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63" r:id="rId2"/>
  </p:sldMasterIdLst>
  <p:notesMasterIdLst>
    <p:notesMasterId r:id="rId30"/>
  </p:notesMasterIdLst>
  <p:handoutMasterIdLst>
    <p:handoutMasterId r:id="rId31"/>
  </p:handoutMasterIdLst>
  <p:sldIdLst>
    <p:sldId id="385" r:id="rId3"/>
    <p:sldId id="390" r:id="rId4"/>
    <p:sldId id="438" r:id="rId5"/>
    <p:sldId id="391" r:id="rId6"/>
    <p:sldId id="433" r:id="rId7"/>
    <p:sldId id="400" r:id="rId8"/>
    <p:sldId id="440" r:id="rId9"/>
    <p:sldId id="462" r:id="rId10"/>
    <p:sldId id="458" r:id="rId11"/>
    <p:sldId id="451" r:id="rId12"/>
    <p:sldId id="445" r:id="rId13"/>
    <p:sldId id="446" r:id="rId14"/>
    <p:sldId id="447" r:id="rId15"/>
    <p:sldId id="449" r:id="rId16"/>
    <p:sldId id="448" r:id="rId17"/>
    <p:sldId id="461" r:id="rId18"/>
    <p:sldId id="459" r:id="rId19"/>
    <p:sldId id="442" r:id="rId20"/>
    <p:sldId id="450" r:id="rId21"/>
    <p:sldId id="452" r:id="rId22"/>
    <p:sldId id="453" r:id="rId23"/>
    <p:sldId id="454" r:id="rId24"/>
    <p:sldId id="455" r:id="rId25"/>
    <p:sldId id="456" r:id="rId26"/>
    <p:sldId id="457" r:id="rId27"/>
    <p:sldId id="460" r:id="rId28"/>
    <p:sldId id="463" r:id="rId29"/>
  </p:sldIdLst>
  <p:sldSz cx="9144000" cy="5715000" type="screen16x10"/>
  <p:notesSz cx="6858000" cy="9144000"/>
  <p:custDataLst>
    <p:tags r:id="rId32"/>
  </p:custDataLst>
  <p:defaultTextStyle>
    <a:defPPr>
      <a:defRPr lang="en-US"/>
    </a:defPPr>
    <a:lvl1pPr marL="0" algn="l" defTabSz="405037" rtl="0" eaLnBrk="1" latinLnBrk="0" hangingPunct="1">
      <a:defRPr sz="1600" kern="1200">
        <a:solidFill>
          <a:schemeClr val="tx1"/>
        </a:solidFill>
        <a:latin typeface="+mn-lt"/>
        <a:ea typeface="+mn-ea"/>
        <a:cs typeface="+mn-cs"/>
      </a:defRPr>
    </a:lvl1pPr>
    <a:lvl2pPr marL="405037" algn="l" defTabSz="405037" rtl="0" eaLnBrk="1" latinLnBrk="0" hangingPunct="1">
      <a:defRPr sz="1600" kern="1200">
        <a:solidFill>
          <a:schemeClr val="tx1"/>
        </a:solidFill>
        <a:latin typeface="+mn-lt"/>
        <a:ea typeface="+mn-ea"/>
        <a:cs typeface="+mn-cs"/>
      </a:defRPr>
    </a:lvl2pPr>
    <a:lvl3pPr marL="810073" algn="l" defTabSz="405037" rtl="0" eaLnBrk="1" latinLnBrk="0" hangingPunct="1">
      <a:defRPr sz="1600" kern="1200">
        <a:solidFill>
          <a:schemeClr val="tx1"/>
        </a:solidFill>
        <a:latin typeface="+mn-lt"/>
        <a:ea typeface="+mn-ea"/>
        <a:cs typeface="+mn-cs"/>
      </a:defRPr>
    </a:lvl3pPr>
    <a:lvl4pPr marL="1215109" algn="l" defTabSz="405037" rtl="0" eaLnBrk="1" latinLnBrk="0" hangingPunct="1">
      <a:defRPr sz="1600" kern="1200">
        <a:solidFill>
          <a:schemeClr val="tx1"/>
        </a:solidFill>
        <a:latin typeface="+mn-lt"/>
        <a:ea typeface="+mn-ea"/>
        <a:cs typeface="+mn-cs"/>
      </a:defRPr>
    </a:lvl4pPr>
    <a:lvl5pPr marL="1620144" algn="l" defTabSz="405037" rtl="0" eaLnBrk="1" latinLnBrk="0" hangingPunct="1">
      <a:defRPr sz="1600" kern="1200">
        <a:solidFill>
          <a:schemeClr val="tx1"/>
        </a:solidFill>
        <a:latin typeface="+mn-lt"/>
        <a:ea typeface="+mn-ea"/>
        <a:cs typeface="+mn-cs"/>
      </a:defRPr>
    </a:lvl5pPr>
    <a:lvl6pPr marL="2025180" algn="l" defTabSz="405037" rtl="0" eaLnBrk="1" latinLnBrk="0" hangingPunct="1">
      <a:defRPr sz="1600" kern="1200">
        <a:solidFill>
          <a:schemeClr val="tx1"/>
        </a:solidFill>
        <a:latin typeface="+mn-lt"/>
        <a:ea typeface="+mn-ea"/>
        <a:cs typeface="+mn-cs"/>
      </a:defRPr>
    </a:lvl6pPr>
    <a:lvl7pPr marL="2430216" algn="l" defTabSz="405037" rtl="0" eaLnBrk="1" latinLnBrk="0" hangingPunct="1">
      <a:defRPr sz="1600" kern="1200">
        <a:solidFill>
          <a:schemeClr val="tx1"/>
        </a:solidFill>
        <a:latin typeface="+mn-lt"/>
        <a:ea typeface="+mn-ea"/>
        <a:cs typeface="+mn-cs"/>
      </a:defRPr>
    </a:lvl7pPr>
    <a:lvl8pPr marL="2835253" algn="l" defTabSz="405037" rtl="0" eaLnBrk="1" latinLnBrk="0" hangingPunct="1">
      <a:defRPr sz="1600" kern="1200">
        <a:solidFill>
          <a:schemeClr val="tx1"/>
        </a:solidFill>
        <a:latin typeface="+mn-lt"/>
        <a:ea typeface="+mn-ea"/>
        <a:cs typeface="+mn-cs"/>
      </a:defRPr>
    </a:lvl8pPr>
    <a:lvl9pPr marL="3240289" algn="l" defTabSz="405037" rtl="0" eaLnBrk="1" latinLnBrk="0" hangingPunct="1">
      <a:defRPr sz="16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71">
          <p15:clr>
            <a:srgbClr val="A4A3A4"/>
          </p15:clr>
        </p15:guide>
        <p15:guide id="2" pos="269">
          <p15:clr>
            <a:srgbClr val="A4A3A4"/>
          </p15:clr>
        </p15:guide>
        <p15:guide id="3" pos="533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3EBFE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09" autoAdjust="0"/>
    <p:restoredTop sz="98896" autoAdjust="0"/>
  </p:normalViewPr>
  <p:slideViewPr>
    <p:cSldViewPr snapToGrid="0" snapToObjects="1">
      <p:cViewPr varScale="1">
        <p:scale>
          <a:sx n="71" d="100"/>
          <a:sy n="71" d="100"/>
        </p:scale>
        <p:origin x="-96" y="-1518"/>
      </p:cViewPr>
      <p:guideLst>
        <p:guide orient="horz" pos="171"/>
        <p:guide pos="269"/>
        <p:guide pos="5331"/>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58AD1F4-EB9B-8D4C-8330-A7FD24F71DA8}" type="datetimeFigureOut">
              <a:rPr lang="en-US" smtClean="0"/>
              <a:t>12/25/2018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3FAAED-601C-2E42-A5D2-7D875446EB6B}" type="slidenum">
              <a:rPr lang="en-US" smtClean="0"/>
              <a:t>‹#›</a:t>
            </a:fld>
            <a:endParaRPr lang="en-US" dirty="0"/>
          </a:p>
        </p:txBody>
      </p:sp>
    </p:spTree>
    <p:extLst>
      <p:ext uri="{BB962C8B-B14F-4D97-AF65-F5344CB8AC3E}">
        <p14:creationId xmlns:p14="http://schemas.microsoft.com/office/powerpoint/2010/main" val="9887862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FB5DB0-7631-C740-8B9A-54252701A623}" type="datetimeFigureOut">
              <a:rPr lang="en-US" smtClean="0"/>
              <a:t>12/25/2018</a:t>
            </a:fld>
            <a:endParaRPr lang="en-US"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6955A8-62FB-E247-BFB6-6D96B50CB5D7}" type="slidenum">
              <a:rPr lang="en-US" smtClean="0"/>
              <a:t>‹#›</a:t>
            </a:fld>
            <a:endParaRPr lang="en-US" dirty="0"/>
          </a:p>
        </p:txBody>
      </p:sp>
    </p:spTree>
    <p:extLst>
      <p:ext uri="{BB962C8B-B14F-4D97-AF65-F5344CB8AC3E}">
        <p14:creationId xmlns:p14="http://schemas.microsoft.com/office/powerpoint/2010/main" val="632040959"/>
      </p:ext>
    </p:extLst>
  </p:cSld>
  <p:clrMap bg1="lt1" tx1="dk1" bg2="lt2" tx2="dk2" accent1="accent1" accent2="accent2" accent3="accent3" accent4="accent4" accent5="accent5" accent6="accent6" hlink="hlink" folHlink="folHlink"/>
  <p:hf hdr="0" ftr="0" dt="0"/>
  <p:notesStyle>
    <a:lvl1pPr marL="0" algn="l" defTabSz="405037" rtl="0" eaLnBrk="1" latinLnBrk="0" hangingPunct="1">
      <a:defRPr sz="1100" kern="1200">
        <a:solidFill>
          <a:schemeClr val="tx1"/>
        </a:solidFill>
        <a:latin typeface="+mn-lt"/>
        <a:ea typeface="+mn-ea"/>
        <a:cs typeface="+mn-cs"/>
      </a:defRPr>
    </a:lvl1pPr>
    <a:lvl2pPr marL="405037" algn="l" defTabSz="405037" rtl="0" eaLnBrk="1" latinLnBrk="0" hangingPunct="1">
      <a:defRPr sz="1100" kern="1200">
        <a:solidFill>
          <a:schemeClr val="tx1"/>
        </a:solidFill>
        <a:latin typeface="+mn-lt"/>
        <a:ea typeface="+mn-ea"/>
        <a:cs typeface="+mn-cs"/>
      </a:defRPr>
    </a:lvl2pPr>
    <a:lvl3pPr marL="810073" algn="l" defTabSz="405037" rtl="0" eaLnBrk="1" latinLnBrk="0" hangingPunct="1">
      <a:defRPr sz="1100" kern="1200">
        <a:solidFill>
          <a:schemeClr val="tx1"/>
        </a:solidFill>
        <a:latin typeface="+mn-lt"/>
        <a:ea typeface="+mn-ea"/>
        <a:cs typeface="+mn-cs"/>
      </a:defRPr>
    </a:lvl3pPr>
    <a:lvl4pPr marL="1215109" algn="l" defTabSz="405037" rtl="0" eaLnBrk="1" latinLnBrk="0" hangingPunct="1">
      <a:defRPr sz="1100" kern="1200">
        <a:solidFill>
          <a:schemeClr val="tx1"/>
        </a:solidFill>
        <a:latin typeface="+mn-lt"/>
        <a:ea typeface="+mn-ea"/>
        <a:cs typeface="+mn-cs"/>
      </a:defRPr>
    </a:lvl4pPr>
    <a:lvl5pPr marL="1620144" algn="l" defTabSz="405037" rtl="0" eaLnBrk="1" latinLnBrk="0" hangingPunct="1">
      <a:defRPr sz="1100" kern="1200">
        <a:solidFill>
          <a:schemeClr val="tx1"/>
        </a:solidFill>
        <a:latin typeface="+mn-lt"/>
        <a:ea typeface="+mn-ea"/>
        <a:cs typeface="+mn-cs"/>
      </a:defRPr>
    </a:lvl5pPr>
    <a:lvl6pPr marL="2025180" algn="l" defTabSz="405037" rtl="0" eaLnBrk="1" latinLnBrk="0" hangingPunct="1">
      <a:defRPr sz="1100" kern="1200">
        <a:solidFill>
          <a:schemeClr val="tx1"/>
        </a:solidFill>
        <a:latin typeface="+mn-lt"/>
        <a:ea typeface="+mn-ea"/>
        <a:cs typeface="+mn-cs"/>
      </a:defRPr>
    </a:lvl6pPr>
    <a:lvl7pPr marL="2430216" algn="l" defTabSz="405037" rtl="0" eaLnBrk="1" latinLnBrk="0" hangingPunct="1">
      <a:defRPr sz="1100" kern="1200">
        <a:solidFill>
          <a:schemeClr val="tx1"/>
        </a:solidFill>
        <a:latin typeface="+mn-lt"/>
        <a:ea typeface="+mn-ea"/>
        <a:cs typeface="+mn-cs"/>
      </a:defRPr>
    </a:lvl7pPr>
    <a:lvl8pPr marL="2835253" algn="l" defTabSz="405037" rtl="0" eaLnBrk="1" latinLnBrk="0" hangingPunct="1">
      <a:defRPr sz="1100" kern="1200">
        <a:solidFill>
          <a:schemeClr val="tx1"/>
        </a:solidFill>
        <a:latin typeface="+mn-lt"/>
        <a:ea typeface="+mn-ea"/>
        <a:cs typeface="+mn-cs"/>
      </a:defRPr>
    </a:lvl8pPr>
    <a:lvl9pPr marL="3240289" algn="l" defTabSz="405037"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1</a:t>
            </a:fld>
            <a:endParaRPr lang="zh-CN" altLang="en-US"/>
          </a:p>
        </p:txBody>
      </p:sp>
    </p:spTree>
    <p:extLst>
      <p:ext uri="{BB962C8B-B14F-4D97-AF65-F5344CB8AC3E}">
        <p14:creationId xmlns:p14="http://schemas.microsoft.com/office/powerpoint/2010/main" val="2920638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10</a:t>
            </a:fld>
            <a:endParaRPr lang="en-US" dirty="0"/>
          </a:p>
        </p:txBody>
      </p:sp>
    </p:spTree>
    <p:extLst>
      <p:ext uri="{BB962C8B-B14F-4D97-AF65-F5344CB8AC3E}">
        <p14:creationId xmlns:p14="http://schemas.microsoft.com/office/powerpoint/2010/main" val="3876415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11</a:t>
            </a:fld>
            <a:endParaRPr lang="en-US" dirty="0"/>
          </a:p>
        </p:txBody>
      </p:sp>
    </p:spTree>
    <p:extLst>
      <p:ext uri="{BB962C8B-B14F-4D97-AF65-F5344CB8AC3E}">
        <p14:creationId xmlns:p14="http://schemas.microsoft.com/office/powerpoint/2010/main" val="1267352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12</a:t>
            </a:fld>
            <a:endParaRPr lang="en-US" dirty="0"/>
          </a:p>
        </p:txBody>
      </p:sp>
    </p:spTree>
    <p:extLst>
      <p:ext uri="{BB962C8B-B14F-4D97-AF65-F5344CB8AC3E}">
        <p14:creationId xmlns:p14="http://schemas.microsoft.com/office/powerpoint/2010/main" val="26572265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13</a:t>
            </a:fld>
            <a:endParaRPr lang="en-US" dirty="0"/>
          </a:p>
        </p:txBody>
      </p:sp>
    </p:spTree>
    <p:extLst>
      <p:ext uri="{BB962C8B-B14F-4D97-AF65-F5344CB8AC3E}">
        <p14:creationId xmlns:p14="http://schemas.microsoft.com/office/powerpoint/2010/main" val="104870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14</a:t>
            </a:fld>
            <a:endParaRPr lang="en-US" dirty="0"/>
          </a:p>
        </p:txBody>
      </p:sp>
    </p:spTree>
    <p:extLst>
      <p:ext uri="{BB962C8B-B14F-4D97-AF65-F5344CB8AC3E}">
        <p14:creationId xmlns:p14="http://schemas.microsoft.com/office/powerpoint/2010/main" val="1556122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15</a:t>
            </a:fld>
            <a:endParaRPr lang="en-US" dirty="0"/>
          </a:p>
        </p:txBody>
      </p:sp>
    </p:spTree>
    <p:extLst>
      <p:ext uri="{BB962C8B-B14F-4D97-AF65-F5344CB8AC3E}">
        <p14:creationId xmlns:p14="http://schemas.microsoft.com/office/powerpoint/2010/main" val="38069440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16</a:t>
            </a:fld>
            <a:endParaRPr lang="zh-CN" altLang="en-US"/>
          </a:p>
        </p:txBody>
      </p:sp>
    </p:spTree>
    <p:extLst>
      <p:ext uri="{BB962C8B-B14F-4D97-AF65-F5344CB8AC3E}">
        <p14:creationId xmlns:p14="http://schemas.microsoft.com/office/powerpoint/2010/main" val="8031610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17</a:t>
            </a:fld>
            <a:endParaRPr lang="en-US" dirty="0"/>
          </a:p>
        </p:txBody>
      </p:sp>
    </p:spTree>
    <p:extLst>
      <p:ext uri="{BB962C8B-B14F-4D97-AF65-F5344CB8AC3E}">
        <p14:creationId xmlns:p14="http://schemas.microsoft.com/office/powerpoint/2010/main" val="22727256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18</a:t>
            </a:fld>
            <a:endParaRPr lang="en-US" dirty="0"/>
          </a:p>
        </p:txBody>
      </p:sp>
    </p:spTree>
    <p:extLst>
      <p:ext uri="{BB962C8B-B14F-4D97-AF65-F5344CB8AC3E}">
        <p14:creationId xmlns:p14="http://schemas.microsoft.com/office/powerpoint/2010/main" val="2299123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19</a:t>
            </a:fld>
            <a:endParaRPr lang="en-US" dirty="0"/>
          </a:p>
        </p:txBody>
      </p:sp>
    </p:spTree>
    <p:extLst>
      <p:ext uri="{BB962C8B-B14F-4D97-AF65-F5344CB8AC3E}">
        <p14:creationId xmlns:p14="http://schemas.microsoft.com/office/powerpoint/2010/main" val="2092070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a:t>
            </a:fld>
            <a:endParaRPr lang="zh-CN" altLang="en-US"/>
          </a:p>
        </p:txBody>
      </p:sp>
    </p:spTree>
    <p:extLst>
      <p:ext uri="{BB962C8B-B14F-4D97-AF65-F5344CB8AC3E}">
        <p14:creationId xmlns:p14="http://schemas.microsoft.com/office/powerpoint/2010/main" val="936386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20</a:t>
            </a:fld>
            <a:endParaRPr lang="en-US" dirty="0"/>
          </a:p>
        </p:txBody>
      </p:sp>
    </p:spTree>
    <p:extLst>
      <p:ext uri="{BB962C8B-B14F-4D97-AF65-F5344CB8AC3E}">
        <p14:creationId xmlns:p14="http://schemas.microsoft.com/office/powerpoint/2010/main" val="6736616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21</a:t>
            </a:fld>
            <a:endParaRPr lang="en-US" dirty="0"/>
          </a:p>
        </p:txBody>
      </p:sp>
    </p:spTree>
    <p:extLst>
      <p:ext uri="{BB962C8B-B14F-4D97-AF65-F5344CB8AC3E}">
        <p14:creationId xmlns:p14="http://schemas.microsoft.com/office/powerpoint/2010/main" val="13359452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22</a:t>
            </a:fld>
            <a:endParaRPr lang="en-US" dirty="0"/>
          </a:p>
        </p:txBody>
      </p:sp>
    </p:spTree>
    <p:extLst>
      <p:ext uri="{BB962C8B-B14F-4D97-AF65-F5344CB8AC3E}">
        <p14:creationId xmlns:p14="http://schemas.microsoft.com/office/powerpoint/2010/main" val="28539089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23</a:t>
            </a:fld>
            <a:endParaRPr lang="en-US" dirty="0"/>
          </a:p>
        </p:txBody>
      </p:sp>
    </p:spTree>
    <p:extLst>
      <p:ext uri="{BB962C8B-B14F-4D97-AF65-F5344CB8AC3E}">
        <p14:creationId xmlns:p14="http://schemas.microsoft.com/office/powerpoint/2010/main" val="7067087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24</a:t>
            </a:fld>
            <a:endParaRPr lang="en-US" dirty="0"/>
          </a:p>
        </p:txBody>
      </p:sp>
    </p:spTree>
    <p:extLst>
      <p:ext uri="{BB962C8B-B14F-4D97-AF65-F5344CB8AC3E}">
        <p14:creationId xmlns:p14="http://schemas.microsoft.com/office/powerpoint/2010/main" val="35522711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25</a:t>
            </a:fld>
            <a:endParaRPr lang="en-US" dirty="0"/>
          </a:p>
        </p:txBody>
      </p:sp>
    </p:spTree>
    <p:extLst>
      <p:ext uri="{BB962C8B-B14F-4D97-AF65-F5344CB8AC3E}">
        <p14:creationId xmlns:p14="http://schemas.microsoft.com/office/powerpoint/2010/main" val="9068441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318F09-5854-43D5-BC8D-088631B89FE4}" type="slidenum">
              <a:rPr lang="zh-CN" altLang="en-US" smtClean="0"/>
              <a:t>26</a:t>
            </a:fld>
            <a:endParaRPr lang="zh-CN" altLang="en-US"/>
          </a:p>
        </p:txBody>
      </p:sp>
    </p:spTree>
    <p:extLst>
      <p:ext uri="{BB962C8B-B14F-4D97-AF65-F5344CB8AC3E}">
        <p14:creationId xmlns:p14="http://schemas.microsoft.com/office/powerpoint/2010/main" val="616913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3</a:t>
            </a:fld>
            <a:endParaRPr lang="en-US" dirty="0"/>
          </a:p>
        </p:txBody>
      </p:sp>
    </p:spTree>
    <p:extLst>
      <p:ext uri="{BB962C8B-B14F-4D97-AF65-F5344CB8AC3E}">
        <p14:creationId xmlns:p14="http://schemas.microsoft.com/office/powerpoint/2010/main" val="827459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4</a:t>
            </a:fld>
            <a:endParaRPr lang="en-US" dirty="0"/>
          </a:p>
        </p:txBody>
      </p:sp>
    </p:spTree>
    <p:extLst>
      <p:ext uri="{BB962C8B-B14F-4D97-AF65-F5344CB8AC3E}">
        <p14:creationId xmlns:p14="http://schemas.microsoft.com/office/powerpoint/2010/main" val="37231904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5</a:t>
            </a:fld>
            <a:endParaRPr lang="en-US" dirty="0"/>
          </a:p>
        </p:txBody>
      </p:sp>
    </p:spTree>
    <p:extLst>
      <p:ext uri="{BB962C8B-B14F-4D97-AF65-F5344CB8AC3E}">
        <p14:creationId xmlns:p14="http://schemas.microsoft.com/office/powerpoint/2010/main" val="1536289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6</a:t>
            </a:fld>
            <a:endParaRPr lang="en-US" dirty="0"/>
          </a:p>
        </p:txBody>
      </p:sp>
    </p:spTree>
    <p:extLst>
      <p:ext uri="{BB962C8B-B14F-4D97-AF65-F5344CB8AC3E}">
        <p14:creationId xmlns:p14="http://schemas.microsoft.com/office/powerpoint/2010/main" val="2478766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7</a:t>
            </a:fld>
            <a:endParaRPr lang="en-US" dirty="0"/>
          </a:p>
        </p:txBody>
      </p:sp>
    </p:spTree>
    <p:extLst>
      <p:ext uri="{BB962C8B-B14F-4D97-AF65-F5344CB8AC3E}">
        <p14:creationId xmlns:p14="http://schemas.microsoft.com/office/powerpoint/2010/main" val="1854892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8</a:t>
            </a:fld>
            <a:endParaRPr lang="zh-CN" altLang="en-US"/>
          </a:p>
        </p:txBody>
      </p:sp>
    </p:spTree>
    <p:extLst>
      <p:ext uri="{BB962C8B-B14F-4D97-AF65-F5344CB8AC3E}">
        <p14:creationId xmlns:p14="http://schemas.microsoft.com/office/powerpoint/2010/main" val="2537242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t>9</a:t>
            </a:fld>
            <a:endParaRPr lang="en-US" dirty="0"/>
          </a:p>
        </p:txBody>
      </p:sp>
    </p:spTree>
    <p:extLst>
      <p:ext uri="{BB962C8B-B14F-4D97-AF65-F5344CB8AC3E}">
        <p14:creationId xmlns:p14="http://schemas.microsoft.com/office/powerpoint/2010/main" val="3467713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68299"/>
            <a:ext cx="3276600" cy="2569637"/>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7" y="3167875"/>
            <a:ext cx="3383973" cy="359817"/>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Hairline"/>
                <a:cs typeface="Lato Hairline"/>
              </a:defRPr>
            </a:lvl1pPr>
          </a:lstStyle>
          <a:p>
            <a:pPr lvl="0"/>
            <a:r>
              <a:rPr lang="es-ES_tradnl" dirty="0" smtClean="0"/>
              <a:t>TITLE HERE</a:t>
            </a:r>
          </a:p>
        </p:txBody>
      </p:sp>
      <p:sp>
        <p:nvSpPr>
          <p:cNvPr id="9" name="Text Placeholder 7"/>
          <p:cNvSpPr>
            <a:spLocks noGrp="1"/>
          </p:cNvSpPr>
          <p:nvPr>
            <p:ph type="body" sz="quarter" idx="11" hasCustomPrompt="1"/>
          </p:nvPr>
        </p:nvSpPr>
        <p:spPr>
          <a:xfrm>
            <a:off x="2966027" y="3654375"/>
            <a:ext cx="3383973" cy="190376"/>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3"/>
                </a:solidFill>
                <a:latin typeface="Lato Light"/>
                <a:cs typeface="Lato Light"/>
              </a:defRPr>
            </a:lvl1pPr>
          </a:lstStyle>
          <a:p>
            <a:pPr lvl="0"/>
            <a:r>
              <a:rPr lang="es-ES_tradnl" dirty="0" err="1" smtClean="0"/>
              <a:t>Ultimate</a:t>
            </a:r>
            <a:r>
              <a:rPr lang="es-ES_tradnl" dirty="0" smtClean="0"/>
              <a:t> </a:t>
            </a:r>
            <a:r>
              <a:rPr lang="es-ES_tradnl" dirty="0" err="1" smtClean="0"/>
              <a:t>Powerpoint</a:t>
            </a:r>
            <a:r>
              <a:rPr lang="es-ES_tradnl" dirty="0" smtClean="0"/>
              <a:t> </a:t>
            </a:r>
            <a:r>
              <a:rPr lang="es-ES_tradnl" dirty="0" err="1" smtClean="0"/>
              <a:t>Template</a:t>
            </a:r>
            <a:endParaRPr lang="es-ES_tradnl" dirty="0" smtClean="0"/>
          </a:p>
        </p:txBody>
      </p:sp>
      <p:sp>
        <p:nvSpPr>
          <p:cNvPr id="10" name="Text Placeholder 2"/>
          <p:cNvSpPr>
            <a:spLocks noGrp="1"/>
          </p:cNvSpPr>
          <p:nvPr>
            <p:ph type="body" sz="quarter" idx="16" hasCustomPrompt="1"/>
          </p:nvPr>
        </p:nvSpPr>
        <p:spPr>
          <a:xfrm>
            <a:off x="2981373" y="4014853"/>
            <a:ext cx="3366029" cy="1280723"/>
          </a:xfrm>
          <a:prstGeom prst="rect">
            <a:avLst/>
          </a:prstGeom>
        </p:spPr>
        <p:txBody>
          <a:bodyPr vert="horz" lIns="0" tIns="0" rIns="0" bIns="0"/>
          <a:lstStyle>
            <a:lvl1pPr marL="0" indent="0" algn="ctr">
              <a:lnSpc>
                <a:spcPct val="130000"/>
              </a:lnSpc>
              <a:buNone/>
              <a:defRPr sz="12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val="1335396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eam slide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5" name="Group 34"/>
          <p:cNvGrpSpPr/>
          <p:nvPr userDrawn="1"/>
        </p:nvGrpSpPr>
        <p:grpSpPr>
          <a:xfrm>
            <a:off x="75979" y="321282"/>
            <a:ext cx="287999" cy="285143"/>
            <a:chOff x="5270500" y="1460500"/>
            <a:chExt cx="1701800" cy="2705100"/>
          </a:xfrm>
        </p:grpSpPr>
        <p:sp>
          <p:nvSpPr>
            <p:cNvPr id="36" name="Rounded Rectangle 35"/>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ounded Rectangle 3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ounded Rectangle 37"/>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0" name="Oval 39"/>
          <p:cNvSpPr>
            <a:spLocks noChangeAspect="1"/>
          </p:cNvSpPr>
          <p:nvPr userDrawn="1"/>
        </p:nvSpPr>
        <p:spPr>
          <a:xfrm>
            <a:off x="488477" y="1485067"/>
            <a:ext cx="1367992" cy="1367992"/>
          </a:xfrm>
          <a:prstGeom prst="ellipse">
            <a:avLst/>
          </a:prstGeom>
          <a:ln w="381000" cap="rnd" cmpd="sng">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41" name="Picture Placeholder 2"/>
          <p:cNvSpPr>
            <a:spLocks noGrp="1" noChangeAspect="1"/>
          </p:cNvSpPr>
          <p:nvPr>
            <p:ph type="pic" sz="quarter" idx="17"/>
          </p:nvPr>
        </p:nvSpPr>
        <p:spPr>
          <a:xfrm>
            <a:off x="412277" y="1396167"/>
            <a:ext cx="1547991" cy="1547991"/>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9" name="Text Placeholder 7"/>
          <p:cNvSpPr>
            <a:spLocks noGrp="1"/>
          </p:cNvSpPr>
          <p:nvPr>
            <p:ph type="body" sz="quarter" idx="18" hasCustomPrompt="1"/>
          </p:nvPr>
        </p:nvSpPr>
        <p:spPr>
          <a:xfrm>
            <a:off x="427038"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70" name="Text Placeholder 7"/>
          <p:cNvSpPr>
            <a:spLocks noGrp="1"/>
          </p:cNvSpPr>
          <p:nvPr>
            <p:ph type="body" sz="quarter" idx="19" hasCustomPrompt="1"/>
          </p:nvPr>
        </p:nvSpPr>
        <p:spPr>
          <a:xfrm>
            <a:off x="427038"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1" name="Text Placeholder 2"/>
          <p:cNvSpPr>
            <a:spLocks noGrp="1"/>
          </p:cNvSpPr>
          <p:nvPr>
            <p:ph type="body" sz="quarter" idx="16" hasCustomPrompt="1"/>
          </p:nvPr>
        </p:nvSpPr>
        <p:spPr>
          <a:xfrm>
            <a:off x="427039"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72" name="Text Placeholder 7"/>
          <p:cNvSpPr>
            <a:spLocks noGrp="1"/>
          </p:cNvSpPr>
          <p:nvPr>
            <p:ph type="body" sz="quarter" idx="39" hasCustomPrompt="1"/>
          </p:nvPr>
        </p:nvSpPr>
        <p:spPr>
          <a:xfrm>
            <a:off x="1004133"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85" name="Straight Connector 84"/>
          <p:cNvCxnSpPr/>
          <p:nvPr userDrawn="1"/>
        </p:nvCxnSpPr>
        <p:spPr>
          <a:xfrm>
            <a:off x="2298700" y="1388534"/>
            <a:ext cx="0" cy="34559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08" name="Oval 107"/>
          <p:cNvSpPr>
            <a:spLocks noChangeAspect="1"/>
          </p:cNvSpPr>
          <p:nvPr userDrawn="1"/>
        </p:nvSpPr>
        <p:spPr>
          <a:xfrm>
            <a:off x="2697518" y="1485067"/>
            <a:ext cx="1367992" cy="1367992"/>
          </a:xfrm>
          <a:prstGeom prst="ellipse">
            <a:avLst/>
          </a:prstGeom>
          <a:ln w="381000" cap="rnd" cmpd="sng">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09" name="Picture Placeholder 2"/>
          <p:cNvSpPr>
            <a:spLocks noGrp="1" noChangeAspect="1"/>
          </p:cNvSpPr>
          <p:nvPr>
            <p:ph type="pic" sz="quarter" idx="55"/>
          </p:nvPr>
        </p:nvSpPr>
        <p:spPr>
          <a:xfrm>
            <a:off x="2621318" y="1396167"/>
            <a:ext cx="1547991" cy="1547991"/>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14" name="Text Placeholder 7"/>
          <p:cNvSpPr>
            <a:spLocks noGrp="1"/>
          </p:cNvSpPr>
          <p:nvPr>
            <p:ph type="body" sz="quarter" idx="41" hasCustomPrompt="1"/>
          </p:nvPr>
        </p:nvSpPr>
        <p:spPr>
          <a:xfrm>
            <a:off x="2594504"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15" name="Text Placeholder 7"/>
          <p:cNvSpPr>
            <a:spLocks noGrp="1"/>
          </p:cNvSpPr>
          <p:nvPr>
            <p:ph type="body" sz="quarter" idx="42" hasCustomPrompt="1"/>
          </p:nvPr>
        </p:nvSpPr>
        <p:spPr>
          <a:xfrm>
            <a:off x="2594504"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16" name="Text Placeholder 2"/>
          <p:cNvSpPr>
            <a:spLocks noGrp="1"/>
          </p:cNvSpPr>
          <p:nvPr>
            <p:ph type="body" sz="quarter" idx="43" hasCustomPrompt="1"/>
          </p:nvPr>
        </p:nvSpPr>
        <p:spPr>
          <a:xfrm>
            <a:off x="2594505"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17" name="Text Placeholder 7"/>
          <p:cNvSpPr>
            <a:spLocks noGrp="1"/>
          </p:cNvSpPr>
          <p:nvPr>
            <p:ph type="body" sz="quarter" idx="44" hasCustomPrompt="1"/>
          </p:nvPr>
        </p:nvSpPr>
        <p:spPr>
          <a:xfrm>
            <a:off x="3171599"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126" name="Straight Connector 125"/>
          <p:cNvCxnSpPr/>
          <p:nvPr userDrawn="1"/>
        </p:nvCxnSpPr>
        <p:spPr>
          <a:xfrm>
            <a:off x="4508500" y="1388534"/>
            <a:ext cx="0" cy="34559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41" name="Oval 140"/>
          <p:cNvSpPr>
            <a:spLocks noChangeAspect="1"/>
          </p:cNvSpPr>
          <p:nvPr userDrawn="1"/>
        </p:nvSpPr>
        <p:spPr>
          <a:xfrm>
            <a:off x="4949648" y="1485067"/>
            <a:ext cx="1367992" cy="1367992"/>
          </a:xfrm>
          <a:prstGeom prst="ellipse">
            <a:avLst/>
          </a:prstGeom>
          <a:ln w="381000" cap="rnd" cmpd="sng">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42" name="Picture Placeholder 2"/>
          <p:cNvSpPr>
            <a:spLocks noGrp="1" noChangeAspect="1"/>
          </p:cNvSpPr>
          <p:nvPr>
            <p:ph type="pic" sz="quarter" idx="56"/>
          </p:nvPr>
        </p:nvSpPr>
        <p:spPr>
          <a:xfrm>
            <a:off x="4873448" y="1396167"/>
            <a:ext cx="1547991" cy="1547991"/>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45" name="Text Placeholder 7"/>
          <p:cNvSpPr>
            <a:spLocks noGrp="1"/>
          </p:cNvSpPr>
          <p:nvPr>
            <p:ph type="body" sz="quarter" idx="46" hasCustomPrompt="1"/>
          </p:nvPr>
        </p:nvSpPr>
        <p:spPr>
          <a:xfrm>
            <a:off x="4846634"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46" name="Text Placeholder 7"/>
          <p:cNvSpPr>
            <a:spLocks noGrp="1"/>
          </p:cNvSpPr>
          <p:nvPr>
            <p:ph type="body" sz="quarter" idx="47" hasCustomPrompt="1"/>
          </p:nvPr>
        </p:nvSpPr>
        <p:spPr>
          <a:xfrm>
            <a:off x="4846634"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7" name="Text Placeholder 2"/>
          <p:cNvSpPr>
            <a:spLocks noGrp="1"/>
          </p:cNvSpPr>
          <p:nvPr>
            <p:ph type="body" sz="quarter" idx="48" hasCustomPrompt="1"/>
          </p:nvPr>
        </p:nvSpPr>
        <p:spPr>
          <a:xfrm>
            <a:off x="4846635"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48" name="Text Placeholder 7"/>
          <p:cNvSpPr>
            <a:spLocks noGrp="1"/>
          </p:cNvSpPr>
          <p:nvPr>
            <p:ph type="body" sz="quarter" idx="49" hasCustomPrompt="1"/>
          </p:nvPr>
        </p:nvSpPr>
        <p:spPr>
          <a:xfrm>
            <a:off x="5423729"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cxnSp>
        <p:nvCxnSpPr>
          <p:cNvPr id="153" name="Straight Connector 152"/>
          <p:cNvCxnSpPr/>
          <p:nvPr userDrawn="1"/>
        </p:nvCxnSpPr>
        <p:spPr>
          <a:xfrm>
            <a:off x="6769100" y="1388534"/>
            <a:ext cx="0" cy="3455999"/>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60" name="Oval 159"/>
          <p:cNvSpPr>
            <a:spLocks noChangeAspect="1"/>
          </p:cNvSpPr>
          <p:nvPr userDrawn="1"/>
        </p:nvSpPr>
        <p:spPr>
          <a:xfrm>
            <a:off x="7183433" y="1485067"/>
            <a:ext cx="1367992" cy="1367992"/>
          </a:xfrm>
          <a:prstGeom prst="ellipse">
            <a:avLst/>
          </a:prstGeom>
          <a:ln w="381000" cap="rnd" cmpd="sng">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61" name="Picture Placeholder 2"/>
          <p:cNvSpPr>
            <a:spLocks noGrp="1" noChangeAspect="1"/>
          </p:cNvSpPr>
          <p:nvPr>
            <p:ph type="pic" sz="quarter" idx="57"/>
          </p:nvPr>
        </p:nvSpPr>
        <p:spPr>
          <a:xfrm>
            <a:off x="7107233" y="1396167"/>
            <a:ext cx="1547991" cy="1547991"/>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62" name="Text Placeholder 7"/>
          <p:cNvSpPr>
            <a:spLocks noGrp="1"/>
          </p:cNvSpPr>
          <p:nvPr>
            <p:ph type="body" sz="quarter" idx="51" hasCustomPrompt="1"/>
          </p:nvPr>
        </p:nvSpPr>
        <p:spPr>
          <a:xfrm>
            <a:off x="7107233" y="3097909"/>
            <a:ext cx="1574804"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63" name="Text Placeholder 7"/>
          <p:cNvSpPr>
            <a:spLocks noGrp="1"/>
          </p:cNvSpPr>
          <p:nvPr>
            <p:ph type="body" sz="quarter" idx="52" hasCustomPrompt="1"/>
          </p:nvPr>
        </p:nvSpPr>
        <p:spPr>
          <a:xfrm>
            <a:off x="7107233" y="3465879"/>
            <a:ext cx="1574804"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64" name="Text Placeholder 2"/>
          <p:cNvSpPr>
            <a:spLocks noGrp="1"/>
          </p:cNvSpPr>
          <p:nvPr>
            <p:ph type="body" sz="quarter" idx="53" hasCustomPrompt="1"/>
          </p:nvPr>
        </p:nvSpPr>
        <p:spPr>
          <a:xfrm>
            <a:off x="7107234" y="3723989"/>
            <a:ext cx="1574804"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65" name="Text Placeholder 7"/>
          <p:cNvSpPr>
            <a:spLocks noGrp="1"/>
          </p:cNvSpPr>
          <p:nvPr>
            <p:ph type="body" sz="quarter" idx="54" hasCustomPrompt="1"/>
          </p:nvPr>
        </p:nvSpPr>
        <p:spPr>
          <a:xfrm>
            <a:off x="7684328" y="4390901"/>
            <a:ext cx="493333" cy="467234"/>
          </a:xfrm>
          <a:prstGeom prst="rect">
            <a:avLst/>
          </a:prstGeom>
        </p:spPr>
        <p:txBody>
          <a:bodyPr vert="horz" lIns="0" tIns="103884" rIns="0" bIns="103884" anchor="ctr"/>
          <a:lstStyle>
            <a:lvl1pPr marL="0" indent="0" algn="ctr">
              <a:lnSpc>
                <a:spcPct val="100000"/>
              </a:lnSpc>
              <a:spcBef>
                <a:spcPts val="0"/>
              </a:spcBef>
              <a:buNone/>
              <a:defRPr sz="2000" b="1">
                <a:solidFill>
                  <a:schemeClr val="bg1">
                    <a:lumMod val="65000"/>
                  </a:schemeClr>
                </a:solidFill>
                <a:latin typeface="FontAwesome"/>
                <a:cs typeface="FontAwesome"/>
              </a:defRPr>
            </a:lvl1pPr>
          </a:lstStyle>
          <a:p>
            <a:pPr lvl="0"/>
            <a:r>
              <a:rPr lang="es-ES_tradnl" dirty="0" err="1" smtClean="0"/>
              <a:t>icon</a:t>
            </a:r>
            <a:endParaRPr lang="es-ES_tradnl" dirty="0" smtClean="0"/>
          </a:p>
        </p:txBody>
      </p:sp>
    </p:spTree>
    <p:extLst>
      <p:ext uri="{BB962C8B-B14F-4D97-AF65-F5344CB8AC3E}">
        <p14:creationId xmlns:p14="http://schemas.microsoft.com/office/powerpoint/2010/main" val="3316284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animEffect transition="in" filter="fade">
                                      <p:cBhvr>
                                        <p:cTn id="22" dur="500"/>
                                        <p:tgtEl>
                                          <p:spTgt spid="40"/>
                                        </p:tgtEl>
                                      </p:cBhvr>
                                    </p:animEffect>
                                  </p:childTnLst>
                                </p:cTn>
                              </p:par>
                            </p:childTnLst>
                          </p:cTn>
                        </p:par>
                        <p:par>
                          <p:cTn id="23" fill="hold">
                            <p:stCondLst>
                              <p:cond delay="700"/>
                            </p:stCondLst>
                            <p:childTnLst>
                              <p:par>
                                <p:cTn id="24" presetID="53" presetClass="entr" presetSubtype="16" fill="hold" grpId="0" nodeType="afterEffect" nodePh="1">
                                  <p:stCondLst>
                                    <p:cond delay="0"/>
                                  </p:stCondLst>
                                  <p:endCondLst>
                                    <p:cond evt="begin" delay="0">
                                      <p:tn val="24"/>
                                    </p:cond>
                                  </p:end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69">
                                            <p:txEl>
                                              <p:pRg st="0" end="0"/>
                                            </p:txEl>
                                          </p:spTgt>
                                        </p:tgtEl>
                                        <p:attrNameLst>
                                          <p:attrName>style.visibility</p:attrName>
                                        </p:attrNameLst>
                                      </p:cBhvr>
                                      <p:to>
                                        <p:strVal val="visible"/>
                                      </p:to>
                                    </p:set>
                                    <p:animEffect transition="in" filter="fade">
                                      <p:cBhvr>
                                        <p:cTn id="31" dur="400"/>
                                        <p:tgtEl>
                                          <p:spTgt spid="69">
                                            <p:txEl>
                                              <p:pRg st="0" end="0"/>
                                            </p:txEl>
                                          </p:spTgt>
                                        </p:tgtEl>
                                      </p:cBhvr>
                                    </p:animEffect>
                                    <p:anim calcmode="lin" valueType="num">
                                      <p:cBhvr>
                                        <p:cTn id="32"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33" dur="400" fill="hold"/>
                                        <p:tgtEl>
                                          <p:spTgt spid="69">
                                            <p:txEl>
                                              <p:pRg st="0" end="0"/>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
                                  </p:stCondLst>
                                  <p:childTnLst>
                                    <p:set>
                                      <p:cBhvr>
                                        <p:cTn id="35" dur="1" fill="hold">
                                          <p:stCondLst>
                                            <p:cond delay="0"/>
                                          </p:stCondLst>
                                        </p:cTn>
                                        <p:tgtEl>
                                          <p:spTgt spid="70">
                                            <p:txEl>
                                              <p:pRg st="0" end="0"/>
                                            </p:txEl>
                                          </p:spTgt>
                                        </p:tgtEl>
                                        <p:attrNameLst>
                                          <p:attrName>style.visibility</p:attrName>
                                        </p:attrNameLst>
                                      </p:cBhvr>
                                      <p:to>
                                        <p:strVal val="visible"/>
                                      </p:to>
                                    </p:set>
                                    <p:animEffect transition="in" filter="fade">
                                      <p:cBhvr>
                                        <p:cTn id="36" dur="500"/>
                                        <p:tgtEl>
                                          <p:spTgt spid="70">
                                            <p:txEl>
                                              <p:pRg st="0" end="0"/>
                                            </p:txEl>
                                          </p:spTgt>
                                        </p:tgtEl>
                                      </p:cBhvr>
                                    </p:animEffect>
                                    <p:anim calcmode="lin" valueType="num">
                                      <p:cBhvr>
                                        <p:cTn id="37" dur="5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70">
                                            <p:txEl>
                                              <p:pRg st="0" end="0"/>
                                            </p:txEl>
                                          </p:spTgt>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800"/>
                                  </p:stCondLst>
                                  <p:childTnLst>
                                    <p:set>
                                      <p:cBhvr>
                                        <p:cTn id="40" dur="1" fill="hold">
                                          <p:stCondLst>
                                            <p:cond delay="0"/>
                                          </p:stCondLst>
                                        </p:cTn>
                                        <p:tgtEl>
                                          <p:spTgt spid="71">
                                            <p:txEl>
                                              <p:pRg st="0" end="0"/>
                                            </p:txEl>
                                          </p:spTgt>
                                        </p:tgtEl>
                                        <p:attrNameLst>
                                          <p:attrName>style.visibility</p:attrName>
                                        </p:attrNameLst>
                                      </p:cBhvr>
                                      <p:to>
                                        <p:strVal val="visible"/>
                                      </p:to>
                                    </p:set>
                                    <p:animEffect transition="in" filter="fade">
                                      <p:cBhvr>
                                        <p:cTn id="41" dur="500"/>
                                        <p:tgtEl>
                                          <p:spTgt spid="71">
                                            <p:txEl>
                                              <p:pRg st="0" end="0"/>
                                            </p:txEl>
                                          </p:spTgt>
                                        </p:tgtEl>
                                      </p:cBhvr>
                                    </p:animEffect>
                                  </p:childTnLst>
                                </p:cTn>
                              </p:par>
                            </p:childTnLst>
                          </p:cTn>
                        </p:par>
                        <p:par>
                          <p:cTn id="42" fill="hold">
                            <p:stCondLst>
                              <p:cond delay="2000"/>
                            </p:stCondLst>
                            <p:childTnLst>
                              <p:par>
                                <p:cTn id="43" presetID="53" presetClass="entr" presetSubtype="16" fill="hold" grpId="0" nodeType="afterEffect">
                                  <p:stCondLst>
                                    <p:cond delay="0"/>
                                  </p:stCondLst>
                                  <p:childTnLst>
                                    <p:set>
                                      <p:cBhvr>
                                        <p:cTn id="44" dur="1" fill="hold">
                                          <p:stCondLst>
                                            <p:cond delay="0"/>
                                          </p:stCondLst>
                                        </p:cTn>
                                        <p:tgtEl>
                                          <p:spTgt spid="72">
                                            <p:txEl>
                                              <p:pRg st="0" end="0"/>
                                            </p:txEl>
                                          </p:spTgt>
                                        </p:tgtEl>
                                        <p:attrNameLst>
                                          <p:attrName>style.visibility</p:attrName>
                                        </p:attrNameLst>
                                      </p:cBhvr>
                                      <p:to>
                                        <p:strVal val="visible"/>
                                      </p:to>
                                    </p:set>
                                    <p:anim calcmode="lin" valueType="num">
                                      <p:cBhvr>
                                        <p:cTn id="45" dur="300" fill="hold"/>
                                        <p:tgtEl>
                                          <p:spTgt spid="72">
                                            <p:txEl>
                                              <p:pRg st="0" end="0"/>
                                            </p:txEl>
                                          </p:spTgt>
                                        </p:tgtEl>
                                        <p:attrNameLst>
                                          <p:attrName>ppt_w</p:attrName>
                                        </p:attrNameLst>
                                      </p:cBhvr>
                                      <p:tavLst>
                                        <p:tav tm="0">
                                          <p:val>
                                            <p:fltVal val="0"/>
                                          </p:val>
                                        </p:tav>
                                        <p:tav tm="100000">
                                          <p:val>
                                            <p:strVal val="#ppt_w"/>
                                          </p:val>
                                        </p:tav>
                                      </p:tavLst>
                                    </p:anim>
                                    <p:anim calcmode="lin" valueType="num">
                                      <p:cBhvr>
                                        <p:cTn id="46" dur="300" fill="hold"/>
                                        <p:tgtEl>
                                          <p:spTgt spid="72">
                                            <p:txEl>
                                              <p:pRg st="0" end="0"/>
                                            </p:txEl>
                                          </p:spTgt>
                                        </p:tgtEl>
                                        <p:attrNameLst>
                                          <p:attrName>ppt_h</p:attrName>
                                        </p:attrNameLst>
                                      </p:cBhvr>
                                      <p:tavLst>
                                        <p:tav tm="0">
                                          <p:val>
                                            <p:fltVal val="0"/>
                                          </p:val>
                                        </p:tav>
                                        <p:tav tm="100000">
                                          <p:val>
                                            <p:strVal val="#ppt_h"/>
                                          </p:val>
                                        </p:tav>
                                      </p:tavLst>
                                    </p:anim>
                                    <p:animEffect transition="in" filter="fade">
                                      <p:cBhvr>
                                        <p:cTn id="47" dur="300"/>
                                        <p:tgtEl>
                                          <p:spTgt spid="72">
                                            <p:txEl>
                                              <p:pRg st="0" end="0"/>
                                            </p:txEl>
                                          </p:spTgt>
                                        </p:tgtEl>
                                      </p:cBhvr>
                                    </p:animEffect>
                                  </p:childTnLst>
                                </p:cTn>
                              </p:par>
                            </p:childTnLst>
                          </p:cTn>
                        </p:par>
                        <p:par>
                          <p:cTn id="48" fill="hold">
                            <p:stCondLst>
                              <p:cond delay="2300"/>
                            </p:stCondLst>
                            <p:childTnLst>
                              <p:par>
                                <p:cTn id="49" presetID="22" presetClass="entr" presetSubtype="1" fill="hold" nodeType="afterEffect">
                                  <p:stCondLst>
                                    <p:cond delay="0"/>
                                  </p:stCondLst>
                                  <p:childTnLst>
                                    <p:set>
                                      <p:cBhvr>
                                        <p:cTn id="50" dur="1" fill="hold">
                                          <p:stCondLst>
                                            <p:cond delay="0"/>
                                          </p:stCondLst>
                                        </p:cTn>
                                        <p:tgtEl>
                                          <p:spTgt spid="85"/>
                                        </p:tgtEl>
                                        <p:attrNameLst>
                                          <p:attrName>style.visibility</p:attrName>
                                        </p:attrNameLst>
                                      </p:cBhvr>
                                      <p:to>
                                        <p:strVal val="visible"/>
                                      </p:to>
                                    </p:set>
                                    <p:animEffect transition="in" filter="wipe(up)">
                                      <p:cBhvr>
                                        <p:cTn id="51" dur="500"/>
                                        <p:tgtEl>
                                          <p:spTgt spid="85"/>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08"/>
                                        </p:tgtEl>
                                        <p:attrNameLst>
                                          <p:attrName>style.visibility</p:attrName>
                                        </p:attrNameLst>
                                      </p:cBhvr>
                                      <p:to>
                                        <p:strVal val="visible"/>
                                      </p:to>
                                    </p:set>
                                    <p:anim calcmode="lin" valueType="num">
                                      <p:cBhvr>
                                        <p:cTn id="54" dur="500" fill="hold"/>
                                        <p:tgtEl>
                                          <p:spTgt spid="108"/>
                                        </p:tgtEl>
                                        <p:attrNameLst>
                                          <p:attrName>ppt_w</p:attrName>
                                        </p:attrNameLst>
                                      </p:cBhvr>
                                      <p:tavLst>
                                        <p:tav tm="0">
                                          <p:val>
                                            <p:fltVal val="0"/>
                                          </p:val>
                                        </p:tav>
                                        <p:tav tm="100000">
                                          <p:val>
                                            <p:strVal val="#ppt_w"/>
                                          </p:val>
                                        </p:tav>
                                      </p:tavLst>
                                    </p:anim>
                                    <p:anim calcmode="lin" valueType="num">
                                      <p:cBhvr>
                                        <p:cTn id="55" dur="500" fill="hold"/>
                                        <p:tgtEl>
                                          <p:spTgt spid="108"/>
                                        </p:tgtEl>
                                        <p:attrNameLst>
                                          <p:attrName>ppt_h</p:attrName>
                                        </p:attrNameLst>
                                      </p:cBhvr>
                                      <p:tavLst>
                                        <p:tav tm="0">
                                          <p:val>
                                            <p:fltVal val="0"/>
                                          </p:val>
                                        </p:tav>
                                        <p:tav tm="100000">
                                          <p:val>
                                            <p:strVal val="#ppt_h"/>
                                          </p:val>
                                        </p:tav>
                                      </p:tavLst>
                                    </p:anim>
                                    <p:animEffect transition="in" filter="fade">
                                      <p:cBhvr>
                                        <p:cTn id="56" dur="500"/>
                                        <p:tgtEl>
                                          <p:spTgt spid="108"/>
                                        </p:tgtEl>
                                      </p:cBhvr>
                                    </p:animEffect>
                                  </p:childTnLst>
                                </p:cTn>
                              </p:par>
                            </p:childTnLst>
                          </p:cTn>
                        </p:par>
                        <p:par>
                          <p:cTn id="57" fill="hold">
                            <p:stCondLst>
                              <p:cond delay="2800"/>
                            </p:stCondLst>
                            <p:childTnLst>
                              <p:par>
                                <p:cTn id="58" presetID="53" presetClass="entr" presetSubtype="16" fill="hold" grpId="0" nodeType="afterEffect" nodePh="1">
                                  <p:stCondLst>
                                    <p:cond delay="0"/>
                                  </p:stCondLst>
                                  <p:endCondLst>
                                    <p:cond evt="begin" delay="0">
                                      <p:tn val="58"/>
                                    </p:cond>
                                  </p:endCondLst>
                                  <p:childTnLst>
                                    <p:set>
                                      <p:cBhvr>
                                        <p:cTn id="59" dur="1" fill="hold">
                                          <p:stCondLst>
                                            <p:cond delay="0"/>
                                          </p:stCondLst>
                                        </p:cTn>
                                        <p:tgtEl>
                                          <p:spTgt spid="109"/>
                                        </p:tgtEl>
                                        <p:attrNameLst>
                                          <p:attrName>style.visibility</p:attrName>
                                        </p:attrNameLst>
                                      </p:cBhvr>
                                      <p:to>
                                        <p:strVal val="visible"/>
                                      </p:to>
                                    </p:set>
                                    <p:anim calcmode="lin" valueType="num">
                                      <p:cBhvr>
                                        <p:cTn id="60" dur="500" fill="hold"/>
                                        <p:tgtEl>
                                          <p:spTgt spid="109"/>
                                        </p:tgtEl>
                                        <p:attrNameLst>
                                          <p:attrName>ppt_w</p:attrName>
                                        </p:attrNameLst>
                                      </p:cBhvr>
                                      <p:tavLst>
                                        <p:tav tm="0">
                                          <p:val>
                                            <p:fltVal val="0"/>
                                          </p:val>
                                        </p:tav>
                                        <p:tav tm="100000">
                                          <p:val>
                                            <p:strVal val="#ppt_w"/>
                                          </p:val>
                                        </p:tav>
                                      </p:tavLst>
                                    </p:anim>
                                    <p:anim calcmode="lin" valueType="num">
                                      <p:cBhvr>
                                        <p:cTn id="61" dur="500" fill="hold"/>
                                        <p:tgtEl>
                                          <p:spTgt spid="109"/>
                                        </p:tgtEl>
                                        <p:attrNameLst>
                                          <p:attrName>ppt_h</p:attrName>
                                        </p:attrNameLst>
                                      </p:cBhvr>
                                      <p:tavLst>
                                        <p:tav tm="0">
                                          <p:val>
                                            <p:fltVal val="0"/>
                                          </p:val>
                                        </p:tav>
                                        <p:tav tm="100000">
                                          <p:val>
                                            <p:strVal val="#ppt_h"/>
                                          </p:val>
                                        </p:tav>
                                      </p:tavLst>
                                    </p:anim>
                                    <p:animEffect transition="in" filter="fade">
                                      <p:cBhvr>
                                        <p:cTn id="62" dur="500"/>
                                        <p:tgtEl>
                                          <p:spTgt spid="109"/>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114">
                                            <p:txEl>
                                              <p:pRg st="0" end="0"/>
                                            </p:txEl>
                                          </p:spTgt>
                                        </p:tgtEl>
                                        <p:attrNameLst>
                                          <p:attrName>style.visibility</p:attrName>
                                        </p:attrNameLst>
                                      </p:cBhvr>
                                      <p:to>
                                        <p:strVal val="visible"/>
                                      </p:to>
                                    </p:set>
                                    <p:animEffect transition="in" filter="fade">
                                      <p:cBhvr>
                                        <p:cTn id="65" dur="400"/>
                                        <p:tgtEl>
                                          <p:spTgt spid="114">
                                            <p:txEl>
                                              <p:pRg st="0" end="0"/>
                                            </p:txEl>
                                          </p:spTgt>
                                        </p:tgtEl>
                                      </p:cBhvr>
                                    </p:animEffect>
                                    <p:anim calcmode="lin" valueType="num">
                                      <p:cBhvr>
                                        <p:cTn id="66" dur="400" fill="hold"/>
                                        <p:tgtEl>
                                          <p:spTgt spid="114">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114">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115">
                                            <p:txEl>
                                              <p:pRg st="0" end="0"/>
                                            </p:txEl>
                                          </p:spTgt>
                                        </p:tgtEl>
                                        <p:attrNameLst>
                                          <p:attrName>style.visibility</p:attrName>
                                        </p:attrNameLst>
                                      </p:cBhvr>
                                      <p:to>
                                        <p:strVal val="visible"/>
                                      </p:to>
                                    </p:set>
                                    <p:animEffect transition="in" filter="fade">
                                      <p:cBhvr>
                                        <p:cTn id="70" dur="500"/>
                                        <p:tgtEl>
                                          <p:spTgt spid="115">
                                            <p:txEl>
                                              <p:pRg st="0" end="0"/>
                                            </p:txEl>
                                          </p:spTgt>
                                        </p:tgtEl>
                                      </p:cBhvr>
                                    </p:animEffect>
                                    <p:anim calcmode="lin" valueType="num">
                                      <p:cBhvr>
                                        <p:cTn id="71" dur="500" fill="hold"/>
                                        <p:tgtEl>
                                          <p:spTgt spid="115">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115">
                                            <p:txEl>
                                              <p:pRg st="0" end="0"/>
                                            </p:txEl>
                                          </p:spTgt>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800"/>
                                  </p:stCondLst>
                                  <p:childTnLst>
                                    <p:set>
                                      <p:cBhvr>
                                        <p:cTn id="74" dur="1" fill="hold">
                                          <p:stCondLst>
                                            <p:cond delay="0"/>
                                          </p:stCondLst>
                                        </p:cTn>
                                        <p:tgtEl>
                                          <p:spTgt spid="116">
                                            <p:txEl>
                                              <p:pRg st="0" end="0"/>
                                            </p:txEl>
                                          </p:spTgt>
                                        </p:tgtEl>
                                        <p:attrNameLst>
                                          <p:attrName>style.visibility</p:attrName>
                                        </p:attrNameLst>
                                      </p:cBhvr>
                                      <p:to>
                                        <p:strVal val="visible"/>
                                      </p:to>
                                    </p:set>
                                    <p:animEffect transition="in" filter="fade">
                                      <p:cBhvr>
                                        <p:cTn id="75" dur="500"/>
                                        <p:tgtEl>
                                          <p:spTgt spid="116">
                                            <p:txEl>
                                              <p:pRg st="0" end="0"/>
                                            </p:txEl>
                                          </p:spTgt>
                                        </p:tgtEl>
                                      </p:cBhvr>
                                    </p:animEffect>
                                  </p:childTnLst>
                                </p:cTn>
                              </p:par>
                            </p:childTnLst>
                          </p:cTn>
                        </p:par>
                        <p:par>
                          <p:cTn id="76" fill="hold">
                            <p:stCondLst>
                              <p:cond delay="4100"/>
                            </p:stCondLst>
                            <p:childTnLst>
                              <p:par>
                                <p:cTn id="77" presetID="53" presetClass="entr" presetSubtype="16" fill="hold" grpId="0" nodeType="afterEffect">
                                  <p:stCondLst>
                                    <p:cond delay="0"/>
                                  </p:stCondLst>
                                  <p:childTnLst>
                                    <p:set>
                                      <p:cBhvr>
                                        <p:cTn id="78" dur="1" fill="hold">
                                          <p:stCondLst>
                                            <p:cond delay="0"/>
                                          </p:stCondLst>
                                        </p:cTn>
                                        <p:tgtEl>
                                          <p:spTgt spid="117">
                                            <p:txEl>
                                              <p:pRg st="0" end="0"/>
                                            </p:txEl>
                                          </p:spTgt>
                                        </p:tgtEl>
                                        <p:attrNameLst>
                                          <p:attrName>style.visibility</p:attrName>
                                        </p:attrNameLst>
                                      </p:cBhvr>
                                      <p:to>
                                        <p:strVal val="visible"/>
                                      </p:to>
                                    </p:set>
                                    <p:anim calcmode="lin" valueType="num">
                                      <p:cBhvr>
                                        <p:cTn id="79" dur="300" fill="hold"/>
                                        <p:tgtEl>
                                          <p:spTgt spid="117">
                                            <p:txEl>
                                              <p:pRg st="0" end="0"/>
                                            </p:txEl>
                                          </p:spTgt>
                                        </p:tgtEl>
                                        <p:attrNameLst>
                                          <p:attrName>ppt_w</p:attrName>
                                        </p:attrNameLst>
                                      </p:cBhvr>
                                      <p:tavLst>
                                        <p:tav tm="0">
                                          <p:val>
                                            <p:fltVal val="0"/>
                                          </p:val>
                                        </p:tav>
                                        <p:tav tm="100000">
                                          <p:val>
                                            <p:strVal val="#ppt_w"/>
                                          </p:val>
                                        </p:tav>
                                      </p:tavLst>
                                    </p:anim>
                                    <p:anim calcmode="lin" valueType="num">
                                      <p:cBhvr>
                                        <p:cTn id="80" dur="300" fill="hold"/>
                                        <p:tgtEl>
                                          <p:spTgt spid="117">
                                            <p:txEl>
                                              <p:pRg st="0" end="0"/>
                                            </p:txEl>
                                          </p:spTgt>
                                        </p:tgtEl>
                                        <p:attrNameLst>
                                          <p:attrName>ppt_h</p:attrName>
                                        </p:attrNameLst>
                                      </p:cBhvr>
                                      <p:tavLst>
                                        <p:tav tm="0">
                                          <p:val>
                                            <p:fltVal val="0"/>
                                          </p:val>
                                        </p:tav>
                                        <p:tav tm="100000">
                                          <p:val>
                                            <p:strVal val="#ppt_h"/>
                                          </p:val>
                                        </p:tav>
                                      </p:tavLst>
                                    </p:anim>
                                    <p:animEffect transition="in" filter="fade">
                                      <p:cBhvr>
                                        <p:cTn id="81" dur="300"/>
                                        <p:tgtEl>
                                          <p:spTgt spid="117">
                                            <p:txEl>
                                              <p:pRg st="0" end="0"/>
                                            </p:txEl>
                                          </p:spTgt>
                                        </p:tgtEl>
                                      </p:cBhvr>
                                    </p:animEffect>
                                  </p:childTnLst>
                                </p:cTn>
                              </p:par>
                            </p:childTnLst>
                          </p:cTn>
                        </p:par>
                        <p:par>
                          <p:cTn id="82" fill="hold">
                            <p:stCondLst>
                              <p:cond delay="4400"/>
                            </p:stCondLst>
                            <p:childTnLst>
                              <p:par>
                                <p:cTn id="83" presetID="22" presetClass="entr" presetSubtype="1" fill="hold" nodeType="afterEffect">
                                  <p:stCondLst>
                                    <p:cond delay="0"/>
                                  </p:stCondLst>
                                  <p:childTnLst>
                                    <p:set>
                                      <p:cBhvr>
                                        <p:cTn id="84" dur="1" fill="hold">
                                          <p:stCondLst>
                                            <p:cond delay="0"/>
                                          </p:stCondLst>
                                        </p:cTn>
                                        <p:tgtEl>
                                          <p:spTgt spid="126"/>
                                        </p:tgtEl>
                                        <p:attrNameLst>
                                          <p:attrName>style.visibility</p:attrName>
                                        </p:attrNameLst>
                                      </p:cBhvr>
                                      <p:to>
                                        <p:strVal val="visible"/>
                                      </p:to>
                                    </p:set>
                                    <p:animEffect transition="in" filter="wipe(up)">
                                      <p:cBhvr>
                                        <p:cTn id="85" dur="500"/>
                                        <p:tgtEl>
                                          <p:spTgt spid="12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41"/>
                                        </p:tgtEl>
                                        <p:attrNameLst>
                                          <p:attrName>style.visibility</p:attrName>
                                        </p:attrNameLst>
                                      </p:cBhvr>
                                      <p:to>
                                        <p:strVal val="visible"/>
                                      </p:to>
                                    </p:set>
                                    <p:anim calcmode="lin" valueType="num">
                                      <p:cBhvr>
                                        <p:cTn id="88" dur="500" fill="hold"/>
                                        <p:tgtEl>
                                          <p:spTgt spid="141"/>
                                        </p:tgtEl>
                                        <p:attrNameLst>
                                          <p:attrName>ppt_w</p:attrName>
                                        </p:attrNameLst>
                                      </p:cBhvr>
                                      <p:tavLst>
                                        <p:tav tm="0">
                                          <p:val>
                                            <p:fltVal val="0"/>
                                          </p:val>
                                        </p:tav>
                                        <p:tav tm="100000">
                                          <p:val>
                                            <p:strVal val="#ppt_w"/>
                                          </p:val>
                                        </p:tav>
                                      </p:tavLst>
                                    </p:anim>
                                    <p:anim calcmode="lin" valueType="num">
                                      <p:cBhvr>
                                        <p:cTn id="89" dur="500" fill="hold"/>
                                        <p:tgtEl>
                                          <p:spTgt spid="141"/>
                                        </p:tgtEl>
                                        <p:attrNameLst>
                                          <p:attrName>ppt_h</p:attrName>
                                        </p:attrNameLst>
                                      </p:cBhvr>
                                      <p:tavLst>
                                        <p:tav tm="0">
                                          <p:val>
                                            <p:fltVal val="0"/>
                                          </p:val>
                                        </p:tav>
                                        <p:tav tm="100000">
                                          <p:val>
                                            <p:strVal val="#ppt_h"/>
                                          </p:val>
                                        </p:tav>
                                      </p:tavLst>
                                    </p:anim>
                                    <p:animEffect transition="in" filter="fade">
                                      <p:cBhvr>
                                        <p:cTn id="90" dur="500"/>
                                        <p:tgtEl>
                                          <p:spTgt spid="141"/>
                                        </p:tgtEl>
                                      </p:cBhvr>
                                    </p:animEffect>
                                  </p:childTnLst>
                                </p:cTn>
                              </p:par>
                            </p:childTnLst>
                          </p:cTn>
                        </p:par>
                        <p:par>
                          <p:cTn id="91" fill="hold">
                            <p:stCondLst>
                              <p:cond delay="4900"/>
                            </p:stCondLst>
                            <p:childTnLst>
                              <p:par>
                                <p:cTn id="92" presetID="53" presetClass="entr" presetSubtype="16" fill="hold" grpId="0" nodeType="afterEffect" nodePh="1">
                                  <p:stCondLst>
                                    <p:cond delay="0"/>
                                  </p:stCondLst>
                                  <p:endCondLst>
                                    <p:cond evt="begin" delay="0">
                                      <p:tn val="92"/>
                                    </p:cond>
                                  </p:endCondLst>
                                  <p:childTnLst>
                                    <p:set>
                                      <p:cBhvr>
                                        <p:cTn id="93" dur="1" fill="hold">
                                          <p:stCondLst>
                                            <p:cond delay="0"/>
                                          </p:stCondLst>
                                        </p:cTn>
                                        <p:tgtEl>
                                          <p:spTgt spid="142"/>
                                        </p:tgtEl>
                                        <p:attrNameLst>
                                          <p:attrName>style.visibility</p:attrName>
                                        </p:attrNameLst>
                                      </p:cBhvr>
                                      <p:to>
                                        <p:strVal val="visible"/>
                                      </p:to>
                                    </p:set>
                                    <p:anim calcmode="lin" valueType="num">
                                      <p:cBhvr>
                                        <p:cTn id="94" dur="500" fill="hold"/>
                                        <p:tgtEl>
                                          <p:spTgt spid="142"/>
                                        </p:tgtEl>
                                        <p:attrNameLst>
                                          <p:attrName>ppt_w</p:attrName>
                                        </p:attrNameLst>
                                      </p:cBhvr>
                                      <p:tavLst>
                                        <p:tav tm="0">
                                          <p:val>
                                            <p:fltVal val="0"/>
                                          </p:val>
                                        </p:tav>
                                        <p:tav tm="100000">
                                          <p:val>
                                            <p:strVal val="#ppt_w"/>
                                          </p:val>
                                        </p:tav>
                                      </p:tavLst>
                                    </p:anim>
                                    <p:anim calcmode="lin" valueType="num">
                                      <p:cBhvr>
                                        <p:cTn id="95" dur="500" fill="hold"/>
                                        <p:tgtEl>
                                          <p:spTgt spid="142"/>
                                        </p:tgtEl>
                                        <p:attrNameLst>
                                          <p:attrName>ppt_h</p:attrName>
                                        </p:attrNameLst>
                                      </p:cBhvr>
                                      <p:tavLst>
                                        <p:tav tm="0">
                                          <p:val>
                                            <p:fltVal val="0"/>
                                          </p:val>
                                        </p:tav>
                                        <p:tav tm="100000">
                                          <p:val>
                                            <p:strVal val="#ppt_h"/>
                                          </p:val>
                                        </p:tav>
                                      </p:tavLst>
                                    </p:anim>
                                    <p:animEffect transition="in" filter="fade">
                                      <p:cBhvr>
                                        <p:cTn id="96" dur="500"/>
                                        <p:tgtEl>
                                          <p:spTgt spid="142"/>
                                        </p:tgtEl>
                                      </p:cBhvr>
                                    </p:animEffect>
                                  </p:childTnLst>
                                </p:cTn>
                              </p:par>
                              <p:par>
                                <p:cTn id="97" presetID="42" presetClass="entr" presetSubtype="0" fill="hold" grpId="0" nodeType="withEffect">
                                  <p:stCondLst>
                                    <p:cond delay="200"/>
                                  </p:stCondLst>
                                  <p:childTnLst>
                                    <p:set>
                                      <p:cBhvr>
                                        <p:cTn id="98" dur="1" fill="hold">
                                          <p:stCondLst>
                                            <p:cond delay="0"/>
                                          </p:stCondLst>
                                        </p:cTn>
                                        <p:tgtEl>
                                          <p:spTgt spid="145">
                                            <p:txEl>
                                              <p:pRg st="0" end="0"/>
                                            </p:txEl>
                                          </p:spTgt>
                                        </p:tgtEl>
                                        <p:attrNameLst>
                                          <p:attrName>style.visibility</p:attrName>
                                        </p:attrNameLst>
                                      </p:cBhvr>
                                      <p:to>
                                        <p:strVal val="visible"/>
                                      </p:to>
                                    </p:set>
                                    <p:animEffect transition="in" filter="fade">
                                      <p:cBhvr>
                                        <p:cTn id="99" dur="400"/>
                                        <p:tgtEl>
                                          <p:spTgt spid="145">
                                            <p:txEl>
                                              <p:pRg st="0" end="0"/>
                                            </p:txEl>
                                          </p:spTgt>
                                        </p:tgtEl>
                                      </p:cBhvr>
                                    </p:animEffect>
                                    <p:anim calcmode="lin" valueType="num">
                                      <p:cBhvr>
                                        <p:cTn id="100" dur="400" fill="hold"/>
                                        <p:tgtEl>
                                          <p:spTgt spid="145">
                                            <p:txEl>
                                              <p:pRg st="0" end="0"/>
                                            </p:txEl>
                                          </p:spTgt>
                                        </p:tgtEl>
                                        <p:attrNameLst>
                                          <p:attrName>ppt_x</p:attrName>
                                        </p:attrNameLst>
                                      </p:cBhvr>
                                      <p:tavLst>
                                        <p:tav tm="0">
                                          <p:val>
                                            <p:strVal val="#ppt_x"/>
                                          </p:val>
                                        </p:tav>
                                        <p:tav tm="100000">
                                          <p:val>
                                            <p:strVal val="#ppt_x"/>
                                          </p:val>
                                        </p:tav>
                                      </p:tavLst>
                                    </p:anim>
                                    <p:anim calcmode="lin" valueType="num">
                                      <p:cBhvr>
                                        <p:cTn id="101" dur="400" fill="hold"/>
                                        <p:tgtEl>
                                          <p:spTgt spid="145">
                                            <p:txEl>
                                              <p:pRg st="0" end="0"/>
                                            </p:txEl>
                                          </p:spTgt>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200"/>
                                  </p:stCondLst>
                                  <p:childTnLst>
                                    <p:set>
                                      <p:cBhvr>
                                        <p:cTn id="103" dur="1" fill="hold">
                                          <p:stCondLst>
                                            <p:cond delay="0"/>
                                          </p:stCondLst>
                                        </p:cTn>
                                        <p:tgtEl>
                                          <p:spTgt spid="146">
                                            <p:txEl>
                                              <p:pRg st="0" end="0"/>
                                            </p:txEl>
                                          </p:spTgt>
                                        </p:tgtEl>
                                        <p:attrNameLst>
                                          <p:attrName>style.visibility</p:attrName>
                                        </p:attrNameLst>
                                      </p:cBhvr>
                                      <p:to>
                                        <p:strVal val="visible"/>
                                      </p:to>
                                    </p:set>
                                    <p:animEffect transition="in" filter="fade">
                                      <p:cBhvr>
                                        <p:cTn id="104" dur="500"/>
                                        <p:tgtEl>
                                          <p:spTgt spid="146">
                                            <p:txEl>
                                              <p:pRg st="0" end="0"/>
                                            </p:txEl>
                                          </p:spTgt>
                                        </p:tgtEl>
                                      </p:cBhvr>
                                    </p:animEffect>
                                    <p:anim calcmode="lin" valueType="num">
                                      <p:cBhvr>
                                        <p:cTn id="105" dur="500" fill="hold"/>
                                        <p:tgtEl>
                                          <p:spTgt spid="146">
                                            <p:txEl>
                                              <p:pRg st="0" end="0"/>
                                            </p:txEl>
                                          </p:spTgt>
                                        </p:tgtEl>
                                        <p:attrNameLst>
                                          <p:attrName>ppt_x</p:attrName>
                                        </p:attrNameLst>
                                      </p:cBhvr>
                                      <p:tavLst>
                                        <p:tav tm="0">
                                          <p:val>
                                            <p:strVal val="#ppt_x"/>
                                          </p:val>
                                        </p:tav>
                                        <p:tav tm="100000">
                                          <p:val>
                                            <p:strVal val="#ppt_x"/>
                                          </p:val>
                                        </p:tav>
                                      </p:tavLst>
                                    </p:anim>
                                    <p:anim calcmode="lin" valueType="num">
                                      <p:cBhvr>
                                        <p:cTn id="106" dur="500" fill="hold"/>
                                        <p:tgtEl>
                                          <p:spTgt spid="146">
                                            <p:txEl>
                                              <p:pRg st="0" end="0"/>
                                            </p:txEl>
                                          </p:spTgt>
                                        </p:tgtEl>
                                        <p:attrNameLst>
                                          <p:attrName>ppt_y</p:attrName>
                                        </p:attrNameLst>
                                      </p:cBhvr>
                                      <p:tavLst>
                                        <p:tav tm="0">
                                          <p:val>
                                            <p:strVal val="#ppt_y+.1"/>
                                          </p:val>
                                        </p:tav>
                                        <p:tav tm="100000">
                                          <p:val>
                                            <p:strVal val="#ppt_y"/>
                                          </p:val>
                                        </p:tav>
                                      </p:tavLst>
                                    </p:anim>
                                  </p:childTnLst>
                                </p:cTn>
                              </p:par>
                              <p:par>
                                <p:cTn id="107" presetID="10" presetClass="entr" presetSubtype="0" fill="hold" grpId="0" nodeType="withEffect">
                                  <p:stCondLst>
                                    <p:cond delay="800"/>
                                  </p:stCondLst>
                                  <p:childTnLst>
                                    <p:set>
                                      <p:cBhvr>
                                        <p:cTn id="108" dur="1" fill="hold">
                                          <p:stCondLst>
                                            <p:cond delay="0"/>
                                          </p:stCondLst>
                                        </p:cTn>
                                        <p:tgtEl>
                                          <p:spTgt spid="147">
                                            <p:txEl>
                                              <p:pRg st="0" end="0"/>
                                            </p:txEl>
                                          </p:spTgt>
                                        </p:tgtEl>
                                        <p:attrNameLst>
                                          <p:attrName>style.visibility</p:attrName>
                                        </p:attrNameLst>
                                      </p:cBhvr>
                                      <p:to>
                                        <p:strVal val="visible"/>
                                      </p:to>
                                    </p:set>
                                    <p:animEffect transition="in" filter="fade">
                                      <p:cBhvr>
                                        <p:cTn id="109" dur="500"/>
                                        <p:tgtEl>
                                          <p:spTgt spid="147">
                                            <p:txEl>
                                              <p:pRg st="0" end="0"/>
                                            </p:txEl>
                                          </p:spTgt>
                                        </p:tgtEl>
                                      </p:cBhvr>
                                    </p:animEffect>
                                  </p:childTnLst>
                                </p:cTn>
                              </p:par>
                            </p:childTnLst>
                          </p:cTn>
                        </p:par>
                        <p:par>
                          <p:cTn id="110" fill="hold">
                            <p:stCondLst>
                              <p:cond delay="6200"/>
                            </p:stCondLst>
                            <p:childTnLst>
                              <p:par>
                                <p:cTn id="111" presetID="53" presetClass="entr" presetSubtype="16" fill="hold" grpId="0" nodeType="afterEffect">
                                  <p:stCondLst>
                                    <p:cond delay="0"/>
                                  </p:stCondLst>
                                  <p:childTnLst>
                                    <p:set>
                                      <p:cBhvr>
                                        <p:cTn id="112" dur="1" fill="hold">
                                          <p:stCondLst>
                                            <p:cond delay="0"/>
                                          </p:stCondLst>
                                        </p:cTn>
                                        <p:tgtEl>
                                          <p:spTgt spid="148">
                                            <p:txEl>
                                              <p:pRg st="0" end="0"/>
                                            </p:txEl>
                                          </p:spTgt>
                                        </p:tgtEl>
                                        <p:attrNameLst>
                                          <p:attrName>style.visibility</p:attrName>
                                        </p:attrNameLst>
                                      </p:cBhvr>
                                      <p:to>
                                        <p:strVal val="visible"/>
                                      </p:to>
                                    </p:set>
                                    <p:anim calcmode="lin" valueType="num">
                                      <p:cBhvr>
                                        <p:cTn id="113" dur="300" fill="hold"/>
                                        <p:tgtEl>
                                          <p:spTgt spid="148">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8">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8">
                                            <p:txEl>
                                              <p:pRg st="0" end="0"/>
                                            </p:txEl>
                                          </p:spTgt>
                                        </p:tgtEl>
                                      </p:cBhvr>
                                    </p:animEffect>
                                  </p:childTnLst>
                                </p:cTn>
                              </p:par>
                            </p:childTnLst>
                          </p:cTn>
                        </p:par>
                        <p:par>
                          <p:cTn id="116" fill="hold">
                            <p:stCondLst>
                              <p:cond delay="6500"/>
                            </p:stCondLst>
                            <p:childTnLst>
                              <p:par>
                                <p:cTn id="117" presetID="22" presetClass="entr" presetSubtype="1" fill="hold" nodeType="afterEffect">
                                  <p:stCondLst>
                                    <p:cond delay="0"/>
                                  </p:stCondLst>
                                  <p:childTnLst>
                                    <p:set>
                                      <p:cBhvr>
                                        <p:cTn id="118" dur="1" fill="hold">
                                          <p:stCondLst>
                                            <p:cond delay="0"/>
                                          </p:stCondLst>
                                        </p:cTn>
                                        <p:tgtEl>
                                          <p:spTgt spid="153"/>
                                        </p:tgtEl>
                                        <p:attrNameLst>
                                          <p:attrName>style.visibility</p:attrName>
                                        </p:attrNameLst>
                                      </p:cBhvr>
                                      <p:to>
                                        <p:strVal val="visible"/>
                                      </p:to>
                                    </p:set>
                                    <p:animEffect transition="in" filter="wipe(up)">
                                      <p:cBhvr>
                                        <p:cTn id="119" dur="500"/>
                                        <p:tgtEl>
                                          <p:spTgt spid="153"/>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160"/>
                                        </p:tgtEl>
                                        <p:attrNameLst>
                                          <p:attrName>style.visibility</p:attrName>
                                        </p:attrNameLst>
                                      </p:cBhvr>
                                      <p:to>
                                        <p:strVal val="visible"/>
                                      </p:to>
                                    </p:set>
                                    <p:anim calcmode="lin" valueType="num">
                                      <p:cBhvr>
                                        <p:cTn id="122" dur="500" fill="hold"/>
                                        <p:tgtEl>
                                          <p:spTgt spid="160"/>
                                        </p:tgtEl>
                                        <p:attrNameLst>
                                          <p:attrName>ppt_w</p:attrName>
                                        </p:attrNameLst>
                                      </p:cBhvr>
                                      <p:tavLst>
                                        <p:tav tm="0">
                                          <p:val>
                                            <p:fltVal val="0"/>
                                          </p:val>
                                        </p:tav>
                                        <p:tav tm="100000">
                                          <p:val>
                                            <p:strVal val="#ppt_w"/>
                                          </p:val>
                                        </p:tav>
                                      </p:tavLst>
                                    </p:anim>
                                    <p:anim calcmode="lin" valueType="num">
                                      <p:cBhvr>
                                        <p:cTn id="123" dur="500" fill="hold"/>
                                        <p:tgtEl>
                                          <p:spTgt spid="160"/>
                                        </p:tgtEl>
                                        <p:attrNameLst>
                                          <p:attrName>ppt_h</p:attrName>
                                        </p:attrNameLst>
                                      </p:cBhvr>
                                      <p:tavLst>
                                        <p:tav tm="0">
                                          <p:val>
                                            <p:fltVal val="0"/>
                                          </p:val>
                                        </p:tav>
                                        <p:tav tm="100000">
                                          <p:val>
                                            <p:strVal val="#ppt_h"/>
                                          </p:val>
                                        </p:tav>
                                      </p:tavLst>
                                    </p:anim>
                                    <p:animEffect transition="in" filter="fade">
                                      <p:cBhvr>
                                        <p:cTn id="124" dur="500"/>
                                        <p:tgtEl>
                                          <p:spTgt spid="160"/>
                                        </p:tgtEl>
                                      </p:cBhvr>
                                    </p:animEffect>
                                  </p:childTnLst>
                                </p:cTn>
                              </p:par>
                            </p:childTnLst>
                          </p:cTn>
                        </p:par>
                        <p:par>
                          <p:cTn id="125" fill="hold">
                            <p:stCondLst>
                              <p:cond delay="7000"/>
                            </p:stCondLst>
                            <p:childTnLst>
                              <p:par>
                                <p:cTn id="126" presetID="53" presetClass="entr" presetSubtype="16" fill="hold" grpId="0" nodeType="afterEffect" nodePh="1">
                                  <p:stCondLst>
                                    <p:cond delay="0"/>
                                  </p:stCondLst>
                                  <p:endCondLst>
                                    <p:cond evt="begin" delay="0">
                                      <p:tn val="126"/>
                                    </p:cond>
                                  </p:endCondLst>
                                  <p:childTnLst>
                                    <p:set>
                                      <p:cBhvr>
                                        <p:cTn id="127" dur="1" fill="hold">
                                          <p:stCondLst>
                                            <p:cond delay="0"/>
                                          </p:stCondLst>
                                        </p:cTn>
                                        <p:tgtEl>
                                          <p:spTgt spid="161"/>
                                        </p:tgtEl>
                                        <p:attrNameLst>
                                          <p:attrName>style.visibility</p:attrName>
                                        </p:attrNameLst>
                                      </p:cBhvr>
                                      <p:to>
                                        <p:strVal val="visible"/>
                                      </p:to>
                                    </p:set>
                                    <p:anim calcmode="lin" valueType="num">
                                      <p:cBhvr>
                                        <p:cTn id="128" dur="500" fill="hold"/>
                                        <p:tgtEl>
                                          <p:spTgt spid="161"/>
                                        </p:tgtEl>
                                        <p:attrNameLst>
                                          <p:attrName>ppt_w</p:attrName>
                                        </p:attrNameLst>
                                      </p:cBhvr>
                                      <p:tavLst>
                                        <p:tav tm="0">
                                          <p:val>
                                            <p:fltVal val="0"/>
                                          </p:val>
                                        </p:tav>
                                        <p:tav tm="100000">
                                          <p:val>
                                            <p:strVal val="#ppt_w"/>
                                          </p:val>
                                        </p:tav>
                                      </p:tavLst>
                                    </p:anim>
                                    <p:anim calcmode="lin" valueType="num">
                                      <p:cBhvr>
                                        <p:cTn id="129" dur="500" fill="hold"/>
                                        <p:tgtEl>
                                          <p:spTgt spid="161"/>
                                        </p:tgtEl>
                                        <p:attrNameLst>
                                          <p:attrName>ppt_h</p:attrName>
                                        </p:attrNameLst>
                                      </p:cBhvr>
                                      <p:tavLst>
                                        <p:tav tm="0">
                                          <p:val>
                                            <p:fltVal val="0"/>
                                          </p:val>
                                        </p:tav>
                                        <p:tav tm="100000">
                                          <p:val>
                                            <p:strVal val="#ppt_h"/>
                                          </p:val>
                                        </p:tav>
                                      </p:tavLst>
                                    </p:anim>
                                    <p:animEffect transition="in" filter="fade">
                                      <p:cBhvr>
                                        <p:cTn id="130" dur="500"/>
                                        <p:tgtEl>
                                          <p:spTgt spid="161"/>
                                        </p:tgtEl>
                                      </p:cBhvr>
                                    </p:animEffect>
                                  </p:childTnLst>
                                </p:cTn>
                              </p:par>
                              <p:par>
                                <p:cTn id="131" presetID="42" presetClass="entr" presetSubtype="0" fill="hold" grpId="0" nodeType="withEffect">
                                  <p:stCondLst>
                                    <p:cond delay="200"/>
                                  </p:stCondLst>
                                  <p:childTnLst>
                                    <p:set>
                                      <p:cBhvr>
                                        <p:cTn id="132" dur="1" fill="hold">
                                          <p:stCondLst>
                                            <p:cond delay="0"/>
                                          </p:stCondLst>
                                        </p:cTn>
                                        <p:tgtEl>
                                          <p:spTgt spid="162">
                                            <p:txEl>
                                              <p:pRg st="0" end="0"/>
                                            </p:txEl>
                                          </p:spTgt>
                                        </p:tgtEl>
                                        <p:attrNameLst>
                                          <p:attrName>style.visibility</p:attrName>
                                        </p:attrNameLst>
                                      </p:cBhvr>
                                      <p:to>
                                        <p:strVal val="visible"/>
                                      </p:to>
                                    </p:set>
                                    <p:animEffect transition="in" filter="fade">
                                      <p:cBhvr>
                                        <p:cTn id="133" dur="400"/>
                                        <p:tgtEl>
                                          <p:spTgt spid="162">
                                            <p:txEl>
                                              <p:pRg st="0" end="0"/>
                                            </p:txEl>
                                          </p:spTgt>
                                        </p:tgtEl>
                                      </p:cBhvr>
                                    </p:animEffect>
                                    <p:anim calcmode="lin" valueType="num">
                                      <p:cBhvr>
                                        <p:cTn id="134" dur="400" fill="hold"/>
                                        <p:tgtEl>
                                          <p:spTgt spid="162">
                                            <p:txEl>
                                              <p:pRg st="0" end="0"/>
                                            </p:txEl>
                                          </p:spTgt>
                                        </p:tgtEl>
                                        <p:attrNameLst>
                                          <p:attrName>ppt_x</p:attrName>
                                        </p:attrNameLst>
                                      </p:cBhvr>
                                      <p:tavLst>
                                        <p:tav tm="0">
                                          <p:val>
                                            <p:strVal val="#ppt_x"/>
                                          </p:val>
                                        </p:tav>
                                        <p:tav tm="100000">
                                          <p:val>
                                            <p:strVal val="#ppt_x"/>
                                          </p:val>
                                        </p:tav>
                                      </p:tavLst>
                                    </p:anim>
                                    <p:anim calcmode="lin" valueType="num">
                                      <p:cBhvr>
                                        <p:cTn id="135" dur="400" fill="hold"/>
                                        <p:tgtEl>
                                          <p:spTgt spid="162">
                                            <p:txEl>
                                              <p:pRg st="0" end="0"/>
                                            </p:txEl>
                                          </p:spTgt>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200"/>
                                  </p:stCondLst>
                                  <p:childTnLst>
                                    <p:set>
                                      <p:cBhvr>
                                        <p:cTn id="137" dur="1" fill="hold">
                                          <p:stCondLst>
                                            <p:cond delay="0"/>
                                          </p:stCondLst>
                                        </p:cTn>
                                        <p:tgtEl>
                                          <p:spTgt spid="163">
                                            <p:txEl>
                                              <p:pRg st="0" end="0"/>
                                            </p:txEl>
                                          </p:spTgt>
                                        </p:tgtEl>
                                        <p:attrNameLst>
                                          <p:attrName>style.visibility</p:attrName>
                                        </p:attrNameLst>
                                      </p:cBhvr>
                                      <p:to>
                                        <p:strVal val="visible"/>
                                      </p:to>
                                    </p:set>
                                    <p:animEffect transition="in" filter="fade">
                                      <p:cBhvr>
                                        <p:cTn id="138" dur="500"/>
                                        <p:tgtEl>
                                          <p:spTgt spid="163">
                                            <p:txEl>
                                              <p:pRg st="0" end="0"/>
                                            </p:txEl>
                                          </p:spTgt>
                                        </p:tgtEl>
                                      </p:cBhvr>
                                    </p:animEffect>
                                    <p:anim calcmode="lin" valueType="num">
                                      <p:cBhvr>
                                        <p:cTn id="139" dur="500" fill="hold"/>
                                        <p:tgtEl>
                                          <p:spTgt spid="163">
                                            <p:txEl>
                                              <p:pRg st="0" end="0"/>
                                            </p:txEl>
                                          </p:spTgt>
                                        </p:tgtEl>
                                        <p:attrNameLst>
                                          <p:attrName>ppt_x</p:attrName>
                                        </p:attrNameLst>
                                      </p:cBhvr>
                                      <p:tavLst>
                                        <p:tav tm="0">
                                          <p:val>
                                            <p:strVal val="#ppt_x"/>
                                          </p:val>
                                        </p:tav>
                                        <p:tav tm="100000">
                                          <p:val>
                                            <p:strVal val="#ppt_x"/>
                                          </p:val>
                                        </p:tav>
                                      </p:tavLst>
                                    </p:anim>
                                    <p:anim calcmode="lin" valueType="num">
                                      <p:cBhvr>
                                        <p:cTn id="140" dur="500" fill="hold"/>
                                        <p:tgtEl>
                                          <p:spTgt spid="163">
                                            <p:txEl>
                                              <p:pRg st="0" end="0"/>
                                            </p:txEl>
                                          </p:spTgt>
                                        </p:tgtEl>
                                        <p:attrNameLst>
                                          <p:attrName>ppt_y</p:attrName>
                                        </p:attrNameLst>
                                      </p:cBhvr>
                                      <p:tavLst>
                                        <p:tav tm="0">
                                          <p:val>
                                            <p:strVal val="#ppt_y+.1"/>
                                          </p:val>
                                        </p:tav>
                                        <p:tav tm="100000">
                                          <p:val>
                                            <p:strVal val="#ppt_y"/>
                                          </p:val>
                                        </p:tav>
                                      </p:tavLst>
                                    </p:anim>
                                  </p:childTnLst>
                                </p:cTn>
                              </p:par>
                              <p:par>
                                <p:cTn id="141" presetID="10" presetClass="entr" presetSubtype="0" fill="hold" grpId="0" nodeType="withEffect">
                                  <p:stCondLst>
                                    <p:cond delay="800"/>
                                  </p:stCondLst>
                                  <p:childTnLst>
                                    <p:set>
                                      <p:cBhvr>
                                        <p:cTn id="142" dur="1" fill="hold">
                                          <p:stCondLst>
                                            <p:cond delay="0"/>
                                          </p:stCondLst>
                                        </p:cTn>
                                        <p:tgtEl>
                                          <p:spTgt spid="164">
                                            <p:txEl>
                                              <p:pRg st="0" end="0"/>
                                            </p:txEl>
                                          </p:spTgt>
                                        </p:tgtEl>
                                        <p:attrNameLst>
                                          <p:attrName>style.visibility</p:attrName>
                                        </p:attrNameLst>
                                      </p:cBhvr>
                                      <p:to>
                                        <p:strVal val="visible"/>
                                      </p:to>
                                    </p:set>
                                    <p:animEffect transition="in" filter="fade">
                                      <p:cBhvr>
                                        <p:cTn id="143" dur="500"/>
                                        <p:tgtEl>
                                          <p:spTgt spid="164">
                                            <p:txEl>
                                              <p:pRg st="0" end="0"/>
                                            </p:txEl>
                                          </p:spTgt>
                                        </p:tgtEl>
                                      </p:cBhvr>
                                    </p:animEffect>
                                  </p:childTnLst>
                                </p:cTn>
                              </p:par>
                            </p:childTnLst>
                          </p:cTn>
                        </p:par>
                        <p:par>
                          <p:cTn id="144" fill="hold">
                            <p:stCondLst>
                              <p:cond delay="8300"/>
                            </p:stCondLst>
                            <p:childTnLst>
                              <p:par>
                                <p:cTn id="145" presetID="53" presetClass="entr" presetSubtype="16" fill="hold" grpId="0" nodeType="afterEffect">
                                  <p:stCondLst>
                                    <p:cond delay="0"/>
                                  </p:stCondLst>
                                  <p:childTnLst>
                                    <p:set>
                                      <p:cBhvr>
                                        <p:cTn id="146" dur="1" fill="hold">
                                          <p:stCondLst>
                                            <p:cond delay="0"/>
                                          </p:stCondLst>
                                        </p:cTn>
                                        <p:tgtEl>
                                          <p:spTgt spid="165">
                                            <p:txEl>
                                              <p:pRg st="0" end="0"/>
                                            </p:txEl>
                                          </p:spTgt>
                                        </p:tgtEl>
                                        <p:attrNameLst>
                                          <p:attrName>style.visibility</p:attrName>
                                        </p:attrNameLst>
                                      </p:cBhvr>
                                      <p:to>
                                        <p:strVal val="visible"/>
                                      </p:to>
                                    </p:set>
                                    <p:anim calcmode="lin" valueType="num">
                                      <p:cBhvr>
                                        <p:cTn id="147" dur="300" fill="hold"/>
                                        <p:tgtEl>
                                          <p:spTgt spid="165">
                                            <p:txEl>
                                              <p:pRg st="0" end="0"/>
                                            </p:txEl>
                                          </p:spTgt>
                                        </p:tgtEl>
                                        <p:attrNameLst>
                                          <p:attrName>ppt_w</p:attrName>
                                        </p:attrNameLst>
                                      </p:cBhvr>
                                      <p:tavLst>
                                        <p:tav tm="0">
                                          <p:val>
                                            <p:fltVal val="0"/>
                                          </p:val>
                                        </p:tav>
                                        <p:tav tm="100000">
                                          <p:val>
                                            <p:strVal val="#ppt_w"/>
                                          </p:val>
                                        </p:tav>
                                      </p:tavLst>
                                    </p:anim>
                                    <p:anim calcmode="lin" valueType="num">
                                      <p:cBhvr>
                                        <p:cTn id="148" dur="300" fill="hold"/>
                                        <p:tgtEl>
                                          <p:spTgt spid="165">
                                            <p:txEl>
                                              <p:pRg st="0" end="0"/>
                                            </p:txEl>
                                          </p:spTgt>
                                        </p:tgtEl>
                                        <p:attrNameLst>
                                          <p:attrName>ppt_h</p:attrName>
                                        </p:attrNameLst>
                                      </p:cBhvr>
                                      <p:tavLst>
                                        <p:tav tm="0">
                                          <p:val>
                                            <p:fltVal val="0"/>
                                          </p:val>
                                        </p:tav>
                                        <p:tav tm="100000">
                                          <p:val>
                                            <p:strVal val="#ppt_h"/>
                                          </p:val>
                                        </p:tav>
                                      </p:tavLst>
                                    </p:anim>
                                    <p:animEffect transition="in" filter="fade">
                                      <p:cBhvr>
                                        <p:cTn id="149" dur="300"/>
                                        <p:tgtEl>
                                          <p:spTgt spid="1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0" grpId="0" animBg="1"/>
      <p:bldP spid="41" grpId="0"/>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anim calcmode="lin" valueType="num">
                      <p:cBhvr>
                        <p:cTn dur="500" fill="hold"/>
                        <p:tgtEl>
                          <p:spTgt spid="70"/>
                        </p:tgtEl>
                        <p:attrNameLst>
                          <p:attrName>ppt_x</p:attrName>
                        </p:attrNameLst>
                      </p:cBhvr>
                      <p:tavLst>
                        <p:tav tm="0">
                          <p:val>
                            <p:strVal val="#ppt_x"/>
                          </p:val>
                        </p:tav>
                        <p:tav tm="100000">
                          <p:val>
                            <p:strVal val="#ppt_x"/>
                          </p:val>
                        </p:tav>
                      </p:tavLst>
                    </p:anim>
                    <p:anim calcmode="lin" valueType="num">
                      <p:cBhvr>
                        <p:cTn dur="500" fill="hold"/>
                        <p:tgtEl>
                          <p:spTgt spid="70"/>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10" presetClass="entr" presetSubtype="0" fill="hold" nodeType="withEffect">
                  <p:stCondLst>
                    <p:cond delay="8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53" presetClass="entr" presetSubtype="16"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p:cTn dur="300" fill="hold"/>
                        <p:tgtEl>
                          <p:spTgt spid="72"/>
                        </p:tgtEl>
                        <p:attrNameLst>
                          <p:attrName>ppt_w</p:attrName>
                        </p:attrNameLst>
                      </p:cBhvr>
                      <p:tavLst>
                        <p:tav tm="0">
                          <p:val>
                            <p:fltVal val="0"/>
                          </p:val>
                        </p:tav>
                        <p:tav tm="100000">
                          <p:val>
                            <p:strVal val="#ppt_w"/>
                          </p:val>
                        </p:tav>
                      </p:tavLst>
                    </p:anim>
                    <p:anim calcmode="lin" valueType="num">
                      <p:cBhvr>
                        <p:cTn dur="300" fill="hold"/>
                        <p:tgtEl>
                          <p:spTgt spid="72"/>
                        </p:tgtEl>
                        <p:attrNameLst>
                          <p:attrName>ppt_h</p:attrName>
                        </p:attrNameLst>
                      </p:cBhvr>
                      <p:tavLst>
                        <p:tav tm="0">
                          <p:val>
                            <p:fltVal val="0"/>
                          </p:val>
                        </p:tav>
                        <p:tav tm="100000">
                          <p:val>
                            <p:strVal val="#ppt_h"/>
                          </p:val>
                        </p:tav>
                      </p:tavLst>
                    </p:anim>
                    <p:animEffect transition="in" filter="fade">
                      <p:cBhvr>
                        <p:cTn dur="300"/>
                        <p:tgtEl>
                          <p:spTgt spid="72"/>
                        </p:tgtEl>
                      </p:cBhvr>
                    </p:animEffect>
                  </p:childTnLst>
                </p:cTn>
              </p:par>
            </p:tnLst>
          </p:tmpl>
        </p:tmplLst>
      </p:bldP>
      <p:bldP spid="108" grpId="0" animBg="1"/>
      <p:bldP spid="109" grpId="0"/>
      <p:bldP spid="114" grpId="0" build="p">
        <p:tmplLst>
          <p:tmpl lvl="1">
            <p:tnLst>
              <p:par>
                <p:cTn presetID="42" presetClass="entr" presetSubtype="0" fill="hold" nodeType="withEffect">
                  <p:stCondLst>
                    <p:cond delay="200"/>
                  </p:stCondLst>
                  <p:childTnLst>
                    <p:set>
                      <p:cBhvr>
                        <p:cTn dur="1" fill="hold">
                          <p:stCondLst>
                            <p:cond delay="0"/>
                          </p:stCondLst>
                        </p:cTn>
                        <p:tgtEl>
                          <p:spTgt spid="114"/>
                        </p:tgtEl>
                        <p:attrNameLst>
                          <p:attrName>style.visibility</p:attrName>
                        </p:attrNameLst>
                      </p:cBhvr>
                      <p:to>
                        <p:strVal val="visible"/>
                      </p:to>
                    </p:set>
                    <p:animEffect transition="in" filter="fade">
                      <p:cBhvr>
                        <p:cTn dur="400"/>
                        <p:tgtEl>
                          <p:spTgt spid="114"/>
                        </p:tgtEl>
                      </p:cBhvr>
                    </p:animEffect>
                    <p:anim calcmode="lin" valueType="num">
                      <p:cBhvr>
                        <p:cTn dur="400" fill="hold"/>
                        <p:tgtEl>
                          <p:spTgt spid="114"/>
                        </p:tgtEl>
                        <p:attrNameLst>
                          <p:attrName>ppt_x</p:attrName>
                        </p:attrNameLst>
                      </p:cBhvr>
                      <p:tavLst>
                        <p:tav tm="0">
                          <p:val>
                            <p:strVal val="#ppt_x"/>
                          </p:val>
                        </p:tav>
                        <p:tav tm="100000">
                          <p:val>
                            <p:strVal val="#ppt_x"/>
                          </p:val>
                        </p:tav>
                      </p:tavLst>
                    </p:anim>
                    <p:anim calcmode="lin" valueType="num">
                      <p:cBhvr>
                        <p:cTn dur="400" fill="hold"/>
                        <p:tgtEl>
                          <p:spTgt spid="114"/>
                        </p:tgtEl>
                        <p:attrNameLst>
                          <p:attrName>ppt_y</p:attrName>
                        </p:attrNameLst>
                      </p:cBhvr>
                      <p:tavLst>
                        <p:tav tm="0">
                          <p:val>
                            <p:strVal val="#ppt_y+.1"/>
                          </p:val>
                        </p:tav>
                        <p:tav tm="100000">
                          <p:val>
                            <p:strVal val="#ppt_y"/>
                          </p:val>
                        </p:tav>
                      </p:tavLst>
                    </p:anim>
                  </p:childTnLst>
                </p:cTn>
              </p:par>
            </p:tnLst>
          </p:tmpl>
        </p:tmplLst>
      </p:bldP>
      <p:bldP spid="115" grpId="0" build="p">
        <p:tmplLst>
          <p:tmpl lvl="1">
            <p:tnLst>
              <p:par>
                <p:cTn presetID="42" presetClass="entr" presetSubtype="0" fill="hold" nodeType="withEffect">
                  <p:stCondLst>
                    <p:cond delay="200"/>
                  </p:stCondLst>
                  <p:childTnLst>
                    <p:set>
                      <p:cBhvr>
                        <p:cTn dur="1" fill="hold">
                          <p:stCondLst>
                            <p:cond delay="0"/>
                          </p:stCondLst>
                        </p:cTn>
                        <p:tgtEl>
                          <p:spTgt spid="115"/>
                        </p:tgtEl>
                        <p:attrNameLst>
                          <p:attrName>style.visibility</p:attrName>
                        </p:attrNameLst>
                      </p:cBhvr>
                      <p:to>
                        <p:strVal val="visible"/>
                      </p:to>
                    </p:set>
                    <p:animEffect transition="in" filter="fade">
                      <p:cBhvr>
                        <p:cTn dur="500"/>
                        <p:tgtEl>
                          <p:spTgt spid="115"/>
                        </p:tgtEl>
                      </p:cBhvr>
                    </p:animEffect>
                    <p:anim calcmode="lin" valueType="num">
                      <p:cBhvr>
                        <p:cTn dur="500" fill="hold"/>
                        <p:tgtEl>
                          <p:spTgt spid="115"/>
                        </p:tgtEl>
                        <p:attrNameLst>
                          <p:attrName>ppt_x</p:attrName>
                        </p:attrNameLst>
                      </p:cBhvr>
                      <p:tavLst>
                        <p:tav tm="0">
                          <p:val>
                            <p:strVal val="#ppt_x"/>
                          </p:val>
                        </p:tav>
                        <p:tav tm="100000">
                          <p:val>
                            <p:strVal val="#ppt_x"/>
                          </p:val>
                        </p:tav>
                      </p:tavLst>
                    </p:anim>
                    <p:anim calcmode="lin" valueType="num">
                      <p:cBhvr>
                        <p:cTn dur="500" fill="hold"/>
                        <p:tgtEl>
                          <p:spTgt spid="115"/>
                        </p:tgtEl>
                        <p:attrNameLst>
                          <p:attrName>ppt_y</p:attrName>
                        </p:attrNameLst>
                      </p:cBhvr>
                      <p:tavLst>
                        <p:tav tm="0">
                          <p:val>
                            <p:strVal val="#ppt_y+.1"/>
                          </p:val>
                        </p:tav>
                        <p:tav tm="100000">
                          <p:val>
                            <p:strVal val="#ppt_y"/>
                          </p:val>
                        </p:tav>
                      </p:tavLst>
                    </p:anim>
                  </p:childTnLst>
                </p:cTn>
              </p:par>
            </p:tnLst>
          </p:tmpl>
        </p:tmplLst>
      </p:bldP>
      <p:bldP spid="116" grpId="0" build="p">
        <p:tmplLst>
          <p:tmpl lvl="1">
            <p:tnLst>
              <p:par>
                <p:cTn presetID="10" presetClass="entr" presetSubtype="0" fill="hold" nodeType="withEffect">
                  <p:stCondLst>
                    <p:cond delay="800"/>
                  </p:stCondLst>
                  <p:childTnLst>
                    <p:set>
                      <p:cBhvr>
                        <p:cTn dur="1" fill="hold">
                          <p:stCondLst>
                            <p:cond delay="0"/>
                          </p:stCondLst>
                        </p:cTn>
                        <p:tgtEl>
                          <p:spTgt spid="116"/>
                        </p:tgtEl>
                        <p:attrNameLst>
                          <p:attrName>style.visibility</p:attrName>
                        </p:attrNameLst>
                      </p:cBhvr>
                      <p:to>
                        <p:strVal val="visible"/>
                      </p:to>
                    </p:set>
                    <p:animEffect transition="in" filter="fade">
                      <p:cBhvr>
                        <p:cTn dur="500"/>
                        <p:tgtEl>
                          <p:spTgt spid="116"/>
                        </p:tgtEl>
                      </p:cBhvr>
                    </p:animEffect>
                  </p:childTnLst>
                </p:cTn>
              </p:par>
            </p:tnLst>
          </p:tmpl>
        </p:tmplLst>
      </p:bldP>
      <p:bldP spid="117" grpId="0" build="p">
        <p:tmplLst>
          <p:tmpl lvl="1">
            <p:tnLst>
              <p:par>
                <p:cTn presetID="53" presetClass="entr" presetSubtype="16" fill="hold" nodeType="afterEffect">
                  <p:stCondLst>
                    <p:cond delay="0"/>
                  </p:stCondLst>
                  <p:childTnLst>
                    <p:set>
                      <p:cBhvr>
                        <p:cTn dur="1" fill="hold">
                          <p:stCondLst>
                            <p:cond delay="0"/>
                          </p:stCondLst>
                        </p:cTn>
                        <p:tgtEl>
                          <p:spTgt spid="117"/>
                        </p:tgtEl>
                        <p:attrNameLst>
                          <p:attrName>style.visibility</p:attrName>
                        </p:attrNameLst>
                      </p:cBhvr>
                      <p:to>
                        <p:strVal val="visible"/>
                      </p:to>
                    </p:set>
                    <p:anim calcmode="lin" valueType="num">
                      <p:cBhvr>
                        <p:cTn dur="300" fill="hold"/>
                        <p:tgtEl>
                          <p:spTgt spid="117"/>
                        </p:tgtEl>
                        <p:attrNameLst>
                          <p:attrName>ppt_w</p:attrName>
                        </p:attrNameLst>
                      </p:cBhvr>
                      <p:tavLst>
                        <p:tav tm="0">
                          <p:val>
                            <p:fltVal val="0"/>
                          </p:val>
                        </p:tav>
                        <p:tav tm="100000">
                          <p:val>
                            <p:strVal val="#ppt_w"/>
                          </p:val>
                        </p:tav>
                      </p:tavLst>
                    </p:anim>
                    <p:anim calcmode="lin" valueType="num">
                      <p:cBhvr>
                        <p:cTn dur="300" fill="hold"/>
                        <p:tgtEl>
                          <p:spTgt spid="117"/>
                        </p:tgtEl>
                        <p:attrNameLst>
                          <p:attrName>ppt_h</p:attrName>
                        </p:attrNameLst>
                      </p:cBhvr>
                      <p:tavLst>
                        <p:tav tm="0">
                          <p:val>
                            <p:fltVal val="0"/>
                          </p:val>
                        </p:tav>
                        <p:tav tm="100000">
                          <p:val>
                            <p:strVal val="#ppt_h"/>
                          </p:val>
                        </p:tav>
                      </p:tavLst>
                    </p:anim>
                    <p:animEffect transition="in" filter="fade">
                      <p:cBhvr>
                        <p:cTn dur="300"/>
                        <p:tgtEl>
                          <p:spTgt spid="117"/>
                        </p:tgtEl>
                      </p:cBhvr>
                    </p:animEffect>
                  </p:childTnLst>
                </p:cTn>
              </p:par>
            </p:tnLst>
          </p:tmpl>
        </p:tmplLst>
      </p:bldP>
      <p:bldP spid="141" grpId="0" animBg="1"/>
      <p:bldP spid="142" grpId="0"/>
      <p:bldP spid="145" grpId="0" build="p">
        <p:tmplLst>
          <p:tmpl lvl="1">
            <p:tnLst>
              <p:par>
                <p:cTn presetID="42" presetClass="entr" presetSubtype="0" fill="hold" nodeType="withEffect">
                  <p:stCondLst>
                    <p:cond delay="200"/>
                  </p:stCondLst>
                  <p:childTnLst>
                    <p:set>
                      <p:cBhvr>
                        <p:cTn dur="1" fill="hold">
                          <p:stCondLst>
                            <p:cond delay="0"/>
                          </p:stCondLst>
                        </p:cTn>
                        <p:tgtEl>
                          <p:spTgt spid="145"/>
                        </p:tgtEl>
                        <p:attrNameLst>
                          <p:attrName>style.visibility</p:attrName>
                        </p:attrNameLst>
                      </p:cBhvr>
                      <p:to>
                        <p:strVal val="visible"/>
                      </p:to>
                    </p:set>
                    <p:animEffect transition="in" filter="fade">
                      <p:cBhvr>
                        <p:cTn dur="400"/>
                        <p:tgtEl>
                          <p:spTgt spid="145"/>
                        </p:tgtEl>
                      </p:cBhvr>
                    </p:animEffect>
                    <p:anim calcmode="lin" valueType="num">
                      <p:cBhvr>
                        <p:cTn dur="400" fill="hold"/>
                        <p:tgtEl>
                          <p:spTgt spid="145"/>
                        </p:tgtEl>
                        <p:attrNameLst>
                          <p:attrName>ppt_x</p:attrName>
                        </p:attrNameLst>
                      </p:cBhvr>
                      <p:tavLst>
                        <p:tav tm="0">
                          <p:val>
                            <p:strVal val="#ppt_x"/>
                          </p:val>
                        </p:tav>
                        <p:tav tm="100000">
                          <p:val>
                            <p:strVal val="#ppt_x"/>
                          </p:val>
                        </p:tav>
                      </p:tavLst>
                    </p:anim>
                    <p:anim calcmode="lin" valueType="num">
                      <p:cBhvr>
                        <p:cTn dur="400" fill="hold"/>
                        <p:tgtEl>
                          <p:spTgt spid="145"/>
                        </p:tgtEl>
                        <p:attrNameLst>
                          <p:attrName>ppt_y</p:attrName>
                        </p:attrNameLst>
                      </p:cBhvr>
                      <p:tavLst>
                        <p:tav tm="0">
                          <p:val>
                            <p:strVal val="#ppt_y+.1"/>
                          </p:val>
                        </p:tav>
                        <p:tav tm="100000">
                          <p:val>
                            <p:strVal val="#ppt_y"/>
                          </p:val>
                        </p:tav>
                      </p:tavLst>
                    </p:anim>
                  </p:childTnLst>
                </p:cTn>
              </p:par>
            </p:tnLst>
          </p:tmpl>
        </p:tmplLst>
      </p:bldP>
      <p:bldP spid="146" grpId="0" build="p">
        <p:tmplLst>
          <p:tmpl lvl="1">
            <p:tnLst>
              <p:par>
                <p:cTn presetID="42" presetClass="entr" presetSubtype="0" fill="hold" nodeType="withEffect">
                  <p:stCondLst>
                    <p:cond delay="200"/>
                  </p:stCondLst>
                  <p:childTnLst>
                    <p:set>
                      <p:cBhvr>
                        <p:cTn dur="1" fill="hold">
                          <p:stCondLst>
                            <p:cond delay="0"/>
                          </p:stCondLst>
                        </p:cTn>
                        <p:tgtEl>
                          <p:spTgt spid="146"/>
                        </p:tgtEl>
                        <p:attrNameLst>
                          <p:attrName>style.visibility</p:attrName>
                        </p:attrNameLst>
                      </p:cBhvr>
                      <p:to>
                        <p:strVal val="visible"/>
                      </p:to>
                    </p:set>
                    <p:animEffect transition="in" filter="fade">
                      <p:cBhvr>
                        <p:cTn dur="500"/>
                        <p:tgtEl>
                          <p:spTgt spid="146"/>
                        </p:tgtEl>
                      </p:cBhvr>
                    </p:animEffect>
                    <p:anim calcmode="lin" valueType="num">
                      <p:cBhvr>
                        <p:cTn dur="500" fill="hold"/>
                        <p:tgtEl>
                          <p:spTgt spid="146"/>
                        </p:tgtEl>
                        <p:attrNameLst>
                          <p:attrName>ppt_x</p:attrName>
                        </p:attrNameLst>
                      </p:cBhvr>
                      <p:tavLst>
                        <p:tav tm="0">
                          <p:val>
                            <p:strVal val="#ppt_x"/>
                          </p:val>
                        </p:tav>
                        <p:tav tm="100000">
                          <p:val>
                            <p:strVal val="#ppt_x"/>
                          </p:val>
                        </p:tav>
                      </p:tavLst>
                    </p:anim>
                    <p:anim calcmode="lin" valueType="num">
                      <p:cBhvr>
                        <p:cTn dur="500" fill="hold"/>
                        <p:tgtEl>
                          <p:spTgt spid="146"/>
                        </p:tgtEl>
                        <p:attrNameLst>
                          <p:attrName>ppt_y</p:attrName>
                        </p:attrNameLst>
                      </p:cBhvr>
                      <p:tavLst>
                        <p:tav tm="0">
                          <p:val>
                            <p:strVal val="#ppt_y+.1"/>
                          </p:val>
                        </p:tav>
                        <p:tav tm="100000">
                          <p:val>
                            <p:strVal val="#ppt_y"/>
                          </p:val>
                        </p:tav>
                      </p:tavLst>
                    </p:anim>
                  </p:childTnLst>
                </p:cTn>
              </p:par>
            </p:tnLst>
          </p:tmpl>
        </p:tmplLst>
      </p:bldP>
      <p:bldP spid="147" grpId="0" build="p">
        <p:tmplLst>
          <p:tmpl lvl="1">
            <p:tnLst>
              <p:par>
                <p:cTn presetID="10" presetClass="entr" presetSubtype="0" fill="hold" nodeType="withEffect">
                  <p:stCondLst>
                    <p:cond delay="800"/>
                  </p:stCondLst>
                  <p:childTnLst>
                    <p:set>
                      <p:cBhvr>
                        <p:cTn dur="1" fill="hold">
                          <p:stCondLst>
                            <p:cond delay="0"/>
                          </p:stCondLst>
                        </p:cTn>
                        <p:tgtEl>
                          <p:spTgt spid="147"/>
                        </p:tgtEl>
                        <p:attrNameLst>
                          <p:attrName>style.visibility</p:attrName>
                        </p:attrNameLst>
                      </p:cBhvr>
                      <p:to>
                        <p:strVal val="visible"/>
                      </p:to>
                    </p:set>
                    <p:animEffect transition="in" filter="fade">
                      <p:cBhvr>
                        <p:cTn dur="500"/>
                        <p:tgtEl>
                          <p:spTgt spid="147"/>
                        </p:tgtEl>
                      </p:cBhvr>
                    </p:animEffect>
                  </p:childTnLst>
                </p:cTn>
              </p:par>
            </p:tnLst>
          </p:tmpl>
        </p:tmplLst>
      </p:bldP>
      <p:bldP spid="148" grpId="0" build="p">
        <p:tmplLst>
          <p:tmpl lvl="1">
            <p:tnLst>
              <p:par>
                <p:cTn presetID="53" presetClass="entr" presetSubtype="16" fill="hold" nodeType="afterEffect">
                  <p:stCondLst>
                    <p:cond delay="0"/>
                  </p:stCondLst>
                  <p:childTnLst>
                    <p:set>
                      <p:cBhvr>
                        <p:cTn dur="1" fill="hold">
                          <p:stCondLst>
                            <p:cond delay="0"/>
                          </p:stCondLst>
                        </p:cTn>
                        <p:tgtEl>
                          <p:spTgt spid="148"/>
                        </p:tgtEl>
                        <p:attrNameLst>
                          <p:attrName>style.visibility</p:attrName>
                        </p:attrNameLst>
                      </p:cBhvr>
                      <p:to>
                        <p:strVal val="visible"/>
                      </p:to>
                    </p:set>
                    <p:anim calcmode="lin" valueType="num">
                      <p:cBhvr>
                        <p:cTn dur="300" fill="hold"/>
                        <p:tgtEl>
                          <p:spTgt spid="148"/>
                        </p:tgtEl>
                        <p:attrNameLst>
                          <p:attrName>ppt_w</p:attrName>
                        </p:attrNameLst>
                      </p:cBhvr>
                      <p:tavLst>
                        <p:tav tm="0">
                          <p:val>
                            <p:fltVal val="0"/>
                          </p:val>
                        </p:tav>
                        <p:tav tm="100000">
                          <p:val>
                            <p:strVal val="#ppt_w"/>
                          </p:val>
                        </p:tav>
                      </p:tavLst>
                    </p:anim>
                    <p:anim calcmode="lin" valueType="num">
                      <p:cBhvr>
                        <p:cTn dur="300" fill="hold"/>
                        <p:tgtEl>
                          <p:spTgt spid="148"/>
                        </p:tgtEl>
                        <p:attrNameLst>
                          <p:attrName>ppt_h</p:attrName>
                        </p:attrNameLst>
                      </p:cBhvr>
                      <p:tavLst>
                        <p:tav tm="0">
                          <p:val>
                            <p:fltVal val="0"/>
                          </p:val>
                        </p:tav>
                        <p:tav tm="100000">
                          <p:val>
                            <p:strVal val="#ppt_h"/>
                          </p:val>
                        </p:tav>
                      </p:tavLst>
                    </p:anim>
                    <p:animEffect transition="in" filter="fade">
                      <p:cBhvr>
                        <p:cTn dur="300"/>
                        <p:tgtEl>
                          <p:spTgt spid="148"/>
                        </p:tgtEl>
                      </p:cBhvr>
                    </p:animEffect>
                  </p:childTnLst>
                </p:cTn>
              </p:par>
            </p:tnLst>
          </p:tmpl>
        </p:tmplLst>
      </p:bldP>
      <p:bldP spid="160" grpId="0" animBg="1"/>
      <p:bldP spid="161" grpId="0"/>
      <p:bldP spid="162" grpId="0" build="p">
        <p:tmplLst>
          <p:tmpl lvl="1">
            <p:tnLst>
              <p:par>
                <p:cTn presetID="42" presetClass="entr" presetSubtype="0" fill="hold" nodeType="withEffect">
                  <p:stCondLst>
                    <p:cond delay="200"/>
                  </p:stCondLst>
                  <p:childTnLst>
                    <p:set>
                      <p:cBhvr>
                        <p:cTn dur="1" fill="hold">
                          <p:stCondLst>
                            <p:cond delay="0"/>
                          </p:stCondLst>
                        </p:cTn>
                        <p:tgtEl>
                          <p:spTgt spid="162"/>
                        </p:tgtEl>
                        <p:attrNameLst>
                          <p:attrName>style.visibility</p:attrName>
                        </p:attrNameLst>
                      </p:cBhvr>
                      <p:to>
                        <p:strVal val="visible"/>
                      </p:to>
                    </p:set>
                    <p:animEffect transition="in" filter="fade">
                      <p:cBhvr>
                        <p:cTn dur="400"/>
                        <p:tgtEl>
                          <p:spTgt spid="162"/>
                        </p:tgtEl>
                      </p:cBhvr>
                    </p:animEffect>
                    <p:anim calcmode="lin" valueType="num">
                      <p:cBhvr>
                        <p:cTn dur="400" fill="hold"/>
                        <p:tgtEl>
                          <p:spTgt spid="162"/>
                        </p:tgtEl>
                        <p:attrNameLst>
                          <p:attrName>ppt_x</p:attrName>
                        </p:attrNameLst>
                      </p:cBhvr>
                      <p:tavLst>
                        <p:tav tm="0">
                          <p:val>
                            <p:strVal val="#ppt_x"/>
                          </p:val>
                        </p:tav>
                        <p:tav tm="100000">
                          <p:val>
                            <p:strVal val="#ppt_x"/>
                          </p:val>
                        </p:tav>
                      </p:tavLst>
                    </p:anim>
                    <p:anim calcmode="lin" valueType="num">
                      <p:cBhvr>
                        <p:cTn dur="400" fill="hold"/>
                        <p:tgtEl>
                          <p:spTgt spid="162"/>
                        </p:tgtEl>
                        <p:attrNameLst>
                          <p:attrName>ppt_y</p:attrName>
                        </p:attrNameLst>
                      </p:cBhvr>
                      <p:tavLst>
                        <p:tav tm="0">
                          <p:val>
                            <p:strVal val="#ppt_y+.1"/>
                          </p:val>
                        </p:tav>
                        <p:tav tm="100000">
                          <p:val>
                            <p:strVal val="#ppt_y"/>
                          </p:val>
                        </p:tav>
                      </p:tavLst>
                    </p:anim>
                  </p:childTnLst>
                </p:cTn>
              </p:par>
            </p:tnLst>
          </p:tmpl>
        </p:tmplLst>
      </p:bldP>
      <p:bldP spid="163" grpId="0" build="p">
        <p:tmplLst>
          <p:tmpl lvl="1">
            <p:tnLst>
              <p:par>
                <p:cTn presetID="42" presetClass="entr" presetSubtype="0" fill="hold" nodeType="withEffect">
                  <p:stCondLst>
                    <p:cond delay="200"/>
                  </p:stCondLst>
                  <p:childTnLst>
                    <p:set>
                      <p:cBhvr>
                        <p:cTn dur="1" fill="hold">
                          <p:stCondLst>
                            <p:cond delay="0"/>
                          </p:stCondLst>
                        </p:cTn>
                        <p:tgtEl>
                          <p:spTgt spid="163"/>
                        </p:tgtEl>
                        <p:attrNameLst>
                          <p:attrName>style.visibility</p:attrName>
                        </p:attrNameLst>
                      </p:cBhvr>
                      <p:to>
                        <p:strVal val="visible"/>
                      </p:to>
                    </p:set>
                    <p:animEffect transition="in" filter="fade">
                      <p:cBhvr>
                        <p:cTn dur="500"/>
                        <p:tgtEl>
                          <p:spTgt spid="163"/>
                        </p:tgtEl>
                      </p:cBhvr>
                    </p:animEffect>
                    <p:anim calcmode="lin" valueType="num">
                      <p:cBhvr>
                        <p:cTn dur="500" fill="hold"/>
                        <p:tgtEl>
                          <p:spTgt spid="163"/>
                        </p:tgtEl>
                        <p:attrNameLst>
                          <p:attrName>ppt_x</p:attrName>
                        </p:attrNameLst>
                      </p:cBhvr>
                      <p:tavLst>
                        <p:tav tm="0">
                          <p:val>
                            <p:strVal val="#ppt_x"/>
                          </p:val>
                        </p:tav>
                        <p:tav tm="100000">
                          <p:val>
                            <p:strVal val="#ppt_x"/>
                          </p:val>
                        </p:tav>
                      </p:tavLst>
                    </p:anim>
                    <p:anim calcmode="lin" valueType="num">
                      <p:cBhvr>
                        <p:cTn dur="500" fill="hold"/>
                        <p:tgtEl>
                          <p:spTgt spid="163"/>
                        </p:tgtEl>
                        <p:attrNameLst>
                          <p:attrName>ppt_y</p:attrName>
                        </p:attrNameLst>
                      </p:cBhvr>
                      <p:tavLst>
                        <p:tav tm="0">
                          <p:val>
                            <p:strVal val="#ppt_y+.1"/>
                          </p:val>
                        </p:tav>
                        <p:tav tm="100000">
                          <p:val>
                            <p:strVal val="#ppt_y"/>
                          </p:val>
                        </p:tav>
                      </p:tavLst>
                    </p:anim>
                  </p:childTnLst>
                </p:cTn>
              </p:par>
            </p:tnLst>
          </p:tmpl>
        </p:tmplLst>
      </p:bldP>
      <p:bldP spid="164" grpId="0" build="p">
        <p:tmplLst>
          <p:tmpl lvl="1">
            <p:tnLst>
              <p:par>
                <p:cTn presetID="10" presetClass="entr" presetSubtype="0" fill="hold" nodeType="withEffect">
                  <p:stCondLst>
                    <p:cond delay="800"/>
                  </p:stCondLst>
                  <p:childTnLst>
                    <p:set>
                      <p:cBhvr>
                        <p:cTn dur="1" fill="hold">
                          <p:stCondLst>
                            <p:cond delay="0"/>
                          </p:stCondLst>
                        </p:cTn>
                        <p:tgtEl>
                          <p:spTgt spid="164"/>
                        </p:tgtEl>
                        <p:attrNameLst>
                          <p:attrName>style.visibility</p:attrName>
                        </p:attrNameLst>
                      </p:cBhvr>
                      <p:to>
                        <p:strVal val="visible"/>
                      </p:to>
                    </p:set>
                    <p:animEffect transition="in" filter="fade">
                      <p:cBhvr>
                        <p:cTn dur="500"/>
                        <p:tgtEl>
                          <p:spTgt spid="164"/>
                        </p:tgtEl>
                      </p:cBhvr>
                    </p:animEffect>
                  </p:childTnLst>
                </p:cTn>
              </p:par>
            </p:tnLst>
          </p:tmpl>
        </p:tmplLst>
      </p:bldP>
      <p:bldP spid="165" grpId="0" build="p">
        <p:tmplLst>
          <p:tmpl lvl="1">
            <p:tnLst>
              <p:par>
                <p:cTn presetID="53" presetClass="entr" presetSubtype="16" fill="hold" nodeType="afterEffect">
                  <p:stCondLst>
                    <p:cond delay="0"/>
                  </p:stCondLst>
                  <p:childTnLst>
                    <p:set>
                      <p:cBhvr>
                        <p:cTn dur="1" fill="hold">
                          <p:stCondLst>
                            <p:cond delay="0"/>
                          </p:stCondLst>
                        </p:cTn>
                        <p:tgtEl>
                          <p:spTgt spid="165"/>
                        </p:tgtEl>
                        <p:attrNameLst>
                          <p:attrName>style.visibility</p:attrName>
                        </p:attrNameLst>
                      </p:cBhvr>
                      <p:to>
                        <p:strVal val="visible"/>
                      </p:to>
                    </p:set>
                    <p:anim calcmode="lin" valueType="num">
                      <p:cBhvr>
                        <p:cTn dur="300" fill="hold"/>
                        <p:tgtEl>
                          <p:spTgt spid="165"/>
                        </p:tgtEl>
                        <p:attrNameLst>
                          <p:attrName>ppt_w</p:attrName>
                        </p:attrNameLst>
                      </p:cBhvr>
                      <p:tavLst>
                        <p:tav tm="0">
                          <p:val>
                            <p:fltVal val="0"/>
                          </p:val>
                        </p:tav>
                        <p:tav tm="100000">
                          <p:val>
                            <p:strVal val="#ppt_w"/>
                          </p:val>
                        </p:tav>
                      </p:tavLst>
                    </p:anim>
                    <p:anim calcmode="lin" valueType="num">
                      <p:cBhvr>
                        <p:cTn dur="300" fill="hold"/>
                        <p:tgtEl>
                          <p:spTgt spid="165"/>
                        </p:tgtEl>
                        <p:attrNameLst>
                          <p:attrName>ppt_h</p:attrName>
                        </p:attrNameLst>
                      </p:cBhvr>
                      <p:tavLst>
                        <p:tav tm="0">
                          <p:val>
                            <p:fltVal val="0"/>
                          </p:val>
                        </p:tav>
                        <p:tav tm="100000">
                          <p:val>
                            <p:strVal val="#ppt_h"/>
                          </p:val>
                        </p:tav>
                      </p:tavLst>
                    </p:anim>
                    <p:animEffect transition="in" filter="fade">
                      <p:cBhvr>
                        <p:cTn dur="300"/>
                        <p:tgtEl>
                          <p:spTgt spid="165"/>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eam slide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5" name="Group 34"/>
          <p:cNvGrpSpPr/>
          <p:nvPr userDrawn="1"/>
        </p:nvGrpSpPr>
        <p:grpSpPr>
          <a:xfrm>
            <a:off x="75979" y="321282"/>
            <a:ext cx="287999" cy="285143"/>
            <a:chOff x="5270500" y="1460500"/>
            <a:chExt cx="1701800" cy="2705100"/>
          </a:xfrm>
        </p:grpSpPr>
        <p:sp>
          <p:nvSpPr>
            <p:cNvPr id="36" name="Rounded Rectangle 35"/>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ounded Rectangle 3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ounded Rectangle 37"/>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85" name="Straight Connector 84"/>
          <p:cNvCxnSpPr/>
          <p:nvPr userDrawn="1"/>
        </p:nvCxnSpPr>
        <p:spPr>
          <a:xfrm flipH="1">
            <a:off x="452438" y="3175001"/>
            <a:ext cx="3997320" cy="0"/>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userDrawn="1"/>
        </p:nvCxnSpPr>
        <p:spPr>
          <a:xfrm>
            <a:off x="4572000" y="1351937"/>
            <a:ext cx="0" cy="3880463"/>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userDrawn="1"/>
        </p:nvCxnSpPr>
        <p:spPr>
          <a:xfrm flipH="1">
            <a:off x="4679961" y="3175001"/>
            <a:ext cx="3997320" cy="0"/>
          </a:xfrm>
          <a:prstGeom prst="line">
            <a:avLst/>
          </a:prstGeom>
          <a:ln w="3175" cmpd="sng">
            <a:solidFill>
              <a:schemeClr val="accent1">
                <a:lumMod val="75000"/>
              </a:schemeClr>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90" name="Arc 89"/>
          <p:cNvSpPr>
            <a:spLocks noChangeAspect="1"/>
          </p:cNvSpPr>
          <p:nvPr userDrawn="1"/>
        </p:nvSpPr>
        <p:spPr>
          <a:xfrm>
            <a:off x="749966" y="1351937"/>
            <a:ext cx="1584000" cy="1583998"/>
          </a:xfrm>
          <a:prstGeom prst="arc">
            <a:avLst>
              <a:gd name="adj1" fmla="val 11622373"/>
              <a:gd name="adj2" fmla="val 10303517"/>
            </a:avLst>
          </a:prstGeom>
          <a:ln w="127000" cap="sq" cmpd="sng">
            <a:solidFill>
              <a:schemeClr val="accent2"/>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94" name="Text Placeholder 7"/>
          <p:cNvSpPr>
            <a:spLocks noGrp="1"/>
          </p:cNvSpPr>
          <p:nvPr>
            <p:ph type="body" sz="quarter" idx="18" hasCustomPrompt="1"/>
          </p:nvPr>
        </p:nvSpPr>
        <p:spPr>
          <a:xfrm>
            <a:off x="2537915" y="1584317"/>
            <a:ext cx="1911842"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95" name="Text Placeholder 7"/>
          <p:cNvSpPr>
            <a:spLocks noGrp="1"/>
          </p:cNvSpPr>
          <p:nvPr>
            <p:ph type="body" sz="quarter" idx="19" hasCustomPrompt="1"/>
          </p:nvPr>
        </p:nvSpPr>
        <p:spPr>
          <a:xfrm>
            <a:off x="2537915" y="1952287"/>
            <a:ext cx="191184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6" name="Text Placeholder 2"/>
          <p:cNvSpPr>
            <a:spLocks noGrp="1"/>
          </p:cNvSpPr>
          <p:nvPr>
            <p:ph type="body" sz="quarter" idx="16" hasCustomPrompt="1"/>
          </p:nvPr>
        </p:nvSpPr>
        <p:spPr>
          <a:xfrm>
            <a:off x="2533158" y="2202570"/>
            <a:ext cx="1911842"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06" name="Oval 105"/>
          <p:cNvSpPr>
            <a:spLocks noChangeAspect="1"/>
          </p:cNvSpPr>
          <p:nvPr userDrawn="1"/>
        </p:nvSpPr>
        <p:spPr>
          <a:xfrm>
            <a:off x="452438" y="1836663"/>
            <a:ext cx="612001" cy="611999"/>
          </a:xfrm>
          <a:prstGeom prst="ellipse">
            <a:avLst/>
          </a:prstGeom>
          <a:solidFill>
            <a:schemeClr val="accent2"/>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10" name="Text Placeholder 7"/>
          <p:cNvSpPr>
            <a:spLocks noGrp="1"/>
          </p:cNvSpPr>
          <p:nvPr>
            <p:ph type="body" sz="quarter" idx="65" hasCustomPrompt="1"/>
          </p:nvPr>
        </p:nvSpPr>
        <p:spPr>
          <a:xfrm>
            <a:off x="511313" y="1836663"/>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114" name="Picture Placeholder 2"/>
          <p:cNvSpPr>
            <a:spLocks noGrp="1" noChangeAspect="1"/>
          </p:cNvSpPr>
          <p:nvPr>
            <p:ph type="pic" sz="quarter" idx="17"/>
          </p:nvPr>
        </p:nvSpPr>
        <p:spPr>
          <a:xfrm>
            <a:off x="943344" y="1470017"/>
            <a:ext cx="1269135" cy="1331730"/>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18" name="Arc 117"/>
          <p:cNvSpPr>
            <a:spLocks noChangeAspect="1"/>
          </p:cNvSpPr>
          <p:nvPr userDrawn="1"/>
        </p:nvSpPr>
        <p:spPr>
          <a:xfrm>
            <a:off x="4982247" y="1351937"/>
            <a:ext cx="1584000" cy="1583998"/>
          </a:xfrm>
          <a:prstGeom prst="arc">
            <a:avLst>
              <a:gd name="adj1" fmla="val 11622373"/>
              <a:gd name="adj2" fmla="val 10303517"/>
            </a:avLst>
          </a:prstGeom>
          <a:ln w="127000" cap="sq" cmpd="sng">
            <a:solidFill>
              <a:schemeClr val="accent3"/>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21" name="Text Placeholder 7"/>
          <p:cNvSpPr>
            <a:spLocks noGrp="1"/>
          </p:cNvSpPr>
          <p:nvPr>
            <p:ph type="body" sz="quarter" idx="68" hasCustomPrompt="1"/>
          </p:nvPr>
        </p:nvSpPr>
        <p:spPr>
          <a:xfrm>
            <a:off x="6770196" y="1584317"/>
            <a:ext cx="1911842"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22" name="Text Placeholder 7"/>
          <p:cNvSpPr>
            <a:spLocks noGrp="1"/>
          </p:cNvSpPr>
          <p:nvPr>
            <p:ph type="body" sz="quarter" idx="69" hasCustomPrompt="1"/>
          </p:nvPr>
        </p:nvSpPr>
        <p:spPr>
          <a:xfrm>
            <a:off x="6770196" y="1952287"/>
            <a:ext cx="191184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23" name="Text Placeholder 2"/>
          <p:cNvSpPr>
            <a:spLocks noGrp="1"/>
          </p:cNvSpPr>
          <p:nvPr>
            <p:ph type="body" sz="quarter" idx="70" hasCustomPrompt="1"/>
          </p:nvPr>
        </p:nvSpPr>
        <p:spPr>
          <a:xfrm>
            <a:off x="6765439" y="2202570"/>
            <a:ext cx="1911842"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30" name="Oval 129"/>
          <p:cNvSpPr>
            <a:spLocks noChangeAspect="1"/>
          </p:cNvSpPr>
          <p:nvPr userDrawn="1"/>
        </p:nvSpPr>
        <p:spPr>
          <a:xfrm>
            <a:off x="4684719" y="1836663"/>
            <a:ext cx="612001" cy="611999"/>
          </a:xfrm>
          <a:prstGeom prst="ellipse">
            <a:avLst/>
          </a:prstGeom>
          <a:solidFill>
            <a:schemeClr val="accent3"/>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33" name="Text Placeholder 7"/>
          <p:cNvSpPr>
            <a:spLocks noGrp="1"/>
          </p:cNvSpPr>
          <p:nvPr>
            <p:ph type="body" sz="quarter" idx="67" hasCustomPrompt="1"/>
          </p:nvPr>
        </p:nvSpPr>
        <p:spPr>
          <a:xfrm>
            <a:off x="4743594" y="1836663"/>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136" name="Picture Placeholder 2"/>
          <p:cNvSpPr>
            <a:spLocks noGrp="1" noChangeAspect="1"/>
          </p:cNvSpPr>
          <p:nvPr>
            <p:ph type="pic" sz="quarter" idx="66"/>
          </p:nvPr>
        </p:nvSpPr>
        <p:spPr>
          <a:xfrm>
            <a:off x="5175625" y="1470017"/>
            <a:ext cx="1269135" cy="1331730"/>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39" name="Arc 138"/>
          <p:cNvSpPr>
            <a:spLocks noChangeAspect="1"/>
          </p:cNvSpPr>
          <p:nvPr userDrawn="1"/>
        </p:nvSpPr>
        <p:spPr>
          <a:xfrm>
            <a:off x="749966" y="3434737"/>
            <a:ext cx="1584000" cy="1583998"/>
          </a:xfrm>
          <a:prstGeom prst="arc">
            <a:avLst>
              <a:gd name="adj1" fmla="val 11622373"/>
              <a:gd name="adj2" fmla="val 10303517"/>
            </a:avLst>
          </a:prstGeom>
          <a:ln w="127000" cap="sq" cmpd="sng">
            <a:solidFill>
              <a:schemeClr val="accent4"/>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41" name="Text Placeholder 7"/>
          <p:cNvSpPr>
            <a:spLocks noGrp="1"/>
          </p:cNvSpPr>
          <p:nvPr>
            <p:ph type="body" sz="quarter" idx="73" hasCustomPrompt="1"/>
          </p:nvPr>
        </p:nvSpPr>
        <p:spPr>
          <a:xfrm>
            <a:off x="2537915" y="3667117"/>
            <a:ext cx="1911842"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42" name="Text Placeholder 7"/>
          <p:cNvSpPr>
            <a:spLocks noGrp="1"/>
          </p:cNvSpPr>
          <p:nvPr>
            <p:ph type="body" sz="quarter" idx="74" hasCustomPrompt="1"/>
          </p:nvPr>
        </p:nvSpPr>
        <p:spPr>
          <a:xfrm>
            <a:off x="2537915" y="4035087"/>
            <a:ext cx="191184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3" name="Text Placeholder 2"/>
          <p:cNvSpPr>
            <a:spLocks noGrp="1"/>
          </p:cNvSpPr>
          <p:nvPr>
            <p:ph type="body" sz="quarter" idx="75" hasCustomPrompt="1"/>
          </p:nvPr>
        </p:nvSpPr>
        <p:spPr>
          <a:xfrm>
            <a:off x="2533158" y="4285370"/>
            <a:ext cx="1911842"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47" name="Oval 146"/>
          <p:cNvSpPr>
            <a:spLocks noChangeAspect="1"/>
          </p:cNvSpPr>
          <p:nvPr userDrawn="1"/>
        </p:nvSpPr>
        <p:spPr>
          <a:xfrm>
            <a:off x="452438" y="3919463"/>
            <a:ext cx="612001" cy="611999"/>
          </a:xfrm>
          <a:prstGeom prst="ellipse">
            <a:avLst/>
          </a:prstGeom>
          <a:solidFill>
            <a:schemeClr val="accent4"/>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49" name="Text Placeholder 7"/>
          <p:cNvSpPr>
            <a:spLocks noGrp="1"/>
          </p:cNvSpPr>
          <p:nvPr>
            <p:ph type="body" sz="quarter" idx="72" hasCustomPrompt="1"/>
          </p:nvPr>
        </p:nvSpPr>
        <p:spPr>
          <a:xfrm>
            <a:off x="511313" y="3919463"/>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151" name="Picture Placeholder 2"/>
          <p:cNvSpPr>
            <a:spLocks noGrp="1" noChangeAspect="1"/>
          </p:cNvSpPr>
          <p:nvPr>
            <p:ph type="pic" sz="quarter" idx="71"/>
          </p:nvPr>
        </p:nvSpPr>
        <p:spPr>
          <a:xfrm>
            <a:off x="943344" y="3552817"/>
            <a:ext cx="1269135" cy="1331730"/>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53" name="Arc 152"/>
          <p:cNvSpPr>
            <a:spLocks noChangeAspect="1"/>
          </p:cNvSpPr>
          <p:nvPr userDrawn="1"/>
        </p:nvSpPr>
        <p:spPr>
          <a:xfrm>
            <a:off x="4982247" y="3434737"/>
            <a:ext cx="1584000" cy="1583998"/>
          </a:xfrm>
          <a:prstGeom prst="arc">
            <a:avLst>
              <a:gd name="adj1" fmla="val 11622373"/>
              <a:gd name="adj2" fmla="val 10303517"/>
            </a:avLst>
          </a:prstGeom>
          <a:ln w="127000" cap="sq" cmpd="sng">
            <a:solidFill>
              <a:schemeClr val="accent5"/>
            </a:solidFill>
            <a:bevel/>
            <a:headEnd type="none"/>
            <a:tailEnd type="none" w="sm" len="sm"/>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54" name="Text Placeholder 7"/>
          <p:cNvSpPr>
            <a:spLocks noGrp="1"/>
          </p:cNvSpPr>
          <p:nvPr>
            <p:ph type="body" sz="quarter" idx="78" hasCustomPrompt="1"/>
          </p:nvPr>
        </p:nvSpPr>
        <p:spPr>
          <a:xfrm>
            <a:off x="6770196" y="3667117"/>
            <a:ext cx="1911842"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55" name="Text Placeholder 7"/>
          <p:cNvSpPr>
            <a:spLocks noGrp="1"/>
          </p:cNvSpPr>
          <p:nvPr>
            <p:ph type="body" sz="quarter" idx="79" hasCustomPrompt="1"/>
          </p:nvPr>
        </p:nvSpPr>
        <p:spPr>
          <a:xfrm>
            <a:off x="6770196" y="4035087"/>
            <a:ext cx="191184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6" name="Text Placeholder 2"/>
          <p:cNvSpPr>
            <a:spLocks noGrp="1"/>
          </p:cNvSpPr>
          <p:nvPr>
            <p:ph type="body" sz="quarter" idx="80" hasCustomPrompt="1"/>
          </p:nvPr>
        </p:nvSpPr>
        <p:spPr>
          <a:xfrm>
            <a:off x="6765439" y="4285370"/>
            <a:ext cx="1911842" cy="649977"/>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57" name="Oval 156"/>
          <p:cNvSpPr>
            <a:spLocks noChangeAspect="1"/>
          </p:cNvSpPr>
          <p:nvPr userDrawn="1"/>
        </p:nvSpPr>
        <p:spPr>
          <a:xfrm>
            <a:off x="4684719" y="3919463"/>
            <a:ext cx="612001" cy="611999"/>
          </a:xfrm>
          <a:prstGeom prst="ellipse">
            <a:avLst/>
          </a:prstGeom>
          <a:solidFill>
            <a:schemeClr val="accent5"/>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158" name="Text Placeholder 7"/>
          <p:cNvSpPr>
            <a:spLocks noGrp="1"/>
          </p:cNvSpPr>
          <p:nvPr>
            <p:ph type="body" sz="quarter" idx="77" hasCustomPrompt="1"/>
          </p:nvPr>
        </p:nvSpPr>
        <p:spPr>
          <a:xfrm>
            <a:off x="4743594" y="3919463"/>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159" name="Picture Placeholder 2"/>
          <p:cNvSpPr>
            <a:spLocks noGrp="1" noChangeAspect="1"/>
          </p:cNvSpPr>
          <p:nvPr>
            <p:ph type="pic" sz="quarter" idx="76"/>
          </p:nvPr>
        </p:nvSpPr>
        <p:spPr>
          <a:xfrm>
            <a:off x="5175625" y="3552817"/>
            <a:ext cx="1269135" cy="1331730"/>
          </a:xfrm>
          <a:custGeom>
            <a:avLst/>
            <a:gdLst/>
            <a:ahLst/>
            <a:cxnLst/>
            <a:rect l="l" t="t" r="r" b="b"/>
            <a:pathLst>
              <a:path w="1269135" h="1331730">
                <a:moveTo>
                  <a:pt x="603269" y="0"/>
                </a:moveTo>
                <a:cubicBezTo>
                  <a:pt x="971017" y="0"/>
                  <a:pt x="1269135" y="298118"/>
                  <a:pt x="1269135" y="665865"/>
                </a:cubicBezTo>
                <a:cubicBezTo>
                  <a:pt x="1269135" y="1033612"/>
                  <a:pt x="971017" y="1331730"/>
                  <a:pt x="603269" y="1331730"/>
                </a:cubicBezTo>
                <a:cubicBezTo>
                  <a:pt x="373427" y="1331730"/>
                  <a:pt x="170783" y="1215278"/>
                  <a:pt x="51122" y="1038157"/>
                </a:cubicBezTo>
                <a:lnTo>
                  <a:pt x="10130" y="962634"/>
                </a:lnTo>
                <a:lnTo>
                  <a:pt x="39648" y="946612"/>
                </a:lnTo>
                <a:cubicBezTo>
                  <a:pt x="125833" y="888387"/>
                  <a:pt x="182497" y="789784"/>
                  <a:pt x="182497" y="677946"/>
                </a:cubicBezTo>
                <a:cubicBezTo>
                  <a:pt x="182497" y="566109"/>
                  <a:pt x="125833" y="467505"/>
                  <a:pt x="39648" y="409280"/>
                </a:cubicBezTo>
                <a:lnTo>
                  <a:pt x="0" y="387760"/>
                </a:lnTo>
                <a:lnTo>
                  <a:pt x="51122" y="293574"/>
                </a:lnTo>
                <a:cubicBezTo>
                  <a:pt x="170783" y="116452"/>
                  <a:pt x="373427" y="0"/>
                  <a:pt x="603269"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val="1339652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700"/>
                            </p:stCondLst>
                            <p:childTnLst>
                              <p:par>
                                <p:cTn id="19" presetID="22" presetClass="entr" presetSubtype="1" fill="hold" nodeType="after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wipe(up)">
                                      <p:cBhvr>
                                        <p:cTn id="21" dur="500"/>
                                        <p:tgtEl>
                                          <p:spTgt spid="85"/>
                                        </p:tgtEl>
                                      </p:cBhvr>
                                    </p:animEffect>
                                  </p:childTnLst>
                                </p:cTn>
                              </p:par>
                            </p:childTnLst>
                          </p:cTn>
                        </p:par>
                        <p:par>
                          <p:cTn id="22" fill="hold">
                            <p:stCondLst>
                              <p:cond delay="1200"/>
                            </p:stCondLst>
                            <p:childTnLst>
                              <p:par>
                                <p:cTn id="23" presetID="22" presetClass="entr" presetSubtype="1"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Effect transition="in" filter="wipe(up)">
                                      <p:cBhvr>
                                        <p:cTn id="25" dur="500"/>
                                        <p:tgtEl>
                                          <p:spTgt spid="81"/>
                                        </p:tgtEl>
                                      </p:cBhvr>
                                    </p:animEffect>
                                  </p:childTnLst>
                                </p:cTn>
                              </p:par>
                            </p:childTnLst>
                          </p:cTn>
                        </p:par>
                        <p:par>
                          <p:cTn id="26" fill="hold">
                            <p:stCondLst>
                              <p:cond delay="1700"/>
                            </p:stCondLst>
                            <p:childTnLst>
                              <p:par>
                                <p:cTn id="27" presetID="22" presetClass="entr" presetSubtype="1" fill="hold" nodeType="afterEffect">
                                  <p:stCondLst>
                                    <p:cond delay="0"/>
                                  </p:stCondLst>
                                  <p:childTnLst>
                                    <p:set>
                                      <p:cBhvr>
                                        <p:cTn id="28" dur="1" fill="hold">
                                          <p:stCondLst>
                                            <p:cond delay="0"/>
                                          </p:stCondLst>
                                        </p:cTn>
                                        <p:tgtEl>
                                          <p:spTgt spid="83"/>
                                        </p:tgtEl>
                                        <p:attrNameLst>
                                          <p:attrName>style.visibility</p:attrName>
                                        </p:attrNameLst>
                                      </p:cBhvr>
                                      <p:to>
                                        <p:strVal val="visible"/>
                                      </p:to>
                                    </p:set>
                                    <p:animEffect transition="in" filter="wipe(up)">
                                      <p:cBhvr>
                                        <p:cTn id="29" dur="500"/>
                                        <p:tgtEl>
                                          <p:spTgt spid="83"/>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94">
                                            <p:txEl>
                                              <p:pRg st="0" end="0"/>
                                            </p:txEl>
                                          </p:spTgt>
                                        </p:tgtEl>
                                        <p:attrNameLst>
                                          <p:attrName>style.visibility</p:attrName>
                                        </p:attrNameLst>
                                      </p:cBhvr>
                                      <p:to>
                                        <p:strVal val="visible"/>
                                      </p:to>
                                    </p:set>
                                    <p:animEffect transition="in" filter="fade">
                                      <p:cBhvr>
                                        <p:cTn id="32" dur="400"/>
                                        <p:tgtEl>
                                          <p:spTgt spid="94">
                                            <p:txEl>
                                              <p:pRg st="0" end="0"/>
                                            </p:txEl>
                                          </p:spTgt>
                                        </p:tgtEl>
                                      </p:cBhvr>
                                    </p:animEffect>
                                    <p:anim calcmode="lin" valueType="num">
                                      <p:cBhvr>
                                        <p:cTn id="33" dur="400" fill="hold"/>
                                        <p:tgtEl>
                                          <p:spTgt spid="94">
                                            <p:txEl>
                                              <p:pRg st="0" end="0"/>
                                            </p:txEl>
                                          </p:spTgt>
                                        </p:tgtEl>
                                        <p:attrNameLst>
                                          <p:attrName>ppt_x</p:attrName>
                                        </p:attrNameLst>
                                      </p:cBhvr>
                                      <p:tavLst>
                                        <p:tav tm="0">
                                          <p:val>
                                            <p:strVal val="#ppt_x"/>
                                          </p:val>
                                        </p:tav>
                                        <p:tav tm="100000">
                                          <p:val>
                                            <p:strVal val="#ppt_x"/>
                                          </p:val>
                                        </p:tav>
                                      </p:tavLst>
                                    </p:anim>
                                    <p:anim calcmode="lin" valueType="num">
                                      <p:cBhvr>
                                        <p:cTn id="34" dur="400" fill="hold"/>
                                        <p:tgtEl>
                                          <p:spTgt spid="94">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95">
                                            <p:txEl>
                                              <p:pRg st="0" end="0"/>
                                            </p:txEl>
                                          </p:spTgt>
                                        </p:tgtEl>
                                        <p:attrNameLst>
                                          <p:attrName>style.visibility</p:attrName>
                                        </p:attrNameLst>
                                      </p:cBhvr>
                                      <p:to>
                                        <p:strVal val="visible"/>
                                      </p:to>
                                    </p:set>
                                    <p:animEffect transition="in" filter="fade">
                                      <p:cBhvr>
                                        <p:cTn id="37" dur="500"/>
                                        <p:tgtEl>
                                          <p:spTgt spid="95">
                                            <p:txEl>
                                              <p:pRg st="0" end="0"/>
                                            </p:txEl>
                                          </p:spTgt>
                                        </p:tgtEl>
                                      </p:cBhvr>
                                    </p:animEffect>
                                    <p:anim calcmode="lin" valueType="num">
                                      <p:cBhvr>
                                        <p:cTn id="38" dur="500" fill="hold"/>
                                        <p:tgtEl>
                                          <p:spTgt spid="95">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95">
                                            <p:txEl>
                                              <p:pRg st="0" end="0"/>
                                            </p:txEl>
                                          </p:spTgt>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800"/>
                                  </p:stCondLst>
                                  <p:childTnLst>
                                    <p:set>
                                      <p:cBhvr>
                                        <p:cTn id="41" dur="1" fill="hold">
                                          <p:stCondLst>
                                            <p:cond delay="0"/>
                                          </p:stCondLst>
                                        </p:cTn>
                                        <p:tgtEl>
                                          <p:spTgt spid="96">
                                            <p:txEl>
                                              <p:pRg st="0" end="0"/>
                                            </p:txEl>
                                          </p:spTgt>
                                        </p:tgtEl>
                                        <p:attrNameLst>
                                          <p:attrName>style.visibility</p:attrName>
                                        </p:attrNameLst>
                                      </p:cBhvr>
                                      <p:to>
                                        <p:strVal val="visible"/>
                                      </p:to>
                                    </p:set>
                                    <p:animEffect transition="in" filter="fade">
                                      <p:cBhvr>
                                        <p:cTn id="42" dur="500"/>
                                        <p:tgtEl>
                                          <p:spTgt spid="96">
                                            <p:txEl>
                                              <p:pRg st="0" end="0"/>
                                            </p:txEl>
                                          </p:spTgt>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106"/>
                                        </p:tgtEl>
                                        <p:attrNameLst>
                                          <p:attrName>style.visibility</p:attrName>
                                        </p:attrNameLst>
                                      </p:cBhvr>
                                      <p:to>
                                        <p:strVal val="visible"/>
                                      </p:to>
                                    </p:set>
                                    <p:anim calcmode="lin" valueType="num">
                                      <p:cBhvr>
                                        <p:cTn id="46" dur="500" fill="hold"/>
                                        <p:tgtEl>
                                          <p:spTgt spid="106"/>
                                        </p:tgtEl>
                                        <p:attrNameLst>
                                          <p:attrName>ppt_w</p:attrName>
                                        </p:attrNameLst>
                                      </p:cBhvr>
                                      <p:tavLst>
                                        <p:tav tm="0">
                                          <p:val>
                                            <p:fltVal val="0"/>
                                          </p:val>
                                        </p:tav>
                                        <p:tav tm="100000">
                                          <p:val>
                                            <p:strVal val="#ppt_w"/>
                                          </p:val>
                                        </p:tav>
                                      </p:tavLst>
                                    </p:anim>
                                    <p:anim calcmode="lin" valueType="num">
                                      <p:cBhvr>
                                        <p:cTn id="47" dur="500" fill="hold"/>
                                        <p:tgtEl>
                                          <p:spTgt spid="106"/>
                                        </p:tgtEl>
                                        <p:attrNameLst>
                                          <p:attrName>ppt_h</p:attrName>
                                        </p:attrNameLst>
                                      </p:cBhvr>
                                      <p:tavLst>
                                        <p:tav tm="0">
                                          <p:val>
                                            <p:fltVal val="0"/>
                                          </p:val>
                                        </p:tav>
                                        <p:tav tm="100000">
                                          <p:val>
                                            <p:strVal val="#ppt_h"/>
                                          </p:val>
                                        </p:tav>
                                      </p:tavLst>
                                    </p:anim>
                                    <p:animEffect transition="in" filter="fade">
                                      <p:cBhvr>
                                        <p:cTn id="48" dur="500"/>
                                        <p:tgtEl>
                                          <p:spTgt spid="106"/>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110">
                                            <p:txEl>
                                              <p:pRg st="0" end="0"/>
                                            </p:txEl>
                                          </p:spTgt>
                                        </p:tgtEl>
                                        <p:attrNameLst>
                                          <p:attrName>style.visibility</p:attrName>
                                        </p:attrNameLst>
                                      </p:cBhvr>
                                      <p:to>
                                        <p:strVal val="visible"/>
                                      </p:to>
                                    </p:set>
                                    <p:anim calcmode="lin" valueType="num">
                                      <p:cBhvr>
                                        <p:cTn id="52" dur="300" fill="hold"/>
                                        <p:tgtEl>
                                          <p:spTgt spid="110">
                                            <p:txEl>
                                              <p:pRg st="0" end="0"/>
                                            </p:txEl>
                                          </p:spTgt>
                                        </p:tgtEl>
                                        <p:attrNameLst>
                                          <p:attrName>ppt_w</p:attrName>
                                        </p:attrNameLst>
                                      </p:cBhvr>
                                      <p:tavLst>
                                        <p:tav tm="0">
                                          <p:val>
                                            <p:fltVal val="0"/>
                                          </p:val>
                                        </p:tav>
                                        <p:tav tm="100000">
                                          <p:val>
                                            <p:strVal val="#ppt_w"/>
                                          </p:val>
                                        </p:tav>
                                      </p:tavLst>
                                    </p:anim>
                                    <p:anim calcmode="lin" valueType="num">
                                      <p:cBhvr>
                                        <p:cTn id="53" dur="300" fill="hold"/>
                                        <p:tgtEl>
                                          <p:spTgt spid="110">
                                            <p:txEl>
                                              <p:pRg st="0" end="0"/>
                                            </p:txEl>
                                          </p:spTgt>
                                        </p:tgtEl>
                                        <p:attrNameLst>
                                          <p:attrName>ppt_h</p:attrName>
                                        </p:attrNameLst>
                                      </p:cBhvr>
                                      <p:tavLst>
                                        <p:tav tm="0">
                                          <p:val>
                                            <p:fltVal val="0"/>
                                          </p:val>
                                        </p:tav>
                                        <p:tav tm="100000">
                                          <p:val>
                                            <p:strVal val="#ppt_h"/>
                                          </p:val>
                                        </p:tav>
                                      </p:tavLst>
                                    </p:anim>
                                    <p:animEffect transition="in" filter="fade">
                                      <p:cBhvr>
                                        <p:cTn id="54" dur="300"/>
                                        <p:tgtEl>
                                          <p:spTgt spid="110">
                                            <p:txEl>
                                              <p:pRg st="0" end="0"/>
                                            </p:txEl>
                                          </p:spTgt>
                                        </p:tgtEl>
                                      </p:cBhvr>
                                    </p:animEffect>
                                  </p:childTnLst>
                                </p:cTn>
                              </p:par>
                            </p:childTnLst>
                          </p:cTn>
                        </p:par>
                        <p:par>
                          <p:cTn id="55" fill="hold">
                            <p:stCondLst>
                              <p:cond delay="3800"/>
                            </p:stCondLst>
                            <p:childTnLst>
                              <p:par>
                                <p:cTn id="56" presetID="6" presetClass="entr" presetSubtype="16" fill="hold" grpId="0" nodeType="afterEffect">
                                  <p:stCondLst>
                                    <p:cond delay="0"/>
                                  </p:stCondLst>
                                  <p:childTnLst>
                                    <p:set>
                                      <p:cBhvr>
                                        <p:cTn id="57" dur="1" fill="hold">
                                          <p:stCondLst>
                                            <p:cond delay="0"/>
                                          </p:stCondLst>
                                        </p:cTn>
                                        <p:tgtEl>
                                          <p:spTgt spid="90"/>
                                        </p:tgtEl>
                                        <p:attrNameLst>
                                          <p:attrName>style.visibility</p:attrName>
                                        </p:attrNameLst>
                                      </p:cBhvr>
                                      <p:to>
                                        <p:strVal val="visible"/>
                                      </p:to>
                                    </p:set>
                                    <p:animEffect transition="in" filter="circle(in)">
                                      <p:cBhvr>
                                        <p:cTn id="58" dur="1000"/>
                                        <p:tgtEl>
                                          <p:spTgt spid="90"/>
                                        </p:tgtEl>
                                      </p:cBhvr>
                                    </p:animEffect>
                                  </p:childTnLst>
                                </p:cTn>
                              </p:par>
                            </p:childTnLst>
                          </p:cTn>
                        </p:par>
                        <p:par>
                          <p:cTn id="59" fill="hold">
                            <p:stCondLst>
                              <p:cond delay="4800"/>
                            </p:stCondLst>
                            <p:childTnLst>
                              <p:par>
                                <p:cTn id="60" presetID="53" presetClass="entr" presetSubtype="16" fill="hold" grpId="0" nodeType="afterEffect" nodePh="1">
                                  <p:stCondLst>
                                    <p:cond delay="0"/>
                                  </p:stCondLst>
                                  <p:endCondLst>
                                    <p:cond evt="begin" delay="0">
                                      <p:tn val="60"/>
                                    </p:cond>
                                  </p:endCondLst>
                                  <p:childTnLst>
                                    <p:set>
                                      <p:cBhvr>
                                        <p:cTn id="61" dur="1" fill="hold">
                                          <p:stCondLst>
                                            <p:cond delay="0"/>
                                          </p:stCondLst>
                                        </p:cTn>
                                        <p:tgtEl>
                                          <p:spTgt spid="114"/>
                                        </p:tgtEl>
                                        <p:attrNameLst>
                                          <p:attrName>style.visibility</p:attrName>
                                        </p:attrNameLst>
                                      </p:cBhvr>
                                      <p:to>
                                        <p:strVal val="visible"/>
                                      </p:to>
                                    </p:set>
                                    <p:anim calcmode="lin" valueType="num">
                                      <p:cBhvr>
                                        <p:cTn id="62" dur="500" fill="hold"/>
                                        <p:tgtEl>
                                          <p:spTgt spid="114"/>
                                        </p:tgtEl>
                                        <p:attrNameLst>
                                          <p:attrName>ppt_w</p:attrName>
                                        </p:attrNameLst>
                                      </p:cBhvr>
                                      <p:tavLst>
                                        <p:tav tm="0">
                                          <p:val>
                                            <p:fltVal val="0"/>
                                          </p:val>
                                        </p:tav>
                                        <p:tav tm="100000">
                                          <p:val>
                                            <p:strVal val="#ppt_w"/>
                                          </p:val>
                                        </p:tav>
                                      </p:tavLst>
                                    </p:anim>
                                    <p:anim calcmode="lin" valueType="num">
                                      <p:cBhvr>
                                        <p:cTn id="63" dur="500" fill="hold"/>
                                        <p:tgtEl>
                                          <p:spTgt spid="114"/>
                                        </p:tgtEl>
                                        <p:attrNameLst>
                                          <p:attrName>ppt_h</p:attrName>
                                        </p:attrNameLst>
                                      </p:cBhvr>
                                      <p:tavLst>
                                        <p:tav tm="0">
                                          <p:val>
                                            <p:fltVal val="0"/>
                                          </p:val>
                                        </p:tav>
                                        <p:tav tm="100000">
                                          <p:val>
                                            <p:strVal val="#ppt_h"/>
                                          </p:val>
                                        </p:tav>
                                      </p:tavLst>
                                    </p:anim>
                                    <p:animEffect transition="in" filter="fade">
                                      <p:cBhvr>
                                        <p:cTn id="64" dur="500"/>
                                        <p:tgtEl>
                                          <p:spTgt spid="114"/>
                                        </p:tgtEl>
                                      </p:cBhvr>
                                    </p:animEffect>
                                  </p:childTnLst>
                                </p:cTn>
                              </p:par>
                              <p:par>
                                <p:cTn id="65" presetID="42" presetClass="entr" presetSubtype="0" fill="hold" grpId="0" nodeType="withEffect">
                                  <p:stCondLst>
                                    <p:cond delay="200"/>
                                  </p:stCondLst>
                                  <p:childTnLst>
                                    <p:set>
                                      <p:cBhvr>
                                        <p:cTn id="66" dur="1" fill="hold">
                                          <p:stCondLst>
                                            <p:cond delay="0"/>
                                          </p:stCondLst>
                                        </p:cTn>
                                        <p:tgtEl>
                                          <p:spTgt spid="121">
                                            <p:txEl>
                                              <p:pRg st="0" end="0"/>
                                            </p:txEl>
                                          </p:spTgt>
                                        </p:tgtEl>
                                        <p:attrNameLst>
                                          <p:attrName>style.visibility</p:attrName>
                                        </p:attrNameLst>
                                      </p:cBhvr>
                                      <p:to>
                                        <p:strVal val="visible"/>
                                      </p:to>
                                    </p:set>
                                    <p:animEffect transition="in" filter="fade">
                                      <p:cBhvr>
                                        <p:cTn id="67" dur="400"/>
                                        <p:tgtEl>
                                          <p:spTgt spid="121">
                                            <p:txEl>
                                              <p:pRg st="0" end="0"/>
                                            </p:txEl>
                                          </p:spTgt>
                                        </p:tgtEl>
                                      </p:cBhvr>
                                    </p:animEffect>
                                    <p:anim calcmode="lin" valueType="num">
                                      <p:cBhvr>
                                        <p:cTn id="68" dur="400" fill="hold"/>
                                        <p:tgtEl>
                                          <p:spTgt spid="121">
                                            <p:txEl>
                                              <p:pRg st="0" end="0"/>
                                            </p:txEl>
                                          </p:spTgt>
                                        </p:tgtEl>
                                        <p:attrNameLst>
                                          <p:attrName>ppt_x</p:attrName>
                                        </p:attrNameLst>
                                      </p:cBhvr>
                                      <p:tavLst>
                                        <p:tav tm="0">
                                          <p:val>
                                            <p:strVal val="#ppt_x"/>
                                          </p:val>
                                        </p:tav>
                                        <p:tav tm="100000">
                                          <p:val>
                                            <p:strVal val="#ppt_x"/>
                                          </p:val>
                                        </p:tav>
                                      </p:tavLst>
                                    </p:anim>
                                    <p:anim calcmode="lin" valueType="num">
                                      <p:cBhvr>
                                        <p:cTn id="69" dur="400" fill="hold"/>
                                        <p:tgtEl>
                                          <p:spTgt spid="121">
                                            <p:txEl>
                                              <p:pRg st="0" end="0"/>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00"/>
                                  </p:stCondLst>
                                  <p:childTnLst>
                                    <p:set>
                                      <p:cBhvr>
                                        <p:cTn id="71" dur="1" fill="hold">
                                          <p:stCondLst>
                                            <p:cond delay="0"/>
                                          </p:stCondLst>
                                        </p:cTn>
                                        <p:tgtEl>
                                          <p:spTgt spid="122">
                                            <p:txEl>
                                              <p:pRg st="0" end="0"/>
                                            </p:txEl>
                                          </p:spTgt>
                                        </p:tgtEl>
                                        <p:attrNameLst>
                                          <p:attrName>style.visibility</p:attrName>
                                        </p:attrNameLst>
                                      </p:cBhvr>
                                      <p:to>
                                        <p:strVal val="visible"/>
                                      </p:to>
                                    </p:set>
                                    <p:animEffect transition="in" filter="fade">
                                      <p:cBhvr>
                                        <p:cTn id="72" dur="500"/>
                                        <p:tgtEl>
                                          <p:spTgt spid="122">
                                            <p:txEl>
                                              <p:pRg st="0" end="0"/>
                                            </p:txEl>
                                          </p:spTgt>
                                        </p:tgtEl>
                                      </p:cBhvr>
                                    </p:animEffect>
                                    <p:anim calcmode="lin" valueType="num">
                                      <p:cBhvr>
                                        <p:cTn id="73" dur="500" fill="hold"/>
                                        <p:tgtEl>
                                          <p:spTgt spid="12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12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123">
                                            <p:txEl>
                                              <p:pRg st="0" end="0"/>
                                            </p:txEl>
                                          </p:spTgt>
                                        </p:tgtEl>
                                        <p:attrNameLst>
                                          <p:attrName>style.visibility</p:attrName>
                                        </p:attrNameLst>
                                      </p:cBhvr>
                                      <p:to>
                                        <p:strVal val="visible"/>
                                      </p:to>
                                    </p:set>
                                    <p:animEffect transition="in" filter="fade">
                                      <p:cBhvr>
                                        <p:cTn id="77" dur="500"/>
                                        <p:tgtEl>
                                          <p:spTgt spid="123">
                                            <p:txEl>
                                              <p:pRg st="0" end="0"/>
                                            </p:txEl>
                                          </p:spTgt>
                                        </p:tgtEl>
                                      </p:cBhvr>
                                    </p:animEffect>
                                  </p:childTnLst>
                                </p:cTn>
                              </p:par>
                            </p:childTnLst>
                          </p:cTn>
                        </p:par>
                        <p:par>
                          <p:cTn id="78" fill="hold">
                            <p:stCondLst>
                              <p:cond delay="6100"/>
                            </p:stCondLst>
                            <p:childTnLst>
                              <p:par>
                                <p:cTn id="79" presetID="53" presetClass="entr" presetSubtype="16" fill="hold" grpId="0" nodeType="afterEffect">
                                  <p:stCondLst>
                                    <p:cond delay="0"/>
                                  </p:stCondLst>
                                  <p:childTnLst>
                                    <p:set>
                                      <p:cBhvr>
                                        <p:cTn id="80" dur="1" fill="hold">
                                          <p:stCondLst>
                                            <p:cond delay="0"/>
                                          </p:stCondLst>
                                        </p:cTn>
                                        <p:tgtEl>
                                          <p:spTgt spid="130"/>
                                        </p:tgtEl>
                                        <p:attrNameLst>
                                          <p:attrName>style.visibility</p:attrName>
                                        </p:attrNameLst>
                                      </p:cBhvr>
                                      <p:to>
                                        <p:strVal val="visible"/>
                                      </p:to>
                                    </p:set>
                                    <p:anim calcmode="lin" valueType="num">
                                      <p:cBhvr>
                                        <p:cTn id="81" dur="500" fill="hold"/>
                                        <p:tgtEl>
                                          <p:spTgt spid="130"/>
                                        </p:tgtEl>
                                        <p:attrNameLst>
                                          <p:attrName>ppt_w</p:attrName>
                                        </p:attrNameLst>
                                      </p:cBhvr>
                                      <p:tavLst>
                                        <p:tav tm="0">
                                          <p:val>
                                            <p:fltVal val="0"/>
                                          </p:val>
                                        </p:tav>
                                        <p:tav tm="100000">
                                          <p:val>
                                            <p:strVal val="#ppt_w"/>
                                          </p:val>
                                        </p:tav>
                                      </p:tavLst>
                                    </p:anim>
                                    <p:anim calcmode="lin" valueType="num">
                                      <p:cBhvr>
                                        <p:cTn id="82" dur="500" fill="hold"/>
                                        <p:tgtEl>
                                          <p:spTgt spid="130"/>
                                        </p:tgtEl>
                                        <p:attrNameLst>
                                          <p:attrName>ppt_h</p:attrName>
                                        </p:attrNameLst>
                                      </p:cBhvr>
                                      <p:tavLst>
                                        <p:tav tm="0">
                                          <p:val>
                                            <p:fltVal val="0"/>
                                          </p:val>
                                        </p:tav>
                                        <p:tav tm="100000">
                                          <p:val>
                                            <p:strVal val="#ppt_h"/>
                                          </p:val>
                                        </p:tav>
                                      </p:tavLst>
                                    </p:anim>
                                    <p:animEffect transition="in" filter="fade">
                                      <p:cBhvr>
                                        <p:cTn id="83" dur="500"/>
                                        <p:tgtEl>
                                          <p:spTgt spid="130"/>
                                        </p:tgtEl>
                                      </p:cBhvr>
                                    </p:animEffect>
                                  </p:childTnLst>
                                </p:cTn>
                              </p:par>
                            </p:childTnLst>
                          </p:cTn>
                        </p:par>
                        <p:par>
                          <p:cTn id="84" fill="hold">
                            <p:stCondLst>
                              <p:cond delay="6600"/>
                            </p:stCondLst>
                            <p:childTnLst>
                              <p:par>
                                <p:cTn id="85" presetID="53" presetClass="entr" presetSubtype="16" fill="hold" grpId="0" nodeType="afterEffect">
                                  <p:stCondLst>
                                    <p:cond delay="0"/>
                                  </p:stCondLst>
                                  <p:childTnLst>
                                    <p:set>
                                      <p:cBhvr>
                                        <p:cTn id="86" dur="1" fill="hold">
                                          <p:stCondLst>
                                            <p:cond delay="0"/>
                                          </p:stCondLst>
                                        </p:cTn>
                                        <p:tgtEl>
                                          <p:spTgt spid="133">
                                            <p:txEl>
                                              <p:pRg st="0" end="0"/>
                                            </p:txEl>
                                          </p:spTgt>
                                        </p:tgtEl>
                                        <p:attrNameLst>
                                          <p:attrName>style.visibility</p:attrName>
                                        </p:attrNameLst>
                                      </p:cBhvr>
                                      <p:to>
                                        <p:strVal val="visible"/>
                                      </p:to>
                                    </p:set>
                                    <p:anim calcmode="lin" valueType="num">
                                      <p:cBhvr>
                                        <p:cTn id="87" dur="300" fill="hold"/>
                                        <p:tgtEl>
                                          <p:spTgt spid="133">
                                            <p:txEl>
                                              <p:pRg st="0" end="0"/>
                                            </p:txEl>
                                          </p:spTgt>
                                        </p:tgtEl>
                                        <p:attrNameLst>
                                          <p:attrName>ppt_w</p:attrName>
                                        </p:attrNameLst>
                                      </p:cBhvr>
                                      <p:tavLst>
                                        <p:tav tm="0">
                                          <p:val>
                                            <p:fltVal val="0"/>
                                          </p:val>
                                        </p:tav>
                                        <p:tav tm="100000">
                                          <p:val>
                                            <p:strVal val="#ppt_w"/>
                                          </p:val>
                                        </p:tav>
                                      </p:tavLst>
                                    </p:anim>
                                    <p:anim calcmode="lin" valueType="num">
                                      <p:cBhvr>
                                        <p:cTn id="88" dur="300" fill="hold"/>
                                        <p:tgtEl>
                                          <p:spTgt spid="133">
                                            <p:txEl>
                                              <p:pRg st="0" end="0"/>
                                            </p:txEl>
                                          </p:spTgt>
                                        </p:tgtEl>
                                        <p:attrNameLst>
                                          <p:attrName>ppt_h</p:attrName>
                                        </p:attrNameLst>
                                      </p:cBhvr>
                                      <p:tavLst>
                                        <p:tav tm="0">
                                          <p:val>
                                            <p:fltVal val="0"/>
                                          </p:val>
                                        </p:tav>
                                        <p:tav tm="100000">
                                          <p:val>
                                            <p:strVal val="#ppt_h"/>
                                          </p:val>
                                        </p:tav>
                                      </p:tavLst>
                                    </p:anim>
                                    <p:animEffect transition="in" filter="fade">
                                      <p:cBhvr>
                                        <p:cTn id="89" dur="300"/>
                                        <p:tgtEl>
                                          <p:spTgt spid="133">
                                            <p:txEl>
                                              <p:pRg st="0" end="0"/>
                                            </p:txEl>
                                          </p:spTgt>
                                        </p:tgtEl>
                                      </p:cBhvr>
                                    </p:animEffect>
                                  </p:childTnLst>
                                </p:cTn>
                              </p:par>
                            </p:childTnLst>
                          </p:cTn>
                        </p:par>
                        <p:par>
                          <p:cTn id="90" fill="hold">
                            <p:stCondLst>
                              <p:cond delay="6900"/>
                            </p:stCondLst>
                            <p:childTnLst>
                              <p:par>
                                <p:cTn id="91" presetID="6" presetClass="entr" presetSubtype="16" fill="hold" grpId="0" nodeType="afterEffect">
                                  <p:stCondLst>
                                    <p:cond delay="0"/>
                                  </p:stCondLst>
                                  <p:childTnLst>
                                    <p:set>
                                      <p:cBhvr>
                                        <p:cTn id="92" dur="1" fill="hold">
                                          <p:stCondLst>
                                            <p:cond delay="0"/>
                                          </p:stCondLst>
                                        </p:cTn>
                                        <p:tgtEl>
                                          <p:spTgt spid="118"/>
                                        </p:tgtEl>
                                        <p:attrNameLst>
                                          <p:attrName>style.visibility</p:attrName>
                                        </p:attrNameLst>
                                      </p:cBhvr>
                                      <p:to>
                                        <p:strVal val="visible"/>
                                      </p:to>
                                    </p:set>
                                    <p:animEffect transition="in" filter="circle(in)">
                                      <p:cBhvr>
                                        <p:cTn id="93" dur="1000"/>
                                        <p:tgtEl>
                                          <p:spTgt spid="118"/>
                                        </p:tgtEl>
                                      </p:cBhvr>
                                    </p:animEffect>
                                  </p:childTnLst>
                                </p:cTn>
                              </p:par>
                            </p:childTnLst>
                          </p:cTn>
                        </p:par>
                        <p:par>
                          <p:cTn id="94" fill="hold">
                            <p:stCondLst>
                              <p:cond delay="7900"/>
                            </p:stCondLst>
                            <p:childTnLst>
                              <p:par>
                                <p:cTn id="95" presetID="53" presetClass="entr" presetSubtype="16" fill="hold" grpId="0" nodeType="afterEffect" nodePh="1">
                                  <p:stCondLst>
                                    <p:cond delay="0"/>
                                  </p:stCondLst>
                                  <p:endCondLst>
                                    <p:cond evt="begin" delay="0">
                                      <p:tn val="95"/>
                                    </p:cond>
                                  </p:endCondLst>
                                  <p:childTnLst>
                                    <p:set>
                                      <p:cBhvr>
                                        <p:cTn id="96" dur="1" fill="hold">
                                          <p:stCondLst>
                                            <p:cond delay="0"/>
                                          </p:stCondLst>
                                        </p:cTn>
                                        <p:tgtEl>
                                          <p:spTgt spid="136"/>
                                        </p:tgtEl>
                                        <p:attrNameLst>
                                          <p:attrName>style.visibility</p:attrName>
                                        </p:attrNameLst>
                                      </p:cBhvr>
                                      <p:to>
                                        <p:strVal val="visible"/>
                                      </p:to>
                                    </p:set>
                                    <p:anim calcmode="lin" valueType="num">
                                      <p:cBhvr>
                                        <p:cTn id="97" dur="500" fill="hold"/>
                                        <p:tgtEl>
                                          <p:spTgt spid="136"/>
                                        </p:tgtEl>
                                        <p:attrNameLst>
                                          <p:attrName>ppt_w</p:attrName>
                                        </p:attrNameLst>
                                      </p:cBhvr>
                                      <p:tavLst>
                                        <p:tav tm="0">
                                          <p:val>
                                            <p:fltVal val="0"/>
                                          </p:val>
                                        </p:tav>
                                        <p:tav tm="100000">
                                          <p:val>
                                            <p:strVal val="#ppt_w"/>
                                          </p:val>
                                        </p:tav>
                                      </p:tavLst>
                                    </p:anim>
                                    <p:anim calcmode="lin" valueType="num">
                                      <p:cBhvr>
                                        <p:cTn id="98" dur="500" fill="hold"/>
                                        <p:tgtEl>
                                          <p:spTgt spid="136"/>
                                        </p:tgtEl>
                                        <p:attrNameLst>
                                          <p:attrName>ppt_h</p:attrName>
                                        </p:attrNameLst>
                                      </p:cBhvr>
                                      <p:tavLst>
                                        <p:tav tm="0">
                                          <p:val>
                                            <p:fltVal val="0"/>
                                          </p:val>
                                        </p:tav>
                                        <p:tav tm="100000">
                                          <p:val>
                                            <p:strVal val="#ppt_h"/>
                                          </p:val>
                                        </p:tav>
                                      </p:tavLst>
                                    </p:anim>
                                    <p:animEffect transition="in" filter="fade">
                                      <p:cBhvr>
                                        <p:cTn id="99" dur="500"/>
                                        <p:tgtEl>
                                          <p:spTgt spid="136"/>
                                        </p:tgtEl>
                                      </p:cBhvr>
                                    </p:animEffect>
                                  </p:childTnLst>
                                </p:cTn>
                              </p:par>
                              <p:par>
                                <p:cTn id="100" presetID="42" presetClass="entr" presetSubtype="0" fill="hold" grpId="0" nodeType="withEffect">
                                  <p:stCondLst>
                                    <p:cond delay="200"/>
                                  </p:stCondLst>
                                  <p:childTnLst>
                                    <p:set>
                                      <p:cBhvr>
                                        <p:cTn id="101" dur="1" fill="hold">
                                          <p:stCondLst>
                                            <p:cond delay="0"/>
                                          </p:stCondLst>
                                        </p:cTn>
                                        <p:tgtEl>
                                          <p:spTgt spid="141">
                                            <p:txEl>
                                              <p:pRg st="0" end="0"/>
                                            </p:txEl>
                                          </p:spTgt>
                                        </p:tgtEl>
                                        <p:attrNameLst>
                                          <p:attrName>style.visibility</p:attrName>
                                        </p:attrNameLst>
                                      </p:cBhvr>
                                      <p:to>
                                        <p:strVal val="visible"/>
                                      </p:to>
                                    </p:set>
                                    <p:animEffect transition="in" filter="fade">
                                      <p:cBhvr>
                                        <p:cTn id="102" dur="400"/>
                                        <p:tgtEl>
                                          <p:spTgt spid="141">
                                            <p:txEl>
                                              <p:pRg st="0" end="0"/>
                                            </p:txEl>
                                          </p:spTgt>
                                        </p:tgtEl>
                                      </p:cBhvr>
                                    </p:animEffect>
                                    <p:anim calcmode="lin" valueType="num">
                                      <p:cBhvr>
                                        <p:cTn id="103" dur="400" fill="hold"/>
                                        <p:tgtEl>
                                          <p:spTgt spid="141">
                                            <p:txEl>
                                              <p:pRg st="0" end="0"/>
                                            </p:txEl>
                                          </p:spTgt>
                                        </p:tgtEl>
                                        <p:attrNameLst>
                                          <p:attrName>ppt_x</p:attrName>
                                        </p:attrNameLst>
                                      </p:cBhvr>
                                      <p:tavLst>
                                        <p:tav tm="0">
                                          <p:val>
                                            <p:strVal val="#ppt_x"/>
                                          </p:val>
                                        </p:tav>
                                        <p:tav tm="100000">
                                          <p:val>
                                            <p:strVal val="#ppt_x"/>
                                          </p:val>
                                        </p:tav>
                                      </p:tavLst>
                                    </p:anim>
                                    <p:anim calcmode="lin" valueType="num">
                                      <p:cBhvr>
                                        <p:cTn id="104" dur="400" fill="hold"/>
                                        <p:tgtEl>
                                          <p:spTgt spid="141">
                                            <p:txEl>
                                              <p:pRg st="0" end="0"/>
                                            </p:txEl>
                                          </p:spTgt>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200"/>
                                  </p:stCondLst>
                                  <p:childTnLst>
                                    <p:set>
                                      <p:cBhvr>
                                        <p:cTn id="106" dur="1" fill="hold">
                                          <p:stCondLst>
                                            <p:cond delay="0"/>
                                          </p:stCondLst>
                                        </p:cTn>
                                        <p:tgtEl>
                                          <p:spTgt spid="142">
                                            <p:txEl>
                                              <p:pRg st="0" end="0"/>
                                            </p:txEl>
                                          </p:spTgt>
                                        </p:tgtEl>
                                        <p:attrNameLst>
                                          <p:attrName>style.visibility</p:attrName>
                                        </p:attrNameLst>
                                      </p:cBhvr>
                                      <p:to>
                                        <p:strVal val="visible"/>
                                      </p:to>
                                    </p:set>
                                    <p:animEffect transition="in" filter="fade">
                                      <p:cBhvr>
                                        <p:cTn id="107" dur="500"/>
                                        <p:tgtEl>
                                          <p:spTgt spid="142">
                                            <p:txEl>
                                              <p:pRg st="0" end="0"/>
                                            </p:txEl>
                                          </p:spTgt>
                                        </p:tgtEl>
                                      </p:cBhvr>
                                    </p:animEffect>
                                    <p:anim calcmode="lin" valueType="num">
                                      <p:cBhvr>
                                        <p:cTn id="108" dur="500" fill="hold"/>
                                        <p:tgtEl>
                                          <p:spTgt spid="142">
                                            <p:txEl>
                                              <p:pRg st="0" end="0"/>
                                            </p:txEl>
                                          </p:spTgt>
                                        </p:tgtEl>
                                        <p:attrNameLst>
                                          <p:attrName>ppt_x</p:attrName>
                                        </p:attrNameLst>
                                      </p:cBhvr>
                                      <p:tavLst>
                                        <p:tav tm="0">
                                          <p:val>
                                            <p:strVal val="#ppt_x"/>
                                          </p:val>
                                        </p:tav>
                                        <p:tav tm="100000">
                                          <p:val>
                                            <p:strVal val="#ppt_x"/>
                                          </p:val>
                                        </p:tav>
                                      </p:tavLst>
                                    </p:anim>
                                    <p:anim calcmode="lin" valueType="num">
                                      <p:cBhvr>
                                        <p:cTn id="109" dur="500" fill="hold"/>
                                        <p:tgtEl>
                                          <p:spTgt spid="142">
                                            <p:txEl>
                                              <p:pRg st="0" end="0"/>
                                            </p:txEl>
                                          </p:spTgt>
                                        </p:tgtEl>
                                        <p:attrNameLst>
                                          <p:attrName>ppt_y</p:attrName>
                                        </p:attrNameLst>
                                      </p:cBhvr>
                                      <p:tavLst>
                                        <p:tav tm="0">
                                          <p:val>
                                            <p:strVal val="#ppt_y+.1"/>
                                          </p:val>
                                        </p:tav>
                                        <p:tav tm="100000">
                                          <p:val>
                                            <p:strVal val="#ppt_y"/>
                                          </p:val>
                                        </p:tav>
                                      </p:tavLst>
                                    </p:anim>
                                  </p:childTnLst>
                                </p:cTn>
                              </p:par>
                              <p:par>
                                <p:cTn id="110" presetID="10" presetClass="entr" presetSubtype="0" fill="hold" grpId="0" nodeType="withEffect">
                                  <p:stCondLst>
                                    <p:cond delay="800"/>
                                  </p:stCondLst>
                                  <p:childTnLst>
                                    <p:set>
                                      <p:cBhvr>
                                        <p:cTn id="111" dur="1" fill="hold">
                                          <p:stCondLst>
                                            <p:cond delay="0"/>
                                          </p:stCondLst>
                                        </p:cTn>
                                        <p:tgtEl>
                                          <p:spTgt spid="143">
                                            <p:txEl>
                                              <p:pRg st="0" end="0"/>
                                            </p:txEl>
                                          </p:spTgt>
                                        </p:tgtEl>
                                        <p:attrNameLst>
                                          <p:attrName>style.visibility</p:attrName>
                                        </p:attrNameLst>
                                      </p:cBhvr>
                                      <p:to>
                                        <p:strVal val="visible"/>
                                      </p:to>
                                    </p:set>
                                    <p:animEffect transition="in" filter="fade">
                                      <p:cBhvr>
                                        <p:cTn id="112" dur="500"/>
                                        <p:tgtEl>
                                          <p:spTgt spid="143">
                                            <p:txEl>
                                              <p:pRg st="0" end="0"/>
                                            </p:txEl>
                                          </p:spTgt>
                                        </p:tgtEl>
                                      </p:cBhvr>
                                    </p:animEffect>
                                  </p:childTnLst>
                                </p:cTn>
                              </p:par>
                            </p:childTnLst>
                          </p:cTn>
                        </p:par>
                        <p:par>
                          <p:cTn id="113" fill="hold">
                            <p:stCondLst>
                              <p:cond delay="9200"/>
                            </p:stCondLst>
                            <p:childTnLst>
                              <p:par>
                                <p:cTn id="114" presetID="53" presetClass="entr" presetSubtype="16" fill="hold" grpId="0" nodeType="afterEffect">
                                  <p:stCondLst>
                                    <p:cond delay="0"/>
                                  </p:stCondLst>
                                  <p:childTnLst>
                                    <p:set>
                                      <p:cBhvr>
                                        <p:cTn id="115" dur="1" fill="hold">
                                          <p:stCondLst>
                                            <p:cond delay="0"/>
                                          </p:stCondLst>
                                        </p:cTn>
                                        <p:tgtEl>
                                          <p:spTgt spid="147"/>
                                        </p:tgtEl>
                                        <p:attrNameLst>
                                          <p:attrName>style.visibility</p:attrName>
                                        </p:attrNameLst>
                                      </p:cBhvr>
                                      <p:to>
                                        <p:strVal val="visible"/>
                                      </p:to>
                                    </p:set>
                                    <p:anim calcmode="lin" valueType="num">
                                      <p:cBhvr>
                                        <p:cTn id="116" dur="500" fill="hold"/>
                                        <p:tgtEl>
                                          <p:spTgt spid="147"/>
                                        </p:tgtEl>
                                        <p:attrNameLst>
                                          <p:attrName>ppt_w</p:attrName>
                                        </p:attrNameLst>
                                      </p:cBhvr>
                                      <p:tavLst>
                                        <p:tav tm="0">
                                          <p:val>
                                            <p:fltVal val="0"/>
                                          </p:val>
                                        </p:tav>
                                        <p:tav tm="100000">
                                          <p:val>
                                            <p:strVal val="#ppt_w"/>
                                          </p:val>
                                        </p:tav>
                                      </p:tavLst>
                                    </p:anim>
                                    <p:anim calcmode="lin" valueType="num">
                                      <p:cBhvr>
                                        <p:cTn id="117" dur="500" fill="hold"/>
                                        <p:tgtEl>
                                          <p:spTgt spid="147"/>
                                        </p:tgtEl>
                                        <p:attrNameLst>
                                          <p:attrName>ppt_h</p:attrName>
                                        </p:attrNameLst>
                                      </p:cBhvr>
                                      <p:tavLst>
                                        <p:tav tm="0">
                                          <p:val>
                                            <p:fltVal val="0"/>
                                          </p:val>
                                        </p:tav>
                                        <p:tav tm="100000">
                                          <p:val>
                                            <p:strVal val="#ppt_h"/>
                                          </p:val>
                                        </p:tav>
                                      </p:tavLst>
                                    </p:anim>
                                    <p:animEffect transition="in" filter="fade">
                                      <p:cBhvr>
                                        <p:cTn id="118" dur="500"/>
                                        <p:tgtEl>
                                          <p:spTgt spid="147"/>
                                        </p:tgtEl>
                                      </p:cBhvr>
                                    </p:animEffect>
                                  </p:childTnLst>
                                </p:cTn>
                              </p:par>
                            </p:childTnLst>
                          </p:cTn>
                        </p:par>
                        <p:par>
                          <p:cTn id="119" fill="hold">
                            <p:stCondLst>
                              <p:cond delay="9700"/>
                            </p:stCondLst>
                            <p:childTnLst>
                              <p:par>
                                <p:cTn id="120" presetID="53" presetClass="entr" presetSubtype="16" fill="hold" grpId="0" nodeType="afterEffect">
                                  <p:stCondLst>
                                    <p:cond delay="0"/>
                                  </p:stCondLst>
                                  <p:childTnLst>
                                    <p:set>
                                      <p:cBhvr>
                                        <p:cTn id="121" dur="1" fill="hold">
                                          <p:stCondLst>
                                            <p:cond delay="0"/>
                                          </p:stCondLst>
                                        </p:cTn>
                                        <p:tgtEl>
                                          <p:spTgt spid="149">
                                            <p:txEl>
                                              <p:pRg st="0" end="0"/>
                                            </p:txEl>
                                          </p:spTgt>
                                        </p:tgtEl>
                                        <p:attrNameLst>
                                          <p:attrName>style.visibility</p:attrName>
                                        </p:attrNameLst>
                                      </p:cBhvr>
                                      <p:to>
                                        <p:strVal val="visible"/>
                                      </p:to>
                                    </p:set>
                                    <p:anim calcmode="lin" valueType="num">
                                      <p:cBhvr>
                                        <p:cTn id="122" dur="300" fill="hold"/>
                                        <p:tgtEl>
                                          <p:spTgt spid="149">
                                            <p:txEl>
                                              <p:pRg st="0" end="0"/>
                                            </p:txEl>
                                          </p:spTgt>
                                        </p:tgtEl>
                                        <p:attrNameLst>
                                          <p:attrName>ppt_w</p:attrName>
                                        </p:attrNameLst>
                                      </p:cBhvr>
                                      <p:tavLst>
                                        <p:tav tm="0">
                                          <p:val>
                                            <p:fltVal val="0"/>
                                          </p:val>
                                        </p:tav>
                                        <p:tav tm="100000">
                                          <p:val>
                                            <p:strVal val="#ppt_w"/>
                                          </p:val>
                                        </p:tav>
                                      </p:tavLst>
                                    </p:anim>
                                    <p:anim calcmode="lin" valueType="num">
                                      <p:cBhvr>
                                        <p:cTn id="123" dur="300" fill="hold"/>
                                        <p:tgtEl>
                                          <p:spTgt spid="149">
                                            <p:txEl>
                                              <p:pRg st="0" end="0"/>
                                            </p:txEl>
                                          </p:spTgt>
                                        </p:tgtEl>
                                        <p:attrNameLst>
                                          <p:attrName>ppt_h</p:attrName>
                                        </p:attrNameLst>
                                      </p:cBhvr>
                                      <p:tavLst>
                                        <p:tav tm="0">
                                          <p:val>
                                            <p:fltVal val="0"/>
                                          </p:val>
                                        </p:tav>
                                        <p:tav tm="100000">
                                          <p:val>
                                            <p:strVal val="#ppt_h"/>
                                          </p:val>
                                        </p:tav>
                                      </p:tavLst>
                                    </p:anim>
                                    <p:animEffect transition="in" filter="fade">
                                      <p:cBhvr>
                                        <p:cTn id="124" dur="300"/>
                                        <p:tgtEl>
                                          <p:spTgt spid="149">
                                            <p:txEl>
                                              <p:pRg st="0" end="0"/>
                                            </p:txEl>
                                          </p:spTgt>
                                        </p:tgtEl>
                                      </p:cBhvr>
                                    </p:animEffect>
                                  </p:childTnLst>
                                </p:cTn>
                              </p:par>
                            </p:childTnLst>
                          </p:cTn>
                        </p:par>
                        <p:par>
                          <p:cTn id="125" fill="hold">
                            <p:stCondLst>
                              <p:cond delay="10000"/>
                            </p:stCondLst>
                            <p:childTnLst>
                              <p:par>
                                <p:cTn id="126" presetID="6" presetClass="entr" presetSubtype="16" fill="hold" grpId="0" nodeType="afterEffect">
                                  <p:stCondLst>
                                    <p:cond delay="0"/>
                                  </p:stCondLst>
                                  <p:childTnLst>
                                    <p:set>
                                      <p:cBhvr>
                                        <p:cTn id="127" dur="1" fill="hold">
                                          <p:stCondLst>
                                            <p:cond delay="0"/>
                                          </p:stCondLst>
                                        </p:cTn>
                                        <p:tgtEl>
                                          <p:spTgt spid="139"/>
                                        </p:tgtEl>
                                        <p:attrNameLst>
                                          <p:attrName>style.visibility</p:attrName>
                                        </p:attrNameLst>
                                      </p:cBhvr>
                                      <p:to>
                                        <p:strVal val="visible"/>
                                      </p:to>
                                    </p:set>
                                    <p:animEffect transition="in" filter="circle(in)">
                                      <p:cBhvr>
                                        <p:cTn id="128" dur="1000"/>
                                        <p:tgtEl>
                                          <p:spTgt spid="139"/>
                                        </p:tgtEl>
                                      </p:cBhvr>
                                    </p:animEffect>
                                  </p:childTnLst>
                                </p:cTn>
                              </p:par>
                            </p:childTnLst>
                          </p:cTn>
                        </p:par>
                        <p:par>
                          <p:cTn id="129" fill="hold">
                            <p:stCondLst>
                              <p:cond delay="11000"/>
                            </p:stCondLst>
                            <p:childTnLst>
                              <p:par>
                                <p:cTn id="130" presetID="53" presetClass="entr" presetSubtype="16" fill="hold" grpId="0" nodeType="afterEffect" nodePh="1">
                                  <p:stCondLst>
                                    <p:cond delay="0"/>
                                  </p:stCondLst>
                                  <p:endCondLst>
                                    <p:cond evt="begin" delay="0">
                                      <p:tn val="130"/>
                                    </p:cond>
                                  </p:endCondLst>
                                  <p:childTnLst>
                                    <p:set>
                                      <p:cBhvr>
                                        <p:cTn id="131" dur="1" fill="hold">
                                          <p:stCondLst>
                                            <p:cond delay="0"/>
                                          </p:stCondLst>
                                        </p:cTn>
                                        <p:tgtEl>
                                          <p:spTgt spid="151"/>
                                        </p:tgtEl>
                                        <p:attrNameLst>
                                          <p:attrName>style.visibility</p:attrName>
                                        </p:attrNameLst>
                                      </p:cBhvr>
                                      <p:to>
                                        <p:strVal val="visible"/>
                                      </p:to>
                                    </p:set>
                                    <p:anim calcmode="lin" valueType="num">
                                      <p:cBhvr>
                                        <p:cTn id="132" dur="500" fill="hold"/>
                                        <p:tgtEl>
                                          <p:spTgt spid="151"/>
                                        </p:tgtEl>
                                        <p:attrNameLst>
                                          <p:attrName>ppt_w</p:attrName>
                                        </p:attrNameLst>
                                      </p:cBhvr>
                                      <p:tavLst>
                                        <p:tav tm="0">
                                          <p:val>
                                            <p:fltVal val="0"/>
                                          </p:val>
                                        </p:tav>
                                        <p:tav tm="100000">
                                          <p:val>
                                            <p:strVal val="#ppt_w"/>
                                          </p:val>
                                        </p:tav>
                                      </p:tavLst>
                                    </p:anim>
                                    <p:anim calcmode="lin" valueType="num">
                                      <p:cBhvr>
                                        <p:cTn id="133" dur="500" fill="hold"/>
                                        <p:tgtEl>
                                          <p:spTgt spid="151"/>
                                        </p:tgtEl>
                                        <p:attrNameLst>
                                          <p:attrName>ppt_h</p:attrName>
                                        </p:attrNameLst>
                                      </p:cBhvr>
                                      <p:tavLst>
                                        <p:tav tm="0">
                                          <p:val>
                                            <p:fltVal val="0"/>
                                          </p:val>
                                        </p:tav>
                                        <p:tav tm="100000">
                                          <p:val>
                                            <p:strVal val="#ppt_h"/>
                                          </p:val>
                                        </p:tav>
                                      </p:tavLst>
                                    </p:anim>
                                    <p:animEffect transition="in" filter="fade">
                                      <p:cBhvr>
                                        <p:cTn id="134" dur="500"/>
                                        <p:tgtEl>
                                          <p:spTgt spid="151"/>
                                        </p:tgtEl>
                                      </p:cBhvr>
                                    </p:animEffect>
                                  </p:childTnLst>
                                </p:cTn>
                              </p:par>
                              <p:par>
                                <p:cTn id="135" presetID="42" presetClass="entr" presetSubtype="0" fill="hold" grpId="0" nodeType="withEffect">
                                  <p:stCondLst>
                                    <p:cond delay="200"/>
                                  </p:stCondLst>
                                  <p:childTnLst>
                                    <p:set>
                                      <p:cBhvr>
                                        <p:cTn id="136" dur="1" fill="hold">
                                          <p:stCondLst>
                                            <p:cond delay="0"/>
                                          </p:stCondLst>
                                        </p:cTn>
                                        <p:tgtEl>
                                          <p:spTgt spid="154">
                                            <p:txEl>
                                              <p:pRg st="0" end="0"/>
                                            </p:txEl>
                                          </p:spTgt>
                                        </p:tgtEl>
                                        <p:attrNameLst>
                                          <p:attrName>style.visibility</p:attrName>
                                        </p:attrNameLst>
                                      </p:cBhvr>
                                      <p:to>
                                        <p:strVal val="visible"/>
                                      </p:to>
                                    </p:set>
                                    <p:animEffect transition="in" filter="fade">
                                      <p:cBhvr>
                                        <p:cTn id="137" dur="400"/>
                                        <p:tgtEl>
                                          <p:spTgt spid="154">
                                            <p:txEl>
                                              <p:pRg st="0" end="0"/>
                                            </p:txEl>
                                          </p:spTgt>
                                        </p:tgtEl>
                                      </p:cBhvr>
                                    </p:animEffect>
                                    <p:anim calcmode="lin" valueType="num">
                                      <p:cBhvr>
                                        <p:cTn id="138" dur="400" fill="hold"/>
                                        <p:tgtEl>
                                          <p:spTgt spid="154">
                                            <p:txEl>
                                              <p:pRg st="0" end="0"/>
                                            </p:txEl>
                                          </p:spTgt>
                                        </p:tgtEl>
                                        <p:attrNameLst>
                                          <p:attrName>ppt_x</p:attrName>
                                        </p:attrNameLst>
                                      </p:cBhvr>
                                      <p:tavLst>
                                        <p:tav tm="0">
                                          <p:val>
                                            <p:strVal val="#ppt_x"/>
                                          </p:val>
                                        </p:tav>
                                        <p:tav tm="100000">
                                          <p:val>
                                            <p:strVal val="#ppt_x"/>
                                          </p:val>
                                        </p:tav>
                                      </p:tavLst>
                                    </p:anim>
                                    <p:anim calcmode="lin" valueType="num">
                                      <p:cBhvr>
                                        <p:cTn id="139" dur="400" fill="hold"/>
                                        <p:tgtEl>
                                          <p:spTgt spid="154">
                                            <p:txEl>
                                              <p:pRg st="0" end="0"/>
                                            </p:txEl>
                                          </p:spTgt>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200"/>
                                  </p:stCondLst>
                                  <p:childTnLst>
                                    <p:set>
                                      <p:cBhvr>
                                        <p:cTn id="141" dur="1" fill="hold">
                                          <p:stCondLst>
                                            <p:cond delay="0"/>
                                          </p:stCondLst>
                                        </p:cTn>
                                        <p:tgtEl>
                                          <p:spTgt spid="155">
                                            <p:txEl>
                                              <p:pRg st="0" end="0"/>
                                            </p:txEl>
                                          </p:spTgt>
                                        </p:tgtEl>
                                        <p:attrNameLst>
                                          <p:attrName>style.visibility</p:attrName>
                                        </p:attrNameLst>
                                      </p:cBhvr>
                                      <p:to>
                                        <p:strVal val="visible"/>
                                      </p:to>
                                    </p:set>
                                    <p:animEffect transition="in" filter="fade">
                                      <p:cBhvr>
                                        <p:cTn id="142" dur="500"/>
                                        <p:tgtEl>
                                          <p:spTgt spid="155">
                                            <p:txEl>
                                              <p:pRg st="0" end="0"/>
                                            </p:txEl>
                                          </p:spTgt>
                                        </p:tgtEl>
                                      </p:cBhvr>
                                    </p:animEffect>
                                    <p:anim calcmode="lin" valueType="num">
                                      <p:cBhvr>
                                        <p:cTn id="143" dur="500" fill="hold"/>
                                        <p:tgtEl>
                                          <p:spTgt spid="155">
                                            <p:txEl>
                                              <p:pRg st="0" end="0"/>
                                            </p:txEl>
                                          </p:spTgt>
                                        </p:tgtEl>
                                        <p:attrNameLst>
                                          <p:attrName>ppt_x</p:attrName>
                                        </p:attrNameLst>
                                      </p:cBhvr>
                                      <p:tavLst>
                                        <p:tav tm="0">
                                          <p:val>
                                            <p:strVal val="#ppt_x"/>
                                          </p:val>
                                        </p:tav>
                                        <p:tav tm="100000">
                                          <p:val>
                                            <p:strVal val="#ppt_x"/>
                                          </p:val>
                                        </p:tav>
                                      </p:tavLst>
                                    </p:anim>
                                    <p:anim calcmode="lin" valueType="num">
                                      <p:cBhvr>
                                        <p:cTn id="144" dur="500" fill="hold"/>
                                        <p:tgtEl>
                                          <p:spTgt spid="155">
                                            <p:txEl>
                                              <p:pRg st="0" end="0"/>
                                            </p:txEl>
                                          </p:spTgt>
                                        </p:tgtEl>
                                        <p:attrNameLst>
                                          <p:attrName>ppt_y</p:attrName>
                                        </p:attrNameLst>
                                      </p:cBhvr>
                                      <p:tavLst>
                                        <p:tav tm="0">
                                          <p:val>
                                            <p:strVal val="#ppt_y+.1"/>
                                          </p:val>
                                        </p:tav>
                                        <p:tav tm="100000">
                                          <p:val>
                                            <p:strVal val="#ppt_y"/>
                                          </p:val>
                                        </p:tav>
                                      </p:tavLst>
                                    </p:anim>
                                  </p:childTnLst>
                                </p:cTn>
                              </p:par>
                              <p:par>
                                <p:cTn id="145" presetID="10" presetClass="entr" presetSubtype="0" fill="hold" grpId="0" nodeType="withEffect">
                                  <p:stCondLst>
                                    <p:cond delay="800"/>
                                  </p:stCondLst>
                                  <p:childTnLst>
                                    <p:set>
                                      <p:cBhvr>
                                        <p:cTn id="146" dur="1" fill="hold">
                                          <p:stCondLst>
                                            <p:cond delay="0"/>
                                          </p:stCondLst>
                                        </p:cTn>
                                        <p:tgtEl>
                                          <p:spTgt spid="156">
                                            <p:txEl>
                                              <p:pRg st="0" end="0"/>
                                            </p:txEl>
                                          </p:spTgt>
                                        </p:tgtEl>
                                        <p:attrNameLst>
                                          <p:attrName>style.visibility</p:attrName>
                                        </p:attrNameLst>
                                      </p:cBhvr>
                                      <p:to>
                                        <p:strVal val="visible"/>
                                      </p:to>
                                    </p:set>
                                    <p:animEffect transition="in" filter="fade">
                                      <p:cBhvr>
                                        <p:cTn id="147" dur="500"/>
                                        <p:tgtEl>
                                          <p:spTgt spid="156">
                                            <p:txEl>
                                              <p:pRg st="0" end="0"/>
                                            </p:txEl>
                                          </p:spTgt>
                                        </p:tgtEl>
                                      </p:cBhvr>
                                    </p:animEffect>
                                  </p:childTnLst>
                                </p:cTn>
                              </p:par>
                            </p:childTnLst>
                          </p:cTn>
                        </p:par>
                        <p:par>
                          <p:cTn id="148" fill="hold">
                            <p:stCondLst>
                              <p:cond delay="12300"/>
                            </p:stCondLst>
                            <p:childTnLst>
                              <p:par>
                                <p:cTn id="149" presetID="53" presetClass="entr" presetSubtype="16" fill="hold" grpId="0" nodeType="afterEffect">
                                  <p:stCondLst>
                                    <p:cond delay="0"/>
                                  </p:stCondLst>
                                  <p:childTnLst>
                                    <p:set>
                                      <p:cBhvr>
                                        <p:cTn id="150" dur="1" fill="hold">
                                          <p:stCondLst>
                                            <p:cond delay="0"/>
                                          </p:stCondLst>
                                        </p:cTn>
                                        <p:tgtEl>
                                          <p:spTgt spid="157"/>
                                        </p:tgtEl>
                                        <p:attrNameLst>
                                          <p:attrName>style.visibility</p:attrName>
                                        </p:attrNameLst>
                                      </p:cBhvr>
                                      <p:to>
                                        <p:strVal val="visible"/>
                                      </p:to>
                                    </p:set>
                                    <p:anim calcmode="lin" valueType="num">
                                      <p:cBhvr>
                                        <p:cTn id="151" dur="500" fill="hold"/>
                                        <p:tgtEl>
                                          <p:spTgt spid="157"/>
                                        </p:tgtEl>
                                        <p:attrNameLst>
                                          <p:attrName>ppt_w</p:attrName>
                                        </p:attrNameLst>
                                      </p:cBhvr>
                                      <p:tavLst>
                                        <p:tav tm="0">
                                          <p:val>
                                            <p:fltVal val="0"/>
                                          </p:val>
                                        </p:tav>
                                        <p:tav tm="100000">
                                          <p:val>
                                            <p:strVal val="#ppt_w"/>
                                          </p:val>
                                        </p:tav>
                                      </p:tavLst>
                                    </p:anim>
                                    <p:anim calcmode="lin" valueType="num">
                                      <p:cBhvr>
                                        <p:cTn id="152" dur="500" fill="hold"/>
                                        <p:tgtEl>
                                          <p:spTgt spid="157"/>
                                        </p:tgtEl>
                                        <p:attrNameLst>
                                          <p:attrName>ppt_h</p:attrName>
                                        </p:attrNameLst>
                                      </p:cBhvr>
                                      <p:tavLst>
                                        <p:tav tm="0">
                                          <p:val>
                                            <p:fltVal val="0"/>
                                          </p:val>
                                        </p:tav>
                                        <p:tav tm="100000">
                                          <p:val>
                                            <p:strVal val="#ppt_h"/>
                                          </p:val>
                                        </p:tav>
                                      </p:tavLst>
                                    </p:anim>
                                    <p:animEffect transition="in" filter="fade">
                                      <p:cBhvr>
                                        <p:cTn id="153" dur="500"/>
                                        <p:tgtEl>
                                          <p:spTgt spid="157"/>
                                        </p:tgtEl>
                                      </p:cBhvr>
                                    </p:animEffect>
                                  </p:childTnLst>
                                </p:cTn>
                              </p:par>
                            </p:childTnLst>
                          </p:cTn>
                        </p:par>
                        <p:par>
                          <p:cTn id="154" fill="hold">
                            <p:stCondLst>
                              <p:cond delay="12800"/>
                            </p:stCondLst>
                            <p:childTnLst>
                              <p:par>
                                <p:cTn id="155" presetID="53" presetClass="entr" presetSubtype="16" fill="hold" grpId="0" nodeType="afterEffect">
                                  <p:stCondLst>
                                    <p:cond delay="0"/>
                                  </p:stCondLst>
                                  <p:childTnLst>
                                    <p:set>
                                      <p:cBhvr>
                                        <p:cTn id="156" dur="1" fill="hold">
                                          <p:stCondLst>
                                            <p:cond delay="0"/>
                                          </p:stCondLst>
                                        </p:cTn>
                                        <p:tgtEl>
                                          <p:spTgt spid="158">
                                            <p:txEl>
                                              <p:pRg st="0" end="0"/>
                                            </p:txEl>
                                          </p:spTgt>
                                        </p:tgtEl>
                                        <p:attrNameLst>
                                          <p:attrName>style.visibility</p:attrName>
                                        </p:attrNameLst>
                                      </p:cBhvr>
                                      <p:to>
                                        <p:strVal val="visible"/>
                                      </p:to>
                                    </p:set>
                                    <p:anim calcmode="lin" valueType="num">
                                      <p:cBhvr>
                                        <p:cTn id="157" dur="300" fill="hold"/>
                                        <p:tgtEl>
                                          <p:spTgt spid="158">
                                            <p:txEl>
                                              <p:pRg st="0" end="0"/>
                                            </p:txEl>
                                          </p:spTgt>
                                        </p:tgtEl>
                                        <p:attrNameLst>
                                          <p:attrName>ppt_w</p:attrName>
                                        </p:attrNameLst>
                                      </p:cBhvr>
                                      <p:tavLst>
                                        <p:tav tm="0">
                                          <p:val>
                                            <p:fltVal val="0"/>
                                          </p:val>
                                        </p:tav>
                                        <p:tav tm="100000">
                                          <p:val>
                                            <p:strVal val="#ppt_w"/>
                                          </p:val>
                                        </p:tav>
                                      </p:tavLst>
                                    </p:anim>
                                    <p:anim calcmode="lin" valueType="num">
                                      <p:cBhvr>
                                        <p:cTn id="158" dur="300" fill="hold"/>
                                        <p:tgtEl>
                                          <p:spTgt spid="158">
                                            <p:txEl>
                                              <p:pRg st="0" end="0"/>
                                            </p:txEl>
                                          </p:spTgt>
                                        </p:tgtEl>
                                        <p:attrNameLst>
                                          <p:attrName>ppt_h</p:attrName>
                                        </p:attrNameLst>
                                      </p:cBhvr>
                                      <p:tavLst>
                                        <p:tav tm="0">
                                          <p:val>
                                            <p:fltVal val="0"/>
                                          </p:val>
                                        </p:tav>
                                        <p:tav tm="100000">
                                          <p:val>
                                            <p:strVal val="#ppt_h"/>
                                          </p:val>
                                        </p:tav>
                                      </p:tavLst>
                                    </p:anim>
                                    <p:animEffect transition="in" filter="fade">
                                      <p:cBhvr>
                                        <p:cTn id="159" dur="300"/>
                                        <p:tgtEl>
                                          <p:spTgt spid="158">
                                            <p:txEl>
                                              <p:pRg st="0" end="0"/>
                                            </p:txEl>
                                          </p:spTgt>
                                        </p:tgtEl>
                                      </p:cBhvr>
                                    </p:animEffect>
                                  </p:childTnLst>
                                </p:cTn>
                              </p:par>
                            </p:childTnLst>
                          </p:cTn>
                        </p:par>
                        <p:par>
                          <p:cTn id="160" fill="hold">
                            <p:stCondLst>
                              <p:cond delay="13100"/>
                            </p:stCondLst>
                            <p:childTnLst>
                              <p:par>
                                <p:cTn id="161" presetID="6" presetClass="entr" presetSubtype="16" fill="hold" grpId="0" nodeType="afterEffect">
                                  <p:stCondLst>
                                    <p:cond delay="0"/>
                                  </p:stCondLst>
                                  <p:childTnLst>
                                    <p:set>
                                      <p:cBhvr>
                                        <p:cTn id="162" dur="1" fill="hold">
                                          <p:stCondLst>
                                            <p:cond delay="0"/>
                                          </p:stCondLst>
                                        </p:cTn>
                                        <p:tgtEl>
                                          <p:spTgt spid="153"/>
                                        </p:tgtEl>
                                        <p:attrNameLst>
                                          <p:attrName>style.visibility</p:attrName>
                                        </p:attrNameLst>
                                      </p:cBhvr>
                                      <p:to>
                                        <p:strVal val="visible"/>
                                      </p:to>
                                    </p:set>
                                    <p:animEffect transition="in" filter="circle(in)">
                                      <p:cBhvr>
                                        <p:cTn id="163" dur="1000"/>
                                        <p:tgtEl>
                                          <p:spTgt spid="153"/>
                                        </p:tgtEl>
                                      </p:cBhvr>
                                    </p:animEffect>
                                  </p:childTnLst>
                                </p:cTn>
                              </p:par>
                            </p:childTnLst>
                          </p:cTn>
                        </p:par>
                        <p:par>
                          <p:cTn id="164" fill="hold">
                            <p:stCondLst>
                              <p:cond delay="14100"/>
                            </p:stCondLst>
                            <p:childTnLst>
                              <p:par>
                                <p:cTn id="165" presetID="53" presetClass="entr" presetSubtype="16" fill="hold" grpId="0" nodeType="afterEffect" nodePh="1">
                                  <p:stCondLst>
                                    <p:cond delay="0"/>
                                  </p:stCondLst>
                                  <p:endCondLst>
                                    <p:cond evt="begin" delay="0">
                                      <p:tn val="165"/>
                                    </p:cond>
                                  </p:endCondLst>
                                  <p:childTnLst>
                                    <p:set>
                                      <p:cBhvr>
                                        <p:cTn id="166" dur="1" fill="hold">
                                          <p:stCondLst>
                                            <p:cond delay="0"/>
                                          </p:stCondLst>
                                        </p:cTn>
                                        <p:tgtEl>
                                          <p:spTgt spid="159"/>
                                        </p:tgtEl>
                                        <p:attrNameLst>
                                          <p:attrName>style.visibility</p:attrName>
                                        </p:attrNameLst>
                                      </p:cBhvr>
                                      <p:to>
                                        <p:strVal val="visible"/>
                                      </p:to>
                                    </p:set>
                                    <p:anim calcmode="lin" valueType="num">
                                      <p:cBhvr>
                                        <p:cTn id="167" dur="500" fill="hold"/>
                                        <p:tgtEl>
                                          <p:spTgt spid="159"/>
                                        </p:tgtEl>
                                        <p:attrNameLst>
                                          <p:attrName>ppt_w</p:attrName>
                                        </p:attrNameLst>
                                      </p:cBhvr>
                                      <p:tavLst>
                                        <p:tav tm="0">
                                          <p:val>
                                            <p:fltVal val="0"/>
                                          </p:val>
                                        </p:tav>
                                        <p:tav tm="100000">
                                          <p:val>
                                            <p:strVal val="#ppt_w"/>
                                          </p:val>
                                        </p:tav>
                                      </p:tavLst>
                                    </p:anim>
                                    <p:anim calcmode="lin" valueType="num">
                                      <p:cBhvr>
                                        <p:cTn id="168" dur="500" fill="hold"/>
                                        <p:tgtEl>
                                          <p:spTgt spid="159"/>
                                        </p:tgtEl>
                                        <p:attrNameLst>
                                          <p:attrName>ppt_h</p:attrName>
                                        </p:attrNameLst>
                                      </p:cBhvr>
                                      <p:tavLst>
                                        <p:tav tm="0">
                                          <p:val>
                                            <p:fltVal val="0"/>
                                          </p:val>
                                        </p:tav>
                                        <p:tav tm="100000">
                                          <p:val>
                                            <p:strVal val="#ppt_h"/>
                                          </p:val>
                                        </p:tav>
                                      </p:tavLst>
                                    </p:anim>
                                    <p:animEffect transition="in" filter="fade">
                                      <p:cBhvr>
                                        <p:cTn id="169"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90" grpId="0" animBg="1"/>
      <p:bldP spid="94" grpId="0" build="p">
        <p:tmplLst>
          <p:tmpl lvl="1">
            <p:tnLst>
              <p:par>
                <p:cTn presetID="42" presetClass="entr" presetSubtype="0" fill="hold" nodeType="withEffect">
                  <p:stCondLst>
                    <p:cond delay="200"/>
                  </p:stCondLst>
                  <p:childTnLst>
                    <p:set>
                      <p:cBhvr>
                        <p:cTn dur="1" fill="hold">
                          <p:stCondLst>
                            <p:cond delay="0"/>
                          </p:stCondLst>
                        </p:cTn>
                        <p:tgtEl>
                          <p:spTgt spid="94"/>
                        </p:tgtEl>
                        <p:attrNameLst>
                          <p:attrName>style.visibility</p:attrName>
                        </p:attrNameLst>
                      </p:cBhvr>
                      <p:to>
                        <p:strVal val="visible"/>
                      </p:to>
                    </p:set>
                    <p:animEffect transition="in" filter="fade">
                      <p:cBhvr>
                        <p:cTn dur="400"/>
                        <p:tgtEl>
                          <p:spTgt spid="94"/>
                        </p:tgtEl>
                      </p:cBhvr>
                    </p:animEffect>
                    <p:anim calcmode="lin" valueType="num">
                      <p:cBhvr>
                        <p:cTn dur="400" fill="hold"/>
                        <p:tgtEl>
                          <p:spTgt spid="94"/>
                        </p:tgtEl>
                        <p:attrNameLst>
                          <p:attrName>ppt_x</p:attrName>
                        </p:attrNameLst>
                      </p:cBhvr>
                      <p:tavLst>
                        <p:tav tm="0">
                          <p:val>
                            <p:strVal val="#ppt_x"/>
                          </p:val>
                        </p:tav>
                        <p:tav tm="100000">
                          <p:val>
                            <p:strVal val="#ppt_x"/>
                          </p:val>
                        </p:tav>
                      </p:tavLst>
                    </p:anim>
                    <p:anim calcmode="lin" valueType="num">
                      <p:cBhvr>
                        <p:cTn dur="400" fill="hold"/>
                        <p:tgtEl>
                          <p:spTgt spid="94"/>
                        </p:tgtEl>
                        <p:attrNameLst>
                          <p:attrName>ppt_y</p:attrName>
                        </p:attrNameLst>
                      </p:cBhvr>
                      <p:tavLst>
                        <p:tav tm="0">
                          <p:val>
                            <p:strVal val="#ppt_y+.1"/>
                          </p:val>
                        </p:tav>
                        <p:tav tm="100000">
                          <p:val>
                            <p:strVal val="#ppt_y"/>
                          </p:val>
                        </p:tav>
                      </p:tavLst>
                    </p:anim>
                  </p:childTnLst>
                </p:cTn>
              </p:par>
            </p:tnLst>
          </p:tmpl>
        </p:tmplLst>
      </p:bldP>
      <p:bldP spid="95" grpId="0" build="p">
        <p:tmplLst>
          <p:tmpl lvl="1">
            <p:tnLst>
              <p:par>
                <p:cTn presetID="42" presetClass="entr" presetSubtype="0" fill="hold" nodeType="withEffect">
                  <p:stCondLst>
                    <p:cond delay="20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anim calcmode="lin" valueType="num">
                      <p:cBhvr>
                        <p:cTn dur="500" fill="hold"/>
                        <p:tgtEl>
                          <p:spTgt spid="95"/>
                        </p:tgtEl>
                        <p:attrNameLst>
                          <p:attrName>ppt_x</p:attrName>
                        </p:attrNameLst>
                      </p:cBhvr>
                      <p:tavLst>
                        <p:tav tm="0">
                          <p:val>
                            <p:strVal val="#ppt_x"/>
                          </p:val>
                        </p:tav>
                        <p:tav tm="100000">
                          <p:val>
                            <p:strVal val="#ppt_x"/>
                          </p:val>
                        </p:tav>
                      </p:tavLst>
                    </p:anim>
                    <p:anim calcmode="lin" valueType="num">
                      <p:cBhvr>
                        <p:cTn dur="500" fill="hold"/>
                        <p:tgtEl>
                          <p:spTgt spid="95"/>
                        </p:tgtEl>
                        <p:attrNameLst>
                          <p:attrName>ppt_y</p:attrName>
                        </p:attrNameLst>
                      </p:cBhvr>
                      <p:tavLst>
                        <p:tav tm="0">
                          <p:val>
                            <p:strVal val="#ppt_y+.1"/>
                          </p:val>
                        </p:tav>
                        <p:tav tm="100000">
                          <p:val>
                            <p:strVal val="#ppt_y"/>
                          </p:val>
                        </p:tav>
                      </p:tavLst>
                    </p:anim>
                  </p:childTnLst>
                </p:cTn>
              </p:par>
            </p:tnLst>
          </p:tmpl>
        </p:tmplLst>
      </p:bldP>
      <p:bldP spid="96" grpId="0" build="p">
        <p:tmplLst>
          <p:tmpl lvl="1">
            <p:tnLst>
              <p:par>
                <p:cTn presetID="10" presetClass="entr" presetSubtype="0" fill="hold" nodeType="withEffect">
                  <p:stCondLst>
                    <p:cond delay="800"/>
                  </p:stCondLst>
                  <p:childTnLst>
                    <p:set>
                      <p:cBhvr>
                        <p:cTn dur="1" fill="hold">
                          <p:stCondLst>
                            <p:cond delay="0"/>
                          </p:stCondLst>
                        </p:cTn>
                        <p:tgtEl>
                          <p:spTgt spid="96"/>
                        </p:tgtEl>
                        <p:attrNameLst>
                          <p:attrName>style.visibility</p:attrName>
                        </p:attrNameLst>
                      </p:cBhvr>
                      <p:to>
                        <p:strVal val="visible"/>
                      </p:to>
                    </p:set>
                    <p:animEffect transition="in" filter="fade">
                      <p:cBhvr>
                        <p:cTn dur="500"/>
                        <p:tgtEl>
                          <p:spTgt spid="96"/>
                        </p:tgtEl>
                      </p:cBhvr>
                    </p:animEffect>
                  </p:childTnLst>
                </p:cTn>
              </p:par>
            </p:tnLst>
          </p:tmpl>
        </p:tmplLst>
      </p:bldP>
      <p:bldP spid="106" grpId="0" animBg="1"/>
      <p:bldP spid="110" grpId="0" build="p">
        <p:tmplLst>
          <p:tmpl lvl="1">
            <p:tnLst>
              <p:par>
                <p:cTn presetID="53" presetClass="entr" presetSubtype="16" fill="hold" nodeType="after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p:cTn dur="300" fill="hold"/>
                        <p:tgtEl>
                          <p:spTgt spid="110"/>
                        </p:tgtEl>
                        <p:attrNameLst>
                          <p:attrName>ppt_w</p:attrName>
                        </p:attrNameLst>
                      </p:cBhvr>
                      <p:tavLst>
                        <p:tav tm="0">
                          <p:val>
                            <p:fltVal val="0"/>
                          </p:val>
                        </p:tav>
                        <p:tav tm="100000">
                          <p:val>
                            <p:strVal val="#ppt_w"/>
                          </p:val>
                        </p:tav>
                      </p:tavLst>
                    </p:anim>
                    <p:anim calcmode="lin" valueType="num">
                      <p:cBhvr>
                        <p:cTn dur="300" fill="hold"/>
                        <p:tgtEl>
                          <p:spTgt spid="110"/>
                        </p:tgtEl>
                        <p:attrNameLst>
                          <p:attrName>ppt_h</p:attrName>
                        </p:attrNameLst>
                      </p:cBhvr>
                      <p:tavLst>
                        <p:tav tm="0">
                          <p:val>
                            <p:fltVal val="0"/>
                          </p:val>
                        </p:tav>
                        <p:tav tm="100000">
                          <p:val>
                            <p:strVal val="#ppt_h"/>
                          </p:val>
                        </p:tav>
                      </p:tavLst>
                    </p:anim>
                    <p:animEffect transition="in" filter="fade">
                      <p:cBhvr>
                        <p:cTn dur="300"/>
                        <p:tgtEl>
                          <p:spTgt spid="110"/>
                        </p:tgtEl>
                      </p:cBhvr>
                    </p:animEffect>
                  </p:childTnLst>
                </p:cTn>
              </p:par>
            </p:tnLst>
          </p:tmpl>
        </p:tmplLst>
      </p:bldP>
      <p:bldP spid="114" grpId="0"/>
      <p:bldP spid="118" grpId="0" animBg="1"/>
      <p:bldP spid="121" grpId="0" build="p">
        <p:tmplLst>
          <p:tmpl lvl="1">
            <p:tnLst>
              <p:par>
                <p:cTn presetID="42" presetClass="entr" presetSubtype="0" fill="hold" nodeType="withEffect">
                  <p:stCondLst>
                    <p:cond delay="200"/>
                  </p:stCondLst>
                  <p:childTnLst>
                    <p:set>
                      <p:cBhvr>
                        <p:cTn dur="1" fill="hold">
                          <p:stCondLst>
                            <p:cond delay="0"/>
                          </p:stCondLst>
                        </p:cTn>
                        <p:tgtEl>
                          <p:spTgt spid="121"/>
                        </p:tgtEl>
                        <p:attrNameLst>
                          <p:attrName>style.visibility</p:attrName>
                        </p:attrNameLst>
                      </p:cBhvr>
                      <p:to>
                        <p:strVal val="visible"/>
                      </p:to>
                    </p:set>
                    <p:animEffect transition="in" filter="fade">
                      <p:cBhvr>
                        <p:cTn dur="400"/>
                        <p:tgtEl>
                          <p:spTgt spid="121"/>
                        </p:tgtEl>
                      </p:cBhvr>
                    </p:animEffect>
                    <p:anim calcmode="lin" valueType="num">
                      <p:cBhvr>
                        <p:cTn dur="400" fill="hold"/>
                        <p:tgtEl>
                          <p:spTgt spid="121"/>
                        </p:tgtEl>
                        <p:attrNameLst>
                          <p:attrName>ppt_x</p:attrName>
                        </p:attrNameLst>
                      </p:cBhvr>
                      <p:tavLst>
                        <p:tav tm="0">
                          <p:val>
                            <p:strVal val="#ppt_x"/>
                          </p:val>
                        </p:tav>
                        <p:tav tm="100000">
                          <p:val>
                            <p:strVal val="#ppt_x"/>
                          </p:val>
                        </p:tav>
                      </p:tavLst>
                    </p:anim>
                    <p:anim calcmode="lin" valueType="num">
                      <p:cBhvr>
                        <p:cTn dur="400" fill="hold"/>
                        <p:tgtEl>
                          <p:spTgt spid="121"/>
                        </p:tgtEl>
                        <p:attrNameLst>
                          <p:attrName>ppt_y</p:attrName>
                        </p:attrNameLst>
                      </p:cBhvr>
                      <p:tavLst>
                        <p:tav tm="0">
                          <p:val>
                            <p:strVal val="#ppt_y+.1"/>
                          </p:val>
                        </p:tav>
                        <p:tav tm="100000">
                          <p:val>
                            <p:strVal val="#ppt_y"/>
                          </p:val>
                        </p:tav>
                      </p:tavLst>
                    </p:anim>
                  </p:childTnLst>
                </p:cTn>
              </p:par>
            </p:tnLst>
          </p:tmpl>
        </p:tmplLst>
      </p:bldP>
      <p:bldP spid="122" grpId="0" build="p">
        <p:tmplLst>
          <p:tmpl lvl="1">
            <p:tnLst>
              <p:par>
                <p:cTn presetID="42" presetClass="entr" presetSubtype="0" fill="hold" nodeType="withEffect">
                  <p:stCondLst>
                    <p:cond delay="200"/>
                  </p:stCondLst>
                  <p:childTnLst>
                    <p:set>
                      <p:cBhvr>
                        <p:cTn dur="1" fill="hold">
                          <p:stCondLst>
                            <p:cond delay="0"/>
                          </p:stCondLst>
                        </p:cTn>
                        <p:tgtEl>
                          <p:spTgt spid="122"/>
                        </p:tgtEl>
                        <p:attrNameLst>
                          <p:attrName>style.visibility</p:attrName>
                        </p:attrNameLst>
                      </p:cBhvr>
                      <p:to>
                        <p:strVal val="visible"/>
                      </p:to>
                    </p:set>
                    <p:animEffect transition="in" filter="fade">
                      <p:cBhvr>
                        <p:cTn dur="500"/>
                        <p:tgtEl>
                          <p:spTgt spid="122"/>
                        </p:tgtEl>
                      </p:cBhvr>
                    </p:animEffect>
                    <p:anim calcmode="lin" valueType="num">
                      <p:cBhvr>
                        <p:cTn dur="500" fill="hold"/>
                        <p:tgtEl>
                          <p:spTgt spid="122"/>
                        </p:tgtEl>
                        <p:attrNameLst>
                          <p:attrName>ppt_x</p:attrName>
                        </p:attrNameLst>
                      </p:cBhvr>
                      <p:tavLst>
                        <p:tav tm="0">
                          <p:val>
                            <p:strVal val="#ppt_x"/>
                          </p:val>
                        </p:tav>
                        <p:tav tm="100000">
                          <p:val>
                            <p:strVal val="#ppt_x"/>
                          </p:val>
                        </p:tav>
                      </p:tavLst>
                    </p:anim>
                    <p:anim calcmode="lin" valueType="num">
                      <p:cBhvr>
                        <p:cTn dur="500" fill="hold"/>
                        <p:tgtEl>
                          <p:spTgt spid="122"/>
                        </p:tgtEl>
                        <p:attrNameLst>
                          <p:attrName>ppt_y</p:attrName>
                        </p:attrNameLst>
                      </p:cBhvr>
                      <p:tavLst>
                        <p:tav tm="0">
                          <p:val>
                            <p:strVal val="#ppt_y+.1"/>
                          </p:val>
                        </p:tav>
                        <p:tav tm="100000">
                          <p:val>
                            <p:strVal val="#ppt_y"/>
                          </p:val>
                        </p:tav>
                      </p:tavLst>
                    </p:anim>
                  </p:childTnLst>
                </p:cTn>
              </p:par>
            </p:tnLst>
          </p:tmpl>
        </p:tmplLst>
      </p:bldP>
      <p:bldP spid="123" grpId="0" build="p">
        <p:tmplLst>
          <p:tmpl lvl="1">
            <p:tnLst>
              <p:par>
                <p:cTn presetID="10" presetClass="entr" presetSubtype="0" fill="hold" nodeType="withEffect">
                  <p:stCondLst>
                    <p:cond delay="800"/>
                  </p:stCondLst>
                  <p:childTnLst>
                    <p:set>
                      <p:cBhvr>
                        <p:cTn dur="1" fill="hold">
                          <p:stCondLst>
                            <p:cond delay="0"/>
                          </p:stCondLst>
                        </p:cTn>
                        <p:tgtEl>
                          <p:spTgt spid="123"/>
                        </p:tgtEl>
                        <p:attrNameLst>
                          <p:attrName>style.visibility</p:attrName>
                        </p:attrNameLst>
                      </p:cBhvr>
                      <p:to>
                        <p:strVal val="visible"/>
                      </p:to>
                    </p:set>
                    <p:animEffect transition="in" filter="fade">
                      <p:cBhvr>
                        <p:cTn dur="500"/>
                        <p:tgtEl>
                          <p:spTgt spid="123"/>
                        </p:tgtEl>
                      </p:cBhvr>
                    </p:animEffect>
                  </p:childTnLst>
                </p:cTn>
              </p:par>
            </p:tnLst>
          </p:tmpl>
        </p:tmplLst>
      </p:bldP>
      <p:bldP spid="130" grpId="0" animBg="1"/>
      <p:bldP spid="133" grpId="0" build="p">
        <p:tmplLst>
          <p:tmpl lvl="1">
            <p:tnLst>
              <p:par>
                <p:cTn presetID="53" presetClass="entr" presetSubtype="16" fill="hold" nodeType="afterEffect">
                  <p:stCondLst>
                    <p:cond delay="0"/>
                  </p:stCondLst>
                  <p:childTnLst>
                    <p:set>
                      <p:cBhvr>
                        <p:cTn dur="1" fill="hold">
                          <p:stCondLst>
                            <p:cond delay="0"/>
                          </p:stCondLst>
                        </p:cTn>
                        <p:tgtEl>
                          <p:spTgt spid="133"/>
                        </p:tgtEl>
                        <p:attrNameLst>
                          <p:attrName>style.visibility</p:attrName>
                        </p:attrNameLst>
                      </p:cBhvr>
                      <p:to>
                        <p:strVal val="visible"/>
                      </p:to>
                    </p:set>
                    <p:anim calcmode="lin" valueType="num">
                      <p:cBhvr>
                        <p:cTn dur="300" fill="hold"/>
                        <p:tgtEl>
                          <p:spTgt spid="133"/>
                        </p:tgtEl>
                        <p:attrNameLst>
                          <p:attrName>ppt_w</p:attrName>
                        </p:attrNameLst>
                      </p:cBhvr>
                      <p:tavLst>
                        <p:tav tm="0">
                          <p:val>
                            <p:fltVal val="0"/>
                          </p:val>
                        </p:tav>
                        <p:tav tm="100000">
                          <p:val>
                            <p:strVal val="#ppt_w"/>
                          </p:val>
                        </p:tav>
                      </p:tavLst>
                    </p:anim>
                    <p:anim calcmode="lin" valueType="num">
                      <p:cBhvr>
                        <p:cTn dur="300" fill="hold"/>
                        <p:tgtEl>
                          <p:spTgt spid="133"/>
                        </p:tgtEl>
                        <p:attrNameLst>
                          <p:attrName>ppt_h</p:attrName>
                        </p:attrNameLst>
                      </p:cBhvr>
                      <p:tavLst>
                        <p:tav tm="0">
                          <p:val>
                            <p:fltVal val="0"/>
                          </p:val>
                        </p:tav>
                        <p:tav tm="100000">
                          <p:val>
                            <p:strVal val="#ppt_h"/>
                          </p:val>
                        </p:tav>
                      </p:tavLst>
                    </p:anim>
                    <p:animEffect transition="in" filter="fade">
                      <p:cBhvr>
                        <p:cTn dur="300"/>
                        <p:tgtEl>
                          <p:spTgt spid="133"/>
                        </p:tgtEl>
                      </p:cBhvr>
                    </p:animEffect>
                  </p:childTnLst>
                </p:cTn>
              </p:par>
            </p:tnLst>
          </p:tmpl>
        </p:tmplLst>
      </p:bldP>
      <p:bldP spid="136" grpId="0"/>
      <p:bldP spid="139" grpId="0" animBg="1"/>
      <p:bldP spid="141" grpId="0" build="p">
        <p:tmplLst>
          <p:tmpl lvl="1">
            <p:tnLst>
              <p:par>
                <p:cTn presetID="42" presetClass="entr" presetSubtype="0" fill="hold" nodeType="withEffect">
                  <p:stCondLst>
                    <p:cond delay="200"/>
                  </p:stCondLst>
                  <p:childTnLst>
                    <p:set>
                      <p:cBhvr>
                        <p:cTn dur="1" fill="hold">
                          <p:stCondLst>
                            <p:cond delay="0"/>
                          </p:stCondLst>
                        </p:cTn>
                        <p:tgtEl>
                          <p:spTgt spid="141"/>
                        </p:tgtEl>
                        <p:attrNameLst>
                          <p:attrName>style.visibility</p:attrName>
                        </p:attrNameLst>
                      </p:cBhvr>
                      <p:to>
                        <p:strVal val="visible"/>
                      </p:to>
                    </p:set>
                    <p:animEffect transition="in" filter="fade">
                      <p:cBhvr>
                        <p:cTn dur="400"/>
                        <p:tgtEl>
                          <p:spTgt spid="141"/>
                        </p:tgtEl>
                      </p:cBhvr>
                    </p:animEffect>
                    <p:anim calcmode="lin" valueType="num">
                      <p:cBhvr>
                        <p:cTn dur="400" fill="hold"/>
                        <p:tgtEl>
                          <p:spTgt spid="141"/>
                        </p:tgtEl>
                        <p:attrNameLst>
                          <p:attrName>ppt_x</p:attrName>
                        </p:attrNameLst>
                      </p:cBhvr>
                      <p:tavLst>
                        <p:tav tm="0">
                          <p:val>
                            <p:strVal val="#ppt_x"/>
                          </p:val>
                        </p:tav>
                        <p:tav tm="100000">
                          <p:val>
                            <p:strVal val="#ppt_x"/>
                          </p:val>
                        </p:tav>
                      </p:tavLst>
                    </p:anim>
                    <p:anim calcmode="lin" valueType="num">
                      <p:cBhvr>
                        <p:cTn dur="400" fill="hold"/>
                        <p:tgtEl>
                          <p:spTgt spid="141"/>
                        </p:tgtEl>
                        <p:attrNameLst>
                          <p:attrName>ppt_y</p:attrName>
                        </p:attrNameLst>
                      </p:cBhvr>
                      <p:tavLst>
                        <p:tav tm="0">
                          <p:val>
                            <p:strVal val="#ppt_y+.1"/>
                          </p:val>
                        </p:tav>
                        <p:tav tm="100000">
                          <p:val>
                            <p:strVal val="#ppt_y"/>
                          </p:val>
                        </p:tav>
                      </p:tavLst>
                    </p:anim>
                  </p:childTnLst>
                </p:cTn>
              </p:par>
            </p:tnLst>
          </p:tmpl>
        </p:tmplLst>
      </p:bldP>
      <p:bldP spid="142" grpId="0" build="p">
        <p:tmplLst>
          <p:tmpl lvl="1">
            <p:tnLst>
              <p:par>
                <p:cTn presetID="42" presetClass="entr" presetSubtype="0" fill="hold" nodeType="withEffect">
                  <p:stCondLst>
                    <p:cond delay="200"/>
                  </p:stCondLst>
                  <p:childTnLst>
                    <p:set>
                      <p:cBhvr>
                        <p:cTn dur="1" fill="hold">
                          <p:stCondLst>
                            <p:cond delay="0"/>
                          </p:stCondLst>
                        </p:cTn>
                        <p:tgtEl>
                          <p:spTgt spid="142"/>
                        </p:tgtEl>
                        <p:attrNameLst>
                          <p:attrName>style.visibility</p:attrName>
                        </p:attrNameLst>
                      </p:cBhvr>
                      <p:to>
                        <p:strVal val="visible"/>
                      </p:to>
                    </p:set>
                    <p:animEffect transition="in" filter="fade">
                      <p:cBhvr>
                        <p:cTn dur="500"/>
                        <p:tgtEl>
                          <p:spTgt spid="142"/>
                        </p:tgtEl>
                      </p:cBhvr>
                    </p:animEffect>
                    <p:anim calcmode="lin" valueType="num">
                      <p:cBhvr>
                        <p:cTn dur="500" fill="hold"/>
                        <p:tgtEl>
                          <p:spTgt spid="142"/>
                        </p:tgtEl>
                        <p:attrNameLst>
                          <p:attrName>ppt_x</p:attrName>
                        </p:attrNameLst>
                      </p:cBhvr>
                      <p:tavLst>
                        <p:tav tm="0">
                          <p:val>
                            <p:strVal val="#ppt_x"/>
                          </p:val>
                        </p:tav>
                        <p:tav tm="100000">
                          <p:val>
                            <p:strVal val="#ppt_x"/>
                          </p:val>
                        </p:tav>
                      </p:tavLst>
                    </p:anim>
                    <p:anim calcmode="lin" valueType="num">
                      <p:cBhvr>
                        <p:cTn dur="500" fill="hold"/>
                        <p:tgtEl>
                          <p:spTgt spid="142"/>
                        </p:tgtEl>
                        <p:attrNameLst>
                          <p:attrName>ppt_y</p:attrName>
                        </p:attrNameLst>
                      </p:cBhvr>
                      <p:tavLst>
                        <p:tav tm="0">
                          <p:val>
                            <p:strVal val="#ppt_y+.1"/>
                          </p:val>
                        </p:tav>
                        <p:tav tm="100000">
                          <p:val>
                            <p:strVal val="#ppt_y"/>
                          </p:val>
                        </p:tav>
                      </p:tavLst>
                    </p:anim>
                  </p:childTnLst>
                </p:cTn>
              </p:par>
            </p:tnLst>
          </p:tmpl>
        </p:tmplLst>
      </p:bldP>
      <p:bldP spid="143" grpId="0" build="p">
        <p:tmplLst>
          <p:tmpl lvl="1">
            <p:tnLst>
              <p:par>
                <p:cTn presetID="10" presetClass="entr" presetSubtype="0" fill="hold" nodeType="withEffect">
                  <p:stCondLst>
                    <p:cond delay="800"/>
                  </p:stCondLst>
                  <p:childTnLst>
                    <p:set>
                      <p:cBhvr>
                        <p:cTn dur="1" fill="hold">
                          <p:stCondLst>
                            <p:cond delay="0"/>
                          </p:stCondLst>
                        </p:cTn>
                        <p:tgtEl>
                          <p:spTgt spid="143"/>
                        </p:tgtEl>
                        <p:attrNameLst>
                          <p:attrName>style.visibility</p:attrName>
                        </p:attrNameLst>
                      </p:cBhvr>
                      <p:to>
                        <p:strVal val="visible"/>
                      </p:to>
                    </p:set>
                    <p:animEffect transition="in" filter="fade">
                      <p:cBhvr>
                        <p:cTn dur="500"/>
                        <p:tgtEl>
                          <p:spTgt spid="143"/>
                        </p:tgtEl>
                      </p:cBhvr>
                    </p:animEffect>
                  </p:childTnLst>
                </p:cTn>
              </p:par>
            </p:tnLst>
          </p:tmpl>
        </p:tmplLst>
      </p:bldP>
      <p:bldP spid="147" grpId="0" animBg="1"/>
      <p:bldP spid="149" grpId="0" build="p">
        <p:tmplLst>
          <p:tmpl lvl="1">
            <p:tnLst>
              <p:par>
                <p:cTn presetID="53" presetClass="entr" presetSubtype="16" fill="hold" nodeType="afterEffect">
                  <p:stCondLst>
                    <p:cond delay="0"/>
                  </p:stCondLst>
                  <p:childTnLst>
                    <p:set>
                      <p:cBhvr>
                        <p:cTn dur="1" fill="hold">
                          <p:stCondLst>
                            <p:cond delay="0"/>
                          </p:stCondLst>
                        </p:cTn>
                        <p:tgtEl>
                          <p:spTgt spid="149"/>
                        </p:tgtEl>
                        <p:attrNameLst>
                          <p:attrName>style.visibility</p:attrName>
                        </p:attrNameLst>
                      </p:cBhvr>
                      <p:to>
                        <p:strVal val="visible"/>
                      </p:to>
                    </p:set>
                    <p:anim calcmode="lin" valueType="num">
                      <p:cBhvr>
                        <p:cTn dur="300" fill="hold"/>
                        <p:tgtEl>
                          <p:spTgt spid="149"/>
                        </p:tgtEl>
                        <p:attrNameLst>
                          <p:attrName>ppt_w</p:attrName>
                        </p:attrNameLst>
                      </p:cBhvr>
                      <p:tavLst>
                        <p:tav tm="0">
                          <p:val>
                            <p:fltVal val="0"/>
                          </p:val>
                        </p:tav>
                        <p:tav tm="100000">
                          <p:val>
                            <p:strVal val="#ppt_w"/>
                          </p:val>
                        </p:tav>
                      </p:tavLst>
                    </p:anim>
                    <p:anim calcmode="lin" valueType="num">
                      <p:cBhvr>
                        <p:cTn dur="300" fill="hold"/>
                        <p:tgtEl>
                          <p:spTgt spid="149"/>
                        </p:tgtEl>
                        <p:attrNameLst>
                          <p:attrName>ppt_h</p:attrName>
                        </p:attrNameLst>
                      </p:cBhvr>
                      <p:tavLst>
                        <p:tav tm="0">
                          <p:val>
                            <p:fltVal val="0"/>
                          </p:val>
                        </p:tav>
                        <p:tav tm="100000">
                          <p:val>
                            <p:strVal val="#ppt_h"/>
                          </p:val>
                        </p:tav>
                      </p:tavLst>
                    </p:anim>
                    <p:animEffect transition="in" filter="fade">
                      <p:cBhvr>
                        <p:cTn dur="300"/>
                        <p:tgtEl>
                          <p:spTgt spid="149"/>
                        </p:tgtEl>
                      </p:cBhvr>
                    </p:animEffect>
                  </p:childTnLst>
                </p:cTn>
              </p:par>
            </p:tnLst>
          </p:tmpl>
        </p:tmplLst>
      </p:bldP>
      <p:bldP spid="151" grpId="0"/>
      <p:bldP spid="153" grpId="0" animBg="1"/>
      <p:bldP spid="154" grpId="0" build="p">
        <p:tmplLst>
          <p:tmpl lvl="1">
            <p:tnLst>
              <p:par>
                <p:cTn presetID="42" presetClass="entr" presetSubtype="0" fill="hold" nodeType="withEffect">
                  <p:stCondLst>
                    <p:cond delay="200"/>
                  </p:stCondLst>
                  <p:childTnLst>
                    <p:set>
                      <p:cBhvr>
                        <p:cTn dur="1" fill="hold">
                          <p:stCondLst>
                            <p:cond delay="0"/>
                          </p:stCondLst>
                        </p:cTn>
                        <p:tgtEl>
                          <p:spTgt spid="154"/>
                        </p:tgtEl>
                        <p:attrNameLst>
                          <p:attrName>style.visibility</p:attrName>
                        </p:attrNameLst>
                      </p:cBhvr>
                      <p:to>
                        <p:strVal val="visible"/>
                      </p:to>
                    </p:set>
                    <p:animEffect transition="in" filter="fade">
                      <p:cBhvr>
                        <p:cTn dur="400"/>
                        <p:tgtEl>
                          <p:spTgt spid="154"/>
                        </p:tgtEl>
                      </p:cBhvr>
                    </p:animEffect>
                    <p:anim calcmode="lin" valueType="num">
                      <p:cBhvr>
                        <p:cTn dur="400" fill="hold"/>
                        <p:tgtEl>
                          <p:spTgt spid="154"/>
                        </p:tgtEl>
                        <p:attrNameLst>
                          <p:attrName>ppt_x</p:attrName>
                        </p:attrNameLst>
                      </p:cBhvr>
                      <p:tavLst>
                        <p:tav tm="0">
                          <p:val>
                            <p:strVal val="#ppt_x"/>
                          </p:val>
                        </p:tav>
                        <p:tav tm="100000">
                          <p:val>
                            <p:strVal val="#ppt_x"/>
                          </p:val>
                        </p:tav>
                      </p:tavLst>
                    </p:anim>
                    <p:anim calcmode="lin" valueType="num">
                      <p:cBhvr>
                        <p:cTn dur="400" fill="hold"/>
                        <p:tgtEl>
                          <p:spTgt spid="154"/>
                        </p:tgtEl>
                        <p:attrNameLst>
                          <p:attrName>ppt_y</p:attrName>
                        </p:attrNameLst>
                      </p:cBhvr>
                      <p:tavLst>
                        <p:tav tm="0">
                          <p:val>
                            <p:strVal val="#ppt_y+.1"/>
                          </p:val>
                        </p:tav>
                        <p:tav tm="100000">
                          <p:val>
                            <p:strVal val="#ppt_y"/>
                          </p:val>
                        </p:tav>
                      </p:tavLst>
                    </p:anim>
                  </p:childTnLst>
                </p:cTn>
              </p:par>
            </p:tnLst>
          </p:tmpl>
        </p:tmplLst>
      </p:bldP>
      <p:bldP spid="155" grpId="0" build="p">
        <p:tmplLst>
          <p:tmpl lvl="1">
            <p:tnLst>
              <p:par>
                <p:cTn presetID="42" presetClass="entr" presetSubtype="0" fill="hold" nodeType="withEffect">
                  <p:stCondLst>
                    <p:cond delay="200"/>
                  </p:stCondLst>
                  <p:childTnLst>
                    <p:set>
                      <p:cBhvr>
                        <p:cTn dur="1" fill="hold">
                          <p:stCondLst>
                            <p:cond delay="0"/>
                          </p:stCondLst>
                        </p:cTn>
                        <p:tgtEl>
                          <p:spTgt spid="155"/>
                        </p:tgtEl>
                        <p:attrNameLst>
                          <p:attrName>style.visibility</p:attrName>
                        </p:attrNameLst>
                      </p:cBhvr>
                      <p:to>
                        <p:strVal val="visible"/>
                      </p:to>
                    </p:set>
                    <p:animEffect transition="in" filter="fade">
                      <p:cBhvr>
                        <p:cTn dur="500"/>
                        <p:tgtEl>
                          <p:spTgt spid="155"/>
                        </p:tgtEl>
                      </p:cBhvr>
                    </p:animEffect>
                    <p:anim calcmode="lin" valueType="num">
                      <p:cBhvr>
                        <p:cTn dur="500" fill="hold"/>
                        <p:tgtEl>
                          <p:spTgt spid="155"/>
                        </p:tgtEl>
                        <p:attrNameLst>
                          <p:attrName>ppt_x</p:attrName>
                        </p:attrNameLst>
                      </p:cBhvr>
                      <p:tavLst>
                        <p:tav tm="0">
                          <p:val>
                            <p:strVal val="#ppt_x"/>
                          </p:val>
                        </p:tav>
                        <p:tav tm="100000">
                          <p:val>
                            <p:strVal val="#ppt_x"/>
                          </p:val>
                        </p:tav>
                      </p:tavLst>
                    </p:anim>
                    <p:anim calcmode="lin" valueType="num">
                      <p:cBhvr>
                        <p:cTn dur="500" fill="hold"/>
                        <p:tgtEl>
                          <p:spTgt spid="155"/>
                        </p:tgtEl>
                        <p:attrNameLst>
                          <p:attrName>ppt_y</p:attrName>
                        </p:attrNameLst>
                      </p:cBhvr>
                      <p:tavLst>
                        <p:tav tm="0">
                          <p:val>
                            <p:strVal val="#ppt_y+.1"/>
                          </p:val>
                        </p:tav>
                        <p:tav tm="100000">
                          <p:val>
                            <p:strVal val="#ppt_y"/>
                          </p:val>
                        </p:tav>
                      </p:tavLst>
                    </p:anim>
                  </p:childTnLst>
                </p:cTn>
              </p:par>
            </p:tnLst>
          </p:tmpl>
        </p:tmplLst>
      </p:bldP>
      <p:bldP spid="156" grpId="0" build="p">
        <p:tmplLst>
          <p:tmpl lvl="1">
            <p:tnLst>
              <p:par>
                <p:cTn presetID="10" presetClass="entr" presetSubtype="0" fill="hold" nodeType="withEffect">
                  <p:stCondLst>
                    <p:cond delay="800"/>
                  </p:stCondLst>
                  <p:childTnLst>
                    <p:set>
                      <p:cBhvr>
                        <p:cTn dur="1" fill="hold">
                          <p:stCondLst>
                            <p:cond delay="0"/>
                          </p:stCondLst>
                        </p:cTn>
                        <p:tgtEl>
                          <p:spTgt spid="156"/>
                        </p:tgtEl>
                        <p:attrNameLst>
                          <p:attrName>style.visibility</p:attrName>
                        </p:attrNameLst>
                      </p:cBhvr>
                      <p:to>
                        <p:strVal val="visible"/>
                      </p:to>
                    </p:set>
                    <p:animEffect transition="in" filter="fade">
                      <p:cBhvr>
                        <p:cTn dur="500"/>
                        <p:tgtEl>
                          <p:spTgt spid="156"/>
                        </p:tgtEl>
                      </p:cBhvr>
                    </p:animEffect>
                  </p:childTnLst>
                </p:cTn>
              </p:par>
            </p:tnLst>
          </p:tmpl>
        </p:tmplLst>
      </p:bldP>
      <p:bldP spid="157" grpId="0" animBg="1"/>
      <p:bldP spid="158" grpId="0" build="p">
        <p:tmplLst>
          <p:tmpl lvl="1">
            <p:tnLst>
              <p:par>
                <p:cTn presetID="53" presetClass="entr" presetSubtype="16" fill="hold" nodeType="afterEffect">
                  <p:stCondLst>
                    <p:cond delay="0"/>
                  </p:stCondLst>
                  <p:childTnLst>
                    <p:set>
                      <p:cBhvr>
                        <p:cTn dur="1" fill="hold">
                          <p:stCondLst>
                            <p:cond delay="0"/>
                          </p:stCondLst>
                        </p:cTn>
                        <p:tgtEl>
                          <p:spTgt spid="158"/>
                        </p:tgtEl>
                        <p:attrNameLst>
                          <p:attrName>style.visibility</p:attrName>
                        </p:attrNameLst>
                      </p:cBhvr>
                      <p:to>
                        <p:strVal val="visible"/>
                      </p:to>
                    </p:set>
                    <p:anim calcmode="lin" valueType="num">
                      <p:cBhvr>
                        <p:cTn dur="300" fill="hold"/>
                        <p:tgtEl>
                          <p:spTgt spid="158"/>
                        </p:tgtEl>
                        <p:attrNameLst>
                          <p:attrName>ppt_w</p:attrName>
                        </p:attrNameLst>
                      </p:cBhvr>
                      <p:tavLst>
                        <p:tav tm="0">
                          <p:val>
                            <p:fltVal val="0"/>
                          </p:val>
                        </p:tav>
                        <p:tav tm="100000">
                          <p:val>
                            <p:strVal val="#ppt_w"/>
                          </p:val>
                        </p:tav>
                      </p:tavLst>
                    </p:anim>
                    <p:anim calcmode="lin" valueType="num">
                      <p:cBhvr>
                        <p:cTn dur="300" fill="hold"/>
                        <p:tgtEl>
                          <p:spTgt spid="158"/>
                        </p:tgtEl>
                        <p:attrNameLst>
                          <p:attrName>ppt_h</p:attrName>
                        </p:attrNameLst>
                      </p:cBhvr>
                      <p:tavLst>
                        <p:tav tm="0">
                          <p:val>
                            <p:fltVal val="0"/>
                          </p:val>
                        </p:tav>
                        <p:tav tm="100000">
                          <p:val>
                            <p:strVal val="#ppt_h"/>
                          </p:val>
                        </p:tav>
                      </p:tavLst>
                    </p:anim>
                    <p:animEffect transition="in" filter="fade">
                      <p:cBhvr>
                        <p:cTn dur="300"/>
                        <p:tgtEl>
                          <p:spTgt spid="158"/>
                        </p:tgtEl>
                      </p:cBhvr>
                    </p:animEffect>
                  </p:childTnLst>
                </p:cTn>
              </p:par>
            </p:tnLst>
          </p:tmpl>
        </p:tmplLst>
      </p:bldP>
      <p:bldP spid="159"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Iconic list 6">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52438" y="3943659"/>
            <a:ext cx="652462" cy="1441739"/>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513294" y="3981759"/>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206499" y="4431144"/>
            <a:ext cx="1875367" cy="190376"/>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206499" y="4735421"/>
            <a:ext cx="1875367"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28" name="Text Placeholder 7"/>
          <p:cNvSpPr>
            <a:spLocks noGrp="1"/>
          </p:cNvSpPr>
          <p:nvPr>
            <p:ph type="body" sz="quarter" idx="55" hasCustomPrompt="1"/>
          </p:nvPr>
        </p:nvSpPr>
        <p:spPr>
          <a:xfrm>
            <a:off x="1206499" y="3947442"/>
            <a:ext cx="1875367" cy="359817"/>
          </a:xfrm>
          <a:prstGeom prst="rect">
            <a:avLst/>
          </a:prstGeom>
        </p:spPr>
        <p:txBody>
          <a:bodyPr vert="horz" lIns="0" tIns="40504" rIns="0" bIns="40504" anchor="ctr"/>
          <a:lstStyle>
            <a:lvl1pPr marL="0" indent="0" algn="l">
              <a:lnSpc>
                <a:spcPct val="100000"/>
              </a:lnSpc>
              <a:spcBef>
                <a:spcPts val="0"/>
              </a:spcBef>
              <a:buNone/>
              <a:defRPr sz="2500" b="1">
                <a:ln>
                  <a:solidFill>
                    <a:schemeClr val="accent2"/>
                  </a:solidFill>
                </a:ln>
                <a:solidFill>
                  <a:schemeClr val="accent1">
                    <a:lumMod val="60000"/>
                    <a:lumOff val="40000"/>
                  </a:schemeClr>
                </a:solidFill>
                <a:latin typeface="Lato Light"/>
                <a:cs typeface="Lato Light"/>
              </a:defRPr>
            </a:lvl1pPr>
          </a:lstStyle>
          <a:p>
            <a:pPr lvl="0"/>
            <a:r>
              <a:rPr lang="es-ES_tradnl" dirty="0" smtClean="0"/>
              <a:t>80%</a:t>
            </a:r>
          </a:p>
        </p:txBody>
      </p:sp>
      <p:grpSp>
        <p:nvGrpSpPr>
          <p:cNvPr id="19" name="Group 18"/>
          <p:cNvGrpSpPr/>
          <p:nvPr userDrawn="1"/>
        </p:nvGrpSpPr>
        <p:grpSpPr>
          <a:xfrm>
            <a:off x="75979" y="321282"/>
            <a:ext cx="287999" cy="285143"/>
            <a:chOff x="5270500" y="1460500"/>
            <a:chExt cx="1701800" cy="2705100"/>
          </a:xfrm>
        </p:grpSpPr>
        <p:sp>
          <p:nvSpPr>
            <p:cNvPr id="20" name="Rounded Rectangle 19"/>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ounded Rectangle 20"/>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8" name="Rounded Rectangle 37"/>
          <p:cNvSpPr/>
          <p:nvPr userDrawn="1"/>
        </p:nvSpPr>
        <p:spPr>
          <a:xfrm>
            <a:off x="3263371" y="3943659"/>
            <a:ext cx="652462" cy="1441739"/>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ext Placeholder 7"/>
          <p:cNvSpPr>
            <a:spLocks noGrp="1"/>
          </p:cNvSpPr>
          <p:nvPr>
            <p:ph type="body" sz="quarter" idx="56" hasCustomPrompt="1"/>
          </p:nvPr>
        </p:nvSpPr>
        <p:spPr>
          <a:xfrm>
            <a:off x="3324227" y="3981759"/>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40" name="Text Placeholder 7"/>
          <p:cNvSpPr>
            <a:spLocks noGrp="1"/>
          </p:cNvSpPr>
          <p:nvPr>
            <p:ph type="body" sz="quarter" idx="57" hasCustomPrompt="1"/>
          </p:nvPr>
        </p:nvSpPr>
        <p:spPr>
          <a:xfrm>
            <a:off x="4017432" y="4431144"/>
            <a:ext cx="1875367" cy="190376"/>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1" name="Text Placeholder 2"/>
          <p:cNvSpPr>
            <a:spLocks noGrp="1"/>
          </p:cNvSpPr>
          <p:nvPr>
            <p:ph type="body" sz="quarter" idx="58" hasCustomPrompt="1"/>
          </p:nvPr>
        </p:nvSpPr>
        <p:spPr>
          <a:xfrm>
            <a:off x="4017432" y="4735421"/>
            <a:ext cx="1875367"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42" name="Text Placeholder 7"/>
          <p:cNvSpPr>
            <a:spLocks noGrp="1"/>
          </p:cNvSpPr>
          <p:nvPr>
            <p:ph type="body" sz="quarter" idx="59" hasCustomPrompt="1"/>
          </p:nvPr>
        </p:nvSpPr>
        <p:spPr>
          <a:xfrm>
            <a:off x="4017432" y="3947442"/>
            <a:ext cx="1875367" cy="359817"/>
          </a:xfrm>
          <a:prstGeom prst="rect">
            <a:avLst/>
          </a:prstGeom>
        </p:spPr>
        <p:txBody>
          <a:bodyPr vert="horz" lIns="0" tIns="40504" rIns="0" bIns="40504" anchor="ctr"/>
          <a:lstStyle>
            <a:lvl1pPr marL="0" indent="0" algn="l">
              <a:lnSpc>
                <a:spcPct val="100000"/>
              </a:lnSpc>
              <a:spcBef>
                <a:spcPts val="0"/>
              </a:spcBef>
              <a:buNone/>
              <a:defRPr sz="2500" b="1">
                <a:ln>
                  <a:solidFill>
                    <a:schemeClr val="accent3"/>
                  </a:solidFill>
                </a:ln>
                <a:solidFill>
                  <a:schemeClr val="accent2"/>
                </a:solidFill>
                <a:latin typeface="Lato Light"/>
                <a:cs typeface="Lato Light"/>
              </a:defRPr>
            </a:lvl1pPr>
          </a:lstStyle>
          <a:p>
            <a:pPr lvl="0"/>
            <a:r>
              <a:rPr lang="es-ES_tradnl" dirty="0" smtClean="0"/>
              <a:t>80%</a:t>
            </a:r>
          </a:p>
        </p:txBody>
      </p:sp>
      <p:sp>
        <p:nvSpPr>
          <p:cNvPr id="43" name="Rounded Rectangle 42"/>
          <p:cNvSpPr/>
          <p:nvPr userDrawn="1"/>
        </p:nvSpPr>
        <p:spPr>
          <a:xfrm>
            <a:off x="6052610" y="3943659"/>
            <a:ext cx="652462" cy="144174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 Placeholder 7"/>
          <p:cNvSpPr>
            <a:spLocks noGrp="1"/>
          </p:cNvSpPr>
          <p:nvPr>
            <p:ph type="body" sz="quarter" idx="60" hasCustomPrompt="1"/>
          </p:nvPr>
        </p:nvSpPr>
        <p:spPr>
          <a:xfrm>
            <a:off x="6113466" y="3981759"/>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45" name="Text Placeholder 7"/>
          <p:cNvSpPr>
            <a:spLocks noGrp="1"/>
          </p:cNvSpPr>
          <p:nvPr>
            <p:ph type="body" sz="quarter" idx="61" hasCustomPrompt="1"/>
          </p:nvPr>
        </p:nvSpPr>
        <p:spPr>
          <a:xfrm>
            <a:off x="6806671" y="4431144"/>
            <a:ext cx="1875367" cy="190376"/>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6" name="Text Placeholder 2"/>
          <p:cNvSpPr>
            <a:spLocks noGrp="1"/>
          </p:cNvSpPr>
          <p:nvPr>
            <p:ph type="body" sz="quarter" idx="62" hasCustomPrompt="1"/>
          </p:nvPr>
        </p:nvSpPr>
        <p:spPr>
          <a:xfrm>
            <a:off x="6806671" y="4735421"/>
            <a:ext cx="1875367"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47" name="Text Placeholder 7"/>
          <p:cNvSpPr>
            <a:spLocks noGrp="1"/>
          </p:cNvSpPr>
          <p:nvPr>
            <p:ph type="body" sz="quarter" idx="63" hasCustomPrompt="1"/>
          </p:nvPr>
        </p:nvSpPr>
        <p:spPr>
          <a:xfrm>
            <a:off x="6806671" y="3947442"/>
            <a:ext cx="1875367" cy="359817"/>
          </a:xfrm>
          <a:prstGeom prst="rect">
            <a:avLst/>
          </a:prstGeom>
        </p:spPr>
        <p:txBody>
          <a:bodyPr vert="horz" lIns="0" tIns="40504" rIns="0" bIns="40504" anchor="ctr"/>
          <a:lstStyle>
            <a:lvl1pPr marL="0" indent="0" algn="l">
              <a:lnSpc>
                <a:spcPct val="100000"/>
              </a:lnSpc>
              <a:spcBef>
                <a:spcPts val="0"/>
              </a:spcBef>
              <a:buNone/>
              <a:defRPr sz="2500" b="1">
                <a:ln>
                  <a:solidFill>
                    <a:schemeClr val="accent4"/>
                  </a:solidFill>
                </a:ln>
                <a:solidFill>
                  <a:schemeClr val="accent3"/>
                </a:solidFill>
                <a:latin typeface="Lato Light"/>
                <a:cs typeface="Lato Light"/>
              </a:defRPr>
            </a:lvl1pPr>
          </a:lstStyle>
          <a:p>
            <a:pPr lvl="0"/>
            <a:r>
              <a:rPr lang="es-ES_tradnl" dirty="0" smtClean="0"/>
              <a:t>80%</a:t>
            </a:r>
          </a:p>
        </p:txBody>
      </p:sp>
      <p:sp>
        <p:nvSpPr>
          <p:cNvPr id="23" name="Oval 22"/>
          <p:cNvSpPr>
            <a:spLocks noChangeAspect="1"/>
          </p:cNvSpPr>
          <p:nvPr userDrawn="1"/>
        </p:nvSpPr>
        <p:spPr>
          <a:xfrm>
            <a:off x="747624" y="1319968"/>
            <a:ext cx="2160003" cy="2160000"/>
          </a:xfrm>
          <a:prstGeom prst="ellipse">
            <a:avLst/>
          </a:prstGeom>
          <a:ln w="381000" cap="rnd" cmpd="sng">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25" name="Oval 24"/>
          <p:cNvSpPr>
            <a:spLocks noChangeAspect="1"/>
          </p:cNvSpPr>
          <p:nvPr userDrawn="1"/>
        </p:nvSpPr>
        <p:spPr>
          <a:xfrm>
            <a:off x="3490823" y="1319968"/>
            <a:ext cx="2160003" cy="2160000"/>
          </a:xfrm>
          <a:prstGeom prst="ellipse">
            <a:avLst/>
          </a:prstGeom>
          <a:ln w="381000" cap="rnd" cmpd="sng">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30" name="Oval 29"/>
          <p:cNvSpPr>
            <a:spLocks noChangeAspect="1"/>
          </p:cNvSpPr>
          <p:nvPr userDrawn="1"/>
        </p:nvSpPr>
        <p:spPr>
          <a:xfrm>
            <a:off x="6250956" y="1319968"/>
            <a:ext cx="2160003" cy="2160000"/>
          </a:xfrm>
          <a:prstGeom prst="ellipse">
            <a:avLst/>
          </a:prstGeom>
          <a:ln w="381000" cap="rnd" cmpd="sng">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35" name="Oval 34"/>
          <p:cNvSpPr>
            <a:spLocks noChangeAspect="1"/>
          </p:cNvSpPr>
          <p:nvPr userDrawn="1"/>
        </p:nvSpPr>
        <p:spPr>
          <a:xfrm>
            <a:off x="2905213" y="2137978"/>
            <a:ext cx="612001" cy="611999"/>
          </a:xfrm>
          <a:prstGeom prst="ellipse">
            <a:avLst/>
          </a:prstGeom>
          <a:solidFill>
            <a:schemeClr val="accent2">
              <a:lumMod val="75000"/>
            </a:schemeClr>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37" name="Oval 36"/>
          <p:cNvSpPr>
            <a:spLocks noChangeAspect="1"/>
          </p:cNvSpPr>
          <p:nvPr userDrawn="1"/>
        </p:nvSpPr>
        <p:spPr>
          <a:xfrm>
            <a:off x="5636239" y="2137978"/>
            <a:ext cx="612001" cy="611999"/>
          </a:xfrm>
          <a:prstGeom prst="ellipse">
            <a:avLst/>
          </a:prstGeom>
          <a:solidFill>
            <a:schemeClr val="accent3">
              <a:lumMod val="75000"/>
            </a:schemeClr>
          </a:solidFill>
          <a:ln w="381000" cap="rnd" cmpd="sng">
            <a:no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51" name="Picture Placeholder 2"/>
          <p:cNvSpPr>
            <a:spLocks noGrp="1" noChangeAspect="1"/>
          </p:cNvSpPr>
          <p:nvPr>
            <p:ph type="pic" sz="quarter" idx="17"/>
          </p:nvPr>
        </p:nvSpPr>
        <p:spPr>
          <a:xfrm>
            <a:off x="655640" y="1236137"/>
            <a:ext cx="2304738" cy="2340000"/>
          </a:xfrm>
          <a:custGeom>
            <a:avLst/>
            <a:gdLst/>
            <a:ahLst/>
            <a:cxnLst/>
            <a:rect l="l" t="t" r="r" b="b"/>
            <a:pathLst>
              <a:path w="2304738" h="2340000">
                <a:moveTo>
                  <a:pt x="1170000" y="0"/>
                </a:moveTo>
                <a:cubicBezTo>
                  <a:pt x="1695016" y="0"/>
                  <a:pt x="2139264" y="345807"/>
                  <a:pt x="2287399" y="822078"/>
                </a:cubicBezTo>
                <a:lnTo>
                  <a:pt x="2304738" y="889510"/>
                </a:lnTo>
                <a:lnTo>
                  <a:pt x="2267755" y="920023"/>
                </a:lnTo>
                <a:cubicBezTo>
                  <a:pt x="2193748" y="994029"/>
                  <a:pt x="2147974" y="1096269"/>
                  <a:pt x="2147974" y="1209199"/>
                </a:cubicBezTo>
                <a:cubicBezTo>
                  <a:pt x="2147974" y="1322130"/>
                  <a:pt x="2193748" y="1424369"/>
                  <a:pt x="2267755" y="1498375"/>
                </a:cubicBezTo>
                <a:lnTo>
                  <a:pt x="2288108" y="1515168"/>
                </a:lnTo>
                <a:lnTo>
                  <a:pt x="2287399" y="1517922"/>
                </a:lnTo>
                <a:cubicBezTo>
                  <a:pt x="2139264" y="1994193"/>
                  <a:pt x="1695016" y="2340000"/>
                  <a:pt x="1170000" y="2340000"/>
                </a:cubicBezTo>
                <a:cubicBezTo>
                  <a:pt x="523827" y="2340000"/>
                  <a:pt x="0" y="1816174"/>
                  <a:pt x="0" y="1170000"/>
                </a:cubicBezTo>
                <a:cubicBezTo>
                  <a:pt x="0" y="523827"/>
                  <a:pt x="523827" y="0"/>
                  <a:pt x="117000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2" name="Picture Placeholder 2"/>
          <p:cNvSpPr>
            <a:spLocks noGrp="1" noChangeAspect="1"/>
          </p:cNvSpPr>
          <p:nvPr>
            <p:ph type="pic" sz="quarter" idx="18"/>
          </p:nvPr>
        </p:nvSpPr>
        <p:spPr>
          <a:xfrm>
            <a:off x="3439353" y="1236137"/>
            <a:ext cx="2262090" cy="2340000"/>
          </a:xfrm>
          <a:custGeom>
            <a:avLst/>
            <a:gdLst/>
            <a:ahLst/>
            <a:cxnLst/>
            <a:rect l="l" t="t" r="r" b="b"/>
            <a:pathLst>
              <a:path w="2262090" h="2340000">
                <a:moveTo>
                  <a:pt x="1129482" y="0"/>
                </a:moveTo>
                <a:cubicBezTo>
                  <a:pt x="1654499" y="0"/>
                  <a:pt x="2098746" y="345808"/>
                  <a:pt x="2246881" y="822078"/>
                </a:cubicBezTo>
                <a:lnTo>
                  <a:pt x="2262090" y="881226"/>
                </a:lnTo>
                <a:lnTo>
                  <a:pt x="2215068" y="920023"/>
                </a:lnTo>
                <a:cubicBezTo>
                  <a:pt x="2141061" y="994029"/>
                  <a:pt x="2095287" y="1096269"/>
                  <a:pt x="2095287" y="1209199"/>
                </a:cubicBezTo>
                <a:cubicBezTo>
                  <a:pt x="2095287" y="1322130"/>
                  <a:pt x="2141061" y="1424369"/>
                  <a:pt x="2215068" y="1498375"/>
                </a:cubicBezTo>
                <a:lnTo>
                  <a:pt x="2244998" y="1523069"/>
                </a:lnTo>
                <a:lnTo>
                  <a:pt x="2207538" y="1625417"/>
                </a:lnTo>
                <a:cubicBezTo>
                  <a:pt x="2029922" y="2045348"/>
                  <a:pt x="1614113" y="2340000"/>
                  <a:pt x="1129482" y="2340000"/>
                </a:cubicBezTo>
                <a:cubicBezTo>
                  <a:pt x="644852" y="2340000"/>
                  <a:pt x="229042" y="2045348"/>
                  <a:pt x="51426" y="1625417"/>
                </a:cubicBezTo>
                <a:lnTo>
                  <a:pt x="18258" y="1534793"/>
                </a:lnTo>
                <a:lnTo>
                  <a:pt x="62396" y="1498376"/>
                </a:lnTo>
                <a:cubicBezTo>
                  <a:pt x="136403" y="1424369"/>
                  <a:pt x="182177" y="1322130"/>
                  <a:pt x="182177" y="1209199"/>
                </a:cubicBezTo>
                <a:cubicBezTo>
                  <a:pt x="182177" y="1068036"/>
                  <a:pt x="110655" y="943578"/>
                  <a:pt x="1871" y="870085"/>
                </a:cubicBezTo>
                <a:lnTo>
                  <a:pt x="0" y="869070"/>
                </a:lnTo>
                <a:lnTo>
                  <a:pt x="12083" y="822078"/>
                </a:lnTo>
                <a:cubicBezTo>
                  <a:pt x="160218" y="345807"/>
                  <a:pt x="604466" y="0"/>
                  <a:pt x="1129482"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3" name="Picture Placeholder 2"/>
          <p:cNvSpPr>
            <a:spLocks noGrp="1" noChangeAspect="1"/>
          </p:cNvSpPr>
          <p:nvPr>
            <p:ph type="pic" sz="quarter" idx="64"/>
          </p:nvPr>
        </p:nvSpPr>
        <p:spPr>
          <a:xfrm>
            <a:off x="6190577" y="1236137"/>
            <a:ext cx="2303631" cy="2340000"/>
          </a:xfrm>
          <a:custGeom>
            <a:avLst/>
            <a:gdLst/>
            <a:ahLst/>
            <a:cxnLst/>
            <a:rect l="l" t="t" r="r" b="b"/>
            <a:pathLst>
              <a:path w="2303631" h="2340000">
                <a:moveTo>
                  <a:pt x="1133631" y="0"/>
                </a:moveTo>
                <a:cubicBezTo>
                  <a:pt x="1779805" y="0"/>
                  <a:pt x="2303631" y="523827"/>
                  <a:pt x="2303631" y="1170000"/>
                </a:cubicBezTo>
                <a:cubicBezTo>
                  <a:pt x="2303631" y="1816174"/>
                  <a:pt x="1779805" y="2340000"/>
                  <a:pt x="1133631" y="2340000"/>
                </a:cubicBezTo>
                <a:cubicBezTo>
                  <a:pt x="649001" y="2340000"/>
                  <a:pt x="233191" y="2045348"/>
                  <a:pt x="55576" y="1625417"/>
                </a:cubicBezTo>
                <a:lnTo>
                  <a:pt x="16760" y="1519365"/>
                </a:lnTo>
                <a:lnTo>
                  <a:pt x="42199" y="1498376"/>
                </a:lnTo>
                <a:cubicBezTo>
                  <a:pt x="116206" y="1424369"/>
                  <a:pt x="161980" y="1322130"/>
                  <a:pt x="161980" y="1209199"/>
                </a:cubicBezTo>
                <a:cubicBezTo>
                  <a:pt x="161980" y="1096269"/>
                  <a:pt x="116206" y="994029"/>
                  <a:pt x="42199" y="920023"/>
                </a:cubicBezTo>
                <a:lnTo>
                  <a:pt x="0" y="885206"/>
                </a:lnTo>
                <a:lnTo>
                  <a:pt x="16232" y="822078"/>
                </a:lnTo>
                <a:cubicBezTo>
                  <a:pt x="164367" y="345807"/>
                  <a:pt x="608615" y="0"/>
                  <a:pt x="113363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4" name="Text Placeholder 7"/>
          <p:cNvSpPr>
            <a:spLocks noGrp="1"/>
          </p:cNvSpPr>
          <p:nvPr>
            <p:ph type="body" sz="quarter" idx="65" hasCustomPrompt="1"/>
          </p:nvPr>
        </p:nvSpPr>
        <p:spPr>
          <a:xfrm>
            <a:off x="2960378" y="2137978"/>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55" name="Text Placeholder 7"/>
          <p:cNvSpPr>
            <a:spLocks noGrp="1"/>
          </p:cNvSpPr>
          <p:nvPr>
            <p:ph type="body" sz="quarter" idx="66" hasCustomPrompt="1"/>
          </p:nvPr>
        </p:nvSpPr>
        <p:spPr>
          <a:xfrm>
            <a:off x="5679622" y="2137978"/>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Tree>
    <p:extLst>
      <p:ext uri="{BB962C8B-B14F-4D97-AF65-F5344CB8AC3E}">
        <p14:creationId xmlns:p14="http://schemas.microsoft.com/office/powerpoint/2010/main" val="2157146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700"/>
                            </p:stCondLst>
                            <p:childTnLst>
                              <p:par>
                                <p:cTn id="19" presetID="3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10"/>
                                        <p:tgtEl>
                                          <p:spTgt spid="3"/>
                                        </p:tgtEl>
                                      </p:cBhvr>
                                    </p:animEffect>
                                    <p:anim calcmode="lin" valueType="num">
                                      <p:cBhvr>
                                        <p:cTn id="22" dur="510" fill="hold"/>
                                        <p:tgtEl>
                                          <p:spTgt spid="3"/>
                                        </p:tgtEl>
                                        <p:attrNameLst>
                                          <p:attrName>ppt_x</p:attrName>
                                        </p:attrNameLst>
                                      </p:cBhvr>
                                      <p:tavLst>
                                        <p:tav tm="0">
                                          <p:val>
                                            <p:strVal val="#ppt_x"/>
                                          </p:val>
                                        </p:tav>
                                        <p:tav tm="100000">
                                          <p:val>
                                            <p:strVal val="#ppt_x"/>
                                          </p:val>
                                        </p:tav>
                                      </p:tavLst>
                                    </p:anim>
                                    <p:anim calcmode="lin" valueType="num">
                                      <p:cBhvr>
                                        <p:cTn id="23" dur="459" decel="100000" fill="hold"/>
                                        <p:tgtEl>
                                          <p:spTgt spid="3"/>
                                        </p:tgtEl>
                                        <p:attrNameLst>
                                          <p:attrName>ppt_y</p:attrName>
                                        </p:attrNameLst>
                                      </p:cBhvr>
                                      <p:tavLst>
                                        <p:tav tm="0">
                                          <p:val>
                                            <p:strVal val="#ppt_y+1"/>
                                          </p:val>
                                        </p:tav>
                                        <p:tav tm="100000">
                                          <p:val>
                                            <p:strVal val="#ppt_y-.03"/>
                                          </p:val>
                                        </p:tav>
                                      </p:tavLst>
                                    </p:anim>
                                    <p:anim calcmode="lin" valueType="num">
                                      <p:cBhvr>
                                        <p:cTn id="24" dur="1" accel="100000" fill="hold">
                                          <p:stCondLst>
                                            <p:cond delay="509"/>
                                          </p:stCondLst>
                                        </p:cTn>
                                        <p:tgtEl>
                                          <p:spTgt spid="3"/>
                                        </p:tgtEl>
                                        <p:attrNameLst>
                                          <p:attrName>ppt_y</p:attrName>
                                        </p:attrNameLst>
                                      </p:cBhvr>
                                      <p:tavLst>
                                        <p:tav tm="0">
                                          <p:val>
                                            <p:strVal val="#ppt_y-.03"/>
                                          </p:val>
                                        </p:tav>
                                        <p:tav tm="100000">
                                          <p:val>
                                            <p:strVal val="#ppt_y"/>
                                          </p:val>
                                        </p:tav>
                                      </p:tavLst>
                                    </p:anim>
                                  </p:childTnLst>
                                </p:cTn>
                              </p:par>
                            </p:childTnLst>
                          </p:cTn>
                        </p:par>
                        <p:par>
                          <p:cTn id="25" fill="hold">
                            <p:stCondLst>
                              <p:cond delay="1210"/>
                            </p:stCondLst>
                            <p:childTnLst>
                              <p:par>
                                <p:cTn id="26" presetID="53" presetClass="entr" presetSubtype="16" fill="hold" grpId="0" nodeType="after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 calcmode="lin" valueType="num">
                                      <p:cBhvr>
                                        <p:cTn id="28" dur="51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9" dur="51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0" dur="510"/>
                                        <p:tgtEl>
                                          <p:spTgt spid="13">
                                            <p:txEl>
                                              <p:pRg st="0" end="0"/>
                                            </p:txEl>
                                          </p:spTgt>
                                        </p:tgtEl>
                                      </p:cBhvr>
                                    </p:animEffect>
                                  </p:childTnLst>
                                </p:cTn>
                              </p:par>
                            </p:childTnLst>
                          </p:cTn>
                        </p:par>
                        <p:par>
                          <p:cTn id="31" fill="hold">
                            <p:stCondLst>
                              <p:cond delay="1720"/>
                            </p:stCondLst>
                            <p:childTnLst>
                              <p:par>
                                <p:cTn id="32" presetID="42" presetClass="entr" presetSubtype="0" fill="hold" grpId="0" nodeType="afterEffect">
                                  <p:stCondLst>
                                    <p:cond delay="0"/>
                                  </p:stCondLst>
                                  <p:childTnLst>
                                    <p:set>
                                      <p:cBhvr>
                                        <p:cTn id="33" dur="1" fill="hold">
                                          <p:stCondLst>
                                            <p:cond delay="0"/>
                                          </p:stCondLst>
                                        </p:cTn>
                                        <p:tgtEl>
                                          <p:spTgt spid="28">
                                            <p:txEl>
                                              <p:pRg st="0" end="0"/>
                                            </p:txEl>
                                          </p:spTgt>
                                        </p:tgtEl>
                                        <p:attrNameLst>
                                          <p:attrName>style.visibility</p:attrName>
                                        </p:attrNameLst>
                                      </p:cBhvr>
                                      <p:to>
                                        <p:strVal val="visible"/>
                                      </p:to>
                                    </p:set>
                                    <p:animEffect transition="in" filter="fade">
                                      <p:cBhvr>
                                        <p:cTn id="34" dur="510"/>
                                        <p:tgtEl>
                                          <p:spTgt spid="28">
                                            <p:txEl>
                                              <p:pRg st="0" end="0"/>
                                            </p:txEl>
                                          </p:spTgt>
                                        </p:tgtEl>
                                      </p:cBhvr>
                                    </p:animEffect>
                                    <p:anim calcmode="lin" valueType="num">
                                      <p:cBhvr>
                                        <p:cTn id="35" dur="51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6" dur="51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par>
                          <p:cTn id="37" fill="hold">
                            <p:stCondLst>
                              <p:cond delay="2230"/>
                            </p:stCondLst>
                            <p:childTnLst>
                              <p:par>
                                <p:cTn id="38" presetID="42" presetClass="entr" presetSubtype="0" fill="hold" grpId="0" nodeType="afterEffect">
                                  <p:stCondLst>
                                    <p:cond delay="0"/>
                                  </p:stCondLst>
                                  <p:childTnLst>
                                    <p:set>
                                      <p:cBhvr>
                                        <p:cTn id="39" dur="1" fill="hold">
                                          <p:stCondLst>
                                            <p:cond delay="0"/>
                                          </p:stCondLst>
                                        </p:cTn>
                                        <p:tgtEl>
                                          <p:spTgt spid="26">
                                            <p:txEl>
                                              <p:pRg st="0" end="0"/>
                                            </p:txEl>
                                          </p:spTgt>
                                        </p:tgtEl>
                                        <p:attrNameLst>
                                          <p:attrName>style.visibility</p:attrName>
                                        </p:attrNameLst>
                                      </p:cBhvr>
                                      <p:to>
                                        <p:strVal val="visible"/>
                                      </p:to>
                                    </p:set>
                                    <p:animEffect transition="in" filter="fade">
                                      <p:cBhvr>
                                        <p:cTn id="40" dur="510"/>
                                        <p:tgtEl>
                                          <p:spTgt spid="26">
                                            <p:txEl>
                                              <p:pRg st="0" end="0"/>
                                            </p:txEl>
                                          </p:spTgt>
                                        </p:tgtEl>
                                      </p:cBhvr>
                                    </p:animEffect>
                                    <p:anim calcmode="lin" valueType="num">
                                      <p:cBhvr>
                                        <p:cTn id="41" dur="51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2" dur="510" fill="hold"/>
                                        <p:tgtEl>
                                          <p:spTgt spid="26">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2740"/>
                            </p:stCondLst>
                            <p:childTnLst>
                              <p:par>
                                <p:cTn id="44" presetID="10" presetClass="entr" presetSubtype="0" fill="hold" grpId="0" nodeType="afterEffect">
                                  <p:stCondLst>
                                    <p:cond delay="0"/>
                                  </p:stCondLst>
                                  <p:childTnLst>
                                    <p:set>
                                      <p:cBhvr>
                                        <p:cTn id="45" dur="1" fill="hold">
                                          <p:stCondLst>
                                            <p:cond delay="0"/>
                                          </p:stCondLst>
                                        </p:cTn>
                                        <p:tgtEl>
                                          <p:spTgt spid="27">
                                            <p:txEl>
                                              <p:pRg st="0" end="0"/>
                                            </p:txEl>
                                          </p:spTgt>
                                        </p:tgtEl>
                                        <p:attrNameLst>
                                          <p:attrName>style.visibility</p:attrName>
                                        </p:attrNameLst>
                                      </p:cBhvr>
                                      <p:to>
                                        <p:strVal val="visible"/>
                                      </p:to>
                                    </p:set>
                                    <p:animEffect transition="in" filter="fade">
                                      <p:cBhvr>
                                        <p:cTn id="46" dur="510"/>
                                        <p:tgtEl>
                                          <p:spTgt spid="27">
                                            <p:txEl>
                                              <p:pRg st="0" end="0"/>
                                            </p:txEl>
                                          </p:spTgt>
                                        </p:tgtEl>
                                      </p:cBhvr>
                                    </p:animEffect>
                                  </p:childTnLst>
                                </p:cTn>
                              </p:par>
                            </p:childTnLst>
                          </p:cTn>
                        </p:par>
                        <p:par>
                          <p:cTn id="47" fill="hold">
                            <p:stCondLst>
                              <p:cond delay="3250"/>
                            </p:stCondLst>
                            <p:childTnLst>
                              <p:par>
                                <p:cTn id="48" presetID="37"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10"/>
                                        <p:tgtEl>
                                          <p:spTgt spid="38"/>
                                        </p:tgtEl>
                                      </p:cBhvr>
                                    </p:animEffect>
                                    <p:anim calcmode="lin" valueType="num">
                                      <p:cBhvr>
                                        <p:cTn id="51" dur="510" fill="hold"/>
                                        <p:tgtEl>
                                          <p:spTgt spid="38"/>
                                        </p:tgtEl>
                                        <p:attrNameLst>
                                          <p:attrName>ppt_x</p:attrName>
                                        </p:attrNameLst>
                                      </p:cBhvr>
                                      <p:tavLst>
                                        <p:tav tm="0">
                                          <p:val>
                                            <p:strVal val="#ppt_x"/>
                                          </p:val>
                                        </p:tav>
                                        <p:tav tm="100000">
                                          <p:val>
                                            <p:strVal val="#ppt_x"/>
                                          </p:val>
                                        </p:tav>
                                      </p:tavLst>
                                    </p:anim>
                                    <p:anim calcmode="lin" valueType="num">
                                      <p:cBhvr>
                                        <p:cTn id="52" dur="459" decel="100000" fill="hold"/>
                                        <p:tgtEl>
                                          <p:spTgt spid="38"/>
                                        </p:tgtEl>
                                        <p:attrNameLst>
                                          <p:attrName>ppt_y</p:attrName>
                                        </p:attrNameLst>
                                      </p:cBhvr>
                                      <p:tavLst>
                                        <p:tav tm="0">
                                          <p:val>
                                            <p:strVal val="#ppt_y+1"/>
                                          </p:val>
                                        </p:tav>
                                        <p:tav tm="100000">
                                          <p:val>
                                            <p:strVal val="#ppt_y-.03"/>
                                          </p:val>
                                        </p:tav>
                                      </p:tavLst>
                                    </p:anim>
                                    <p:anim calcmode="lin" valueType="num">
                                      <p:cBhvr>
                                        <p:cTn id="53" dur="1" accel="100000" fill="hold">
                                          <p:stCondLst>
                                            <p:cond delay="509"/>
                                          </p:stCondLst>
                                        </p:cTn>
                                        <p:tgtEl>
                                          <p:spTgt spid="38"/>
                                        </p:tgtEl>
                                        <p:attrNameLst>
                                          <p:attrName>ppt_y</p:attrName>
                                        </p:attrNameLst>
                                      </p:cBhvr>
                                      <p:tavLst>
                                        <p:tav tm="0">
                                          <p:val>
                                            <p:strVal val="#ppt_y-.03"/>
                                          </p:val>
                                        </p:tav>
                                        <p:tav tm="100000">
                                          <p:val>
                                            <p:strVal val="#ppt_y"/>
                                          </p:val>
                                        </p:tav>
                                      </p:tavLst>
                                    </p:anim>
                                  </p:childTnLst>
                                </p:cTn>
                              </p:par>
                            </p:childTnLst>
                          </p:cTn>
                        </p:par>
                        <p:par>
                          <p:cTn id="54" fill="hold">
                            <p:stCondLst>
                              <p:cond delay="3760"/>
                            </p:stCondLst>
                            <p:childTnLst>
                              <p:par>
                                <p:cTn id="55" presetID="53" presetClass="entr" presetSubtype="16" fill="hold" grpId="0" nodeType="afterEffect">
                                  <p:stCondLst>
                                    <p:cond delay="0"/>
                                  </p:stCondLst>
                                  <p:childTnLst>
                                    <p:set>
                                      <p:cBhvr>
                                        <p:cTn id="56" dur="1" fill="hold">
                                          <p:stCondLst>
                                            <p:cond delay="0"/>
                                          </p:stCondLst>
                                        </p:cTn>
                                        <p:tgtEl>
                                          <p:spTgt spid="39">
                                            <p:txEl>
                                              <p:pRg st="0" end="0"/>
                                            </p:txEl>
                                          </p:spTgt>
                                        </p:tgtEl>
                                        <p:attrNameLst>
                                          <p:attrName>style.visibility</p:attrName>
                                        </p:attrNameLst>
                                      </p:cBhvr>
                                      <p:to>
                                        <p:strVal val="visible"/>
                                      </p:to>
                                    </p:set>
                                    <p:anim calcmode="lin" valueType="num">
                                      <p:cBhvr>
                                        <p:cTn id="57" dur="510" fill="hold"/>
                                        <p:tgtEl>
                                          <p:spTgt spid="39">
                                            <p:txEl>
                                              <p:pRg st="0" end="0"/>
                                            </p:txEl>
                                          </p:spTgt>
                                        </p:tgtEl>
                                        <p:attrNameLst>
                                          <p:attrName>ppt_w</p:attrName>
                                        </p:attrNameLst>
                                      </p:cBhvr>
                                      <p:tavLst>
                                        <p:tav tm="0">
                                          <p:val>
                                            <p:fltVal val="0"/>
                                          </p:val>
                                        </p:tav>
                                        <p:tav tm="100000">
                                          <p:val>
                                            <p:strVal val="#ppt_w"/>
                                          </p:val>
                                        </p:tav>
                                      </p:tavLst>
                                    </p:anim>
                                    <p:anim calcmode="lin" valueType="num">
                                      <p:cBhvr>
                                        <p:cTn id="58" dur="51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59" dur="510"/>
                                        <p:tgtEl>
                                          <p:spTgt spid="39">
                                            <p:txEl>
                                              <p:pRg st="0" end="0"/>
                                            </p:txEl>
                                          </p:spTgt>
                                        </p:tgtEl>
                                      </p:cBhvr>
                                    </p:animEffect>
                                  </p:childTnLst>
                                </p:cTn>
                              </p:par>
                            </p:childTnLst>
                          </p:cTn>
                        </p:par>
                        <p:par>
                          <p:cTn id="60" fill="hold">
                            <p:stCondLst>
                              <p:cond delay="4270"/>
                            </p:stCondLst>
                            <p:childTnLst>
                              <p:par>
                                <p:cTn id="61" presetID="42" presetClass="entr" presetSubtype="0" fill="hold" grpId="0" nodeType="afterEffect">
                                  <p:stCondLst>
                                    <p:cond delay="0"/>
                                  </p:stCondLst>
                                  <p:childTnLst>
                                    <p:set>
                                      <p:cBhvr>
                                        <p:cTn id="62" dur="1" fill="hold">
                                          <p:stCondLst>
                                            <p:cond delay="0"/>
                                          </p:stCondLst>
                                        </p:cTn>
                                        <p:tgtEl>
                                          <p:spTgt spid="42">
                                            <p:txEl>
                                              <p:pRg st="0" end="0"/>
                                            </p:txEl>
                                          </p:spTgt>
                                        </p:tgtEl>
                                        <p:attrNameLst>
                                          <p:attrName>style.visibility</p:attrName>
                                        </p:attrNameLst>
                                      </p:cBhvr>
                                      <p:to>
                                        <p:strVal val="visible"/>
                                      </p:to>
                                    </p:set>
                                    <p:animEffect transition="in" filter="fade">
                                      <p:cBhvr>
                                        <p:cTn id="63" dur="510"/>
                                        <p:tgtEl>
                                          <p:spTgt spid="42">
                                            <p:txEl>
                                              <p:pRg st="0" end="0"/>
                                            </p:txEl>
                                          </p:spTgt>
                                        </p:tgtEl>
                                      </p:cBhvr>
                                    </p:animEffect>
                                    <p:anim calcmode="lin" valueType="num">
                                      <p:cBhvr>
                                        <p:cTn id="64" dur="51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5" dur="51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66" fill="hold">
                            <p:stCondLst>
                              <p:cond delay="4780"/>
                            </p:stCondLst>
                            <p:childTnLst>
                              <p:par>
                                <p:cTn id="67" presetID="42" presetClass="entr" presetSubtype="0" fill="hold" grpId="0" nodeType="afterEffect">
                                  <p:stCondLst>
                                    <p:cond delay="0"/>
                                  </p:stCondLst>
                                  <p:childTnLst>
                                    <p:set>
                                      <p:cBhvr>
                                        <p:cTn id="68" dur="1" fill="hold">
                                          <p:stCondLst>
                                            <p:cond delay="0"/>
                                          </p:stCondLst>
                                        </p:cTn>
                                        <p:tgtEl>
                                          <p:spTgt spid="40">
                                            <p:txEl>
                                              <p:pRg st="0" end="0"/>
                                            </p:txEl>
                                          </p:spTgt>
                                        </p:tgtEl>
                                        <p:attrNameLst>
                                          <p:attrName>style.visibility</p:attrName>
                                        </p:attrNameLst>
                                      </p:cBhvr>
                                      <p:to>
                                        <p:strVal val="visible"/>
                                      </p:to>
                                    </p:set>
                                    <p:animEffect transition="in" filter="fade">
                                      <p:cBhvr>
                                        <p:cTn id="69" dur="510"/>
                                        <p:tgtEl>
                                          <p:spTgt spid="40">
                                            <p:txEl>
                                              <p:pRg st="0" end="0"/>
                                            </p:txEl>
                                          </p:spTgt>
                                        </p:tgtEl>
                                      </p:cBhvr>
                                    </p:animEffect>
                                    <p:anim calcmode="lin" valueType="num">
                                      <p:cBhvr>
                                        <p:cTn id="70" dur="51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71" dur="510" fill="hold"/>
                                        <p:tgtEl>
                                          <p:spTgt spid="40">
                                            <p:txEl>
                                              <p:pRg st="0" end="0"/>
                                            </p:txEl>
                                          </p:spTgt>
                                        </p:tgtEl>
                                        <p:attrNameLst>
                                          <p:attrName>ppt_y</p:attrName>
                                        </p:attrNameLst>
                                      </p:cBhvr>
                                      <p:tavLst>
                                        <p:tav tm="0">
                                          <p:val>
                                            <p:strVal val="#ppt_y+.1"/>
                                          </p:val>
                                        </p:tav>
                                        <p:tav tm="100000">
                                          <p:val>
                                            <p:strVal val="#ppt_y"/>
                                          </p:val>
                                        </p:tav>
                                      </p:tavLst>
                                    </p:anim>
                                  </p:childTnLst>
                                </p:cTn>
                              </p:par>
                            </p:childTnLst>
                          </p:cTn>
                        </p:par>
                        <p:par>
                          <p:cTn id="72" fill="hold">
                            <p:stCondLst>
                              <p:cond delay="5290"/>
                            </p:stCondLst>
                            <p:childTnLst>
                              <p:par>
                                <p:cTn id="73" presetID="10" presetClass="entr" presetSubtype="0" fill="hold" grpId="0" nodeType="afterEffect">
                                  <p:stCondLst>
                                    <p:cond delay="0"/>
                                  </p:stCondLst>
                                  <p:childTnLst>
                                    <p:set>
                                      <p:cBhvr>
                                        <p:cTn id="74" dur="1" fill="hold">
                                          <p:stCondLst>
                                            <p:cond delay="0"/>
                                          </p:stCondLst>
                                        </p:cTn>
                                        <p:tgtEl>
                                          <p:spTgt spid="41">
                                            <p:txEl>
                                              <p:pRg st="0" end="0"/>
                                            </p:txEl>
                                          </p:spTgt>
                                        </p:tgtEl>
                                        <p:attrNameLst>
                                          <p:attrName>style.visibility</p:attrName>
                                        </p:attrNameLst>
                                      </p:cBhvr>
                                      <p:to>
                                        <p:strVal val="visible"/>
                                      </p:to>
                                    </p:set>
                                    <p:animEffect transition="in" filter="fade">
                                      <p:cBhvr>
                                        <p:cTn id="75" dur="510"/>
                                        <p:tgtEl>
                                          <p:spTgt spid="41">
                                            <p:txEl>
                                              <p:pRg st="0" end="0"/>
                                            </p:txEl>
                                          </p:spTgt>
                                        </p:tgtEl>
                                      </p:cBhvr>
                                    </p:animEffect>
                                  </p:childTnLst>
                                </p:cTn>
                              </p:par>
                            </p:childTnLst>
                          </p:cTn>
                        </p:par>
                        <p:par>
                          <p:cTn id="76" fill="hold">
                            <p:stCondLst>
                              <p:cond delay="5800"/>
                            </p:stCondLst>
                            <p:childTnLst>
                              <p:par>
                                <p:cTn id="77" presetID="37" presetClass="entr" presetSubtype="0"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10"/>
                                        <p:tgtEl>
                                          <p:spTgt spid="43"/>
                                        </p:tgtEl>
                                      </p:cBhvr>
                                    </p:animEffect>
                                    <p:anim calcmode="lin" valueType="num">
                                      <p:cBhvr>
                                        <p:cTn id="80" dur="510" fill="hold"/>
                                        <p:tgtEl>
                                          <p:spTgt spid="43"/>
                                        </p:tgtEl>
                                        <p:attrNameLst>
                                          <p:attrName>ppt_x</p:attrName>
                                        </p:attrNameLst>
                                      </p:cBhvr>
                                      <p:tavLst>
                                        <p:tav tm="0">
                                          <p:val>
                                            <p:strVal val="#ppt_x"/>
                                          </p:val>
                                        </p:tav>
                                        <p:tav tm="100000">
                                          <p:val>
                                            <p:strVal val="#ppt_x"/>
                                          </p:val>
                                        </p:tav>
                                      </p:tavLst>
                                    </p:anim>
                                    <p:anim calcmode="lin" valueType="num">
                                      <p:cBhvr>
                                        <p:cTn id="81" dur="459" decel="100000" fill="hold"/>
                                        <p:tgtEl>
                                          <p:spTgt spid="43"/>
                                        </p:tgtEl>
                                        <p:attrNameLst>
                                          <p:attrName>ppt_y</p:attrName>
                                        </p:attrNameLst>
                                      </p:cBhvr>
                                      <p:tavLst>
                                        <p:tav tm="0">
                                          <p:val>
                                            <p:strVal val="#ppt_y+1"/>
                                          </p:val>
                                        </p:tav>
                                        <p:tav tm="100000">
                                          <p:val>
                                            <p:strVal val="#ppt_y-.03"/>
                                          </p:val>
                                        </p:tav>
                                      </p:tavLst>
                                    </p:anim>
                                    <p:anim calcmode="lin" valueType="num">
                                      <p:cBhvr>
                                        <p:cTn id="82" dur="1" accel="100000" fill="hold">
                                          <p:stCondLst>
                                            <p:cond delay="509"/>
                                          </p:stCondLst>
                                        </p:cTn>
                                        <p:tgtEl>
                                          <p:spTgt spid="43"/>
                                        </p:tgtEl>
                                        <p:attrNameLst>
                                          <p:attrName>ppt_y</p:attrName>
                                        </p:attrNameLst>
                                      </p:cBhvr>
                                      <p:tavLst>
                                        <p:tav tm="0">
                                          <p:val>
                                            <p:strVal val="#ppt_y-.03"/>
                                          </p:val>
                                        </p:tav>
                                        <p:tav tm="100000">
                                          <p:val>
                                            <p:strVal val="#ppt_y"/>
                                          </p:val>
                                        </p:tav>
                                      </p:tavLst>
                                    </p:anim>
                                  </p:childTnLst>
                                </p:cTn>
                              </p:par>
                            </p:childTnLst>
                          </p:cTn>
                        </p:par>
                        <p:par>
                          <p:cTn id="83" fill="hold">
                            <p:stCondLst>
                              <p:cond delay="6310"/>
                            </p:stCondLst>
                            <p:childTnLst>
                              <p:par>
                                <p:cTn id="84" presetID="53" presetClass="entr" presetSubtype="16" fill="hold" grpId="0" nodeType="afterEffect">
                                  <p:stCondLst>
                                    <p:cond delay="0"/>
                                  </p:stCondLst>
                                  <p:childTnLst>
                                    <p:set>
                                      <p:cBhvr>
                                        <p:cTn id="85" dur="1" fill="hold">
                                          <p:stCondLst>
                                            <p:cond delay="0"/>
                                          </p:stCondLst>
                                        </p:cTn>
                                        <p:tgtEl>
                                          <p:spTgt spid="44">
                                            <p:txEl>
                                              <p:pRg st="0" end="0"/>
                                            </p:txEl>
                                          </p:spTgt>
                                        </p:tgtEl>
                                        <p:attrNameLst>
                                          <p:attrName>style.visibility</p:attrName>
                                        </p:attrNameLst>
                                      </p:cBhvr>
                                      <p:to>
                                        <p:strVal val="visible"/>
                                      </p:to>
                                    </p:set>
                                    <p:anim calcmode="lin" valueType="num">
                                      <p:cBhvr>
                                        <p:cTn id="86" dur="510" fill="hold"/>
                                        <p:tgtEl>
                                          <p:spTgt spid="44">
                                            <p:txEl>
                                              <p:pRg st="0" end="0"/>
                                            </p:txEl>
                                          </p:spTgt>
                                        </p:tgtEl>
                                        <p:attrNameLst>
                                          <p:attrName>ppt_w</p:attrName>
                                        </p:attrNameLst>
                                      </p:cBhvr>
                                      <p:tavLst>
                                        <p:tav tm="0">
                                          <p:val>
                                            <p:fltVal val="0"/>
                                          </p:val>
                                        </p:tav>
                                        <p:tav tm="100000">
                                          <p:val>
                                            <p:strVal val="#ppt_w"/>
                                          </p:val>
                                        </p:tav>
                                      </p:tavLst>
                                    </p:anim>
                                    <p:anim calcmode="lin" valueType="num">
                                      <p:cBhvr>
                                        <p:cTn id="87" dur="51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88" dur="510"/>
                                        <p:tgtEl>
                                          <p:spTgt spid="44">
                                            <p:txEl>
                                              <p:pRg st="0" end="0"/>
                                            </p:txEl>
                                          </p:spTgt>
                                        </p:tgtEl>
                                      </p:cBhvr>
                                    </p:animEffect>
                                  </p:childTnLst>
                                </p:cTn>
                              </p:par>
                            </p:childTnLst>
                          </p:cTn>
                        </p:par>
                        <p:par>
                          <p:cTn id="89" fill="hold">
                            <p:stCondLst>
                              <p:cond delay="6820"/>
                            </p:stCondLst>
                            <p:childTnLst>
                              <p:par>
                                <p:cTn id="90" presetID="42" presetClass="entr" presetSubtype="0" fill="hold" grpId="0" nodeType="afterEffect">
                                  <p:stCondLst>
                                    <p:cond delay="0"/>
                                  </p:stCondLst>
                                  <p:childTnLst>
                                    <p:set>
                                      <p:cBhvr>
                                        <p:cTn id="91" dur="1" fill="hold">
                                          <p:stCondLst>
                                            <p:cond delay="0"/>
                                          </p:stCondLst>
                                        </p:cTn>
                                        <p:tgtEl>
                                          <p:spTgt spid="47">
                                            <p:txEl>
                                              <p:pRg st="0" end="0"/>
                                            </p:txEl>
                                          </p:spTgt>
                                        </p:tgtEl>
                                        <p:attrNameLst>
                                          <p:attrName>style.visibility</p:attrName>
                                        </p:attrNameLst>
                                      </p:cBhvr>
                                      <p:to>
                                        <p:strVal val="visible"/>
                                      </p:to>
                                    </p:set>
                                    <p:animEffect transition="in" filter="fade">
                                      <p:cBhvr>
                                        <p:cTn id="92" dur="510"/>
                                        <p:tgtEl>
                                          <p:spTgt spid="47">
                                            <p:txEl>
                                              <p:pRg st="0" end="0"/>
                                            </p:txEl>
                                          </p:spTgt>
                                        </p:tgtEl>
                                      </p:cBhvr>
                                    </p:animEffect>
                                    <p:anim calcmode="lin" valueType="num">
                                      <p:cBhvr>
                                        <p:cTn id="93" dur="51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94" dur="510" fill="hold"/>
                                        <p:tgtEl>
                                          <p:spTgt spid="47">
                                            <p:txEl>
                                              <p:pRg st="0" end="0"/>
                                            </p:txEl>
                                          </p:spTgt>
                                        </p:tgtEl>
                                        <p:attrNameLst>
                                          <p:attrName>ppt_y</p:attrName>
                                        </p:attrNameLst>
                                      </p:cBhvr>
                                      <p:tavLst>
                                        <p:tav tm="0">
                                          <p:val>
                                            <p:strVal val="#ppt_y+.1"/>
                                          </p:val>
                                        </p:tav>
                                        <p:tav tm="100000">
                                          <p:val>
                                            <p:strVal val="#ppt_y"/>
                                          </p:val>
                                        </p:tav>
                                      </p:tavLst>
                                    </p:anim>
                                  </p:childTnLst>
                                </p:cTn>
                              </p:par>
                            </p:childTnLst>
                          </p:cTn>
                        </p:par>
                        <p:par>
                          <p:cTn id="95" fill="hold">
                            <p:stCondLst>
                              <p:cond delay="7330"/>
                            </p:stCondLst>
                            <p:childTnLst>
                              <p:par>
                                <p:cTn id="96" presetID="42" presetClass="entr" presetSubtype="0" fill="hold" grpId="0" nodeType="afterEffect">
                                  <p:stCondLst>
                                    <p:cond delay="0"/>
                                  </p:stCondLst>
                                  <p:childTnLst>
                                    <p:set>
                                      <p:cBhvr>
                                        <p:cTn id="97" dur="1" fill="hold">
                                          <p:stCondLst>
                                            <p:cond delay="0"/>
                                          </p:stCondLst>
                                        </p:cTn>
                                        <p:tgtEl>
                                          <p:spTgt spid="45">
                                            <p:txEl>
                                              <p:pRg st="0" end="0"/>
                                            </p:txEl>
                                          </p:spTgt>
                                        </p:tgtEl>
                                        <p:attrNameLst>
                                          <p:attrName>style.visibility</p:attrName>
                                        </p:attrNameLst>
                                      </p:cBhvr>
                                      <p:to>
                                        <p:strVal val="visible"/>
                                      </p:to>
                                    </p:set>
                                    <p:animEffect transition="in" filter="fade">
                                      <p:cBhvr>
                                        <p:cTn id="98" dur="510"/>
                                        <p:tgtEl>
                                          <p:spTgt spid="45">
                                            <p:txEl>
                                              <p:pRg st="0" end="0"/>
                                            </p:txEl>
                                          </p:spTgt>
                                        </p:tgtEl>
                                      </p:cBhvr>
                                    </p:animEffect>
                                    <p:anim calcmode="lin" valueType="num">
                                      <p:cBhvr>
                                        <p:cTn id="99" dur="51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100" dur="510" fill="hold"/>
                                        <p:tgtEl>
                                          <p:spTgt spid="45">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7840"/>
                            </p:stCondLst>
                            <p:childTnLst>
                              <p:par>
                                <p:cTn id="102" presetID="10" presetClass="entr" presetSubtype="0" fill="hold" grpId="0" nodeType="afterEffect">
                                  <p:stCondLst>
                                    <p:cond delay="0"/>
                                  </p:stCondLst>
                                  <p:childTnLst>
                                    <p:set>
                                      <p:cBhvr>
                                        <p:cTn id="103" dur="1" fill="hold">
                                          <p:stCondLst>
                                            <p:cond delay="0"/>
                                          </p:stCondLst>
                                        </p:cTn>
                                        <p:tgtEl>
                                          <p:spTgt spid="46">
                                            <p:txEl>
                                              <p:pRg st="0" end="0"/>
                                            </p:txEl>
                                          </p:spTgt>
                                        </p:tgtEl>
                                        <p:attrNameLst>
                                          <p:attrName>style.visibility</p:attrName>
                                        </p:attrNameLst>
                                      </p:cBhvr>
                                      <p:to>
                                        <p:strVal val="visible"/>
                                      </p:to>
                                    </p:set>
                                    <p:animEffect transition="in" filter="fade">
                                      <p:cBhvr>
                                        <p:cTn id="104" dur="510"/>
                                        <p:tgtEl>
                                          <p:spTgt spid="46">
                                            <p:txEl>
                                              <p:pRg st="0" end="0"/>
                                            </p:txEl>
                                          </p:spTgt>
                                        </p:tgtEl>
                                      </p:cBhvr>
                                    </p:animEffect>
                                  </p:childTnLst>
                                </p:cTn>
                              </p:par>
                            </p:childTnLst>
                          </p:cTn>
                        </p:par>
                        <p:par>
                          <p:cTn id="105" fill="hold">
                            <p:stCondLst>
                              <p:cond delay="8350"/>
                            </p:stCondLst>
                            <p:childTnLst>
                              <p:par>
                                <p:cTn id="106" presetID="53" presetClass="entr" presetSubtype="16" fill="hold" grpId="0" nodeType="afterEffect">
                                  <p:stCondLst>
                                    <p:cond delay="0"/>
                                  </p:stCondLst>
                                  <p:childTnLst>
                                    <p:set>
                                      <p:cBhvr>
                                        <p:cTn id="107" dur="1" fill="hold">
                                          <p:stCondLst>
                                            <p:cond delay="0"/>
                                          </p:stCondLst>
                                        </p:cTn>
                                        <p:tgtEl>
                                          <p:spTgt spid="23"/>
                                        </p:tgtEl>
                                        <p:attrNameLst>
                                          <p:attrName>style.visibility</p:attrName>
                                        </p:attrNameLst>
                                      </p:cBhvr>
                                      <p:to>
                                        <p:strVal val="visible"/>
                                      </p:to>
                                    </p:set>
                                    <p:anim calcmode="lin" valueType="num">
                                      <p:cBhvr>
                                        <p:cTn id="108" dur="500" fill="hold"/>
                                        <p:tgtEl>
                                          <p:spTgt spid="23"/>
                                        </p:tgtEl>
                                        <p:attrNameLst>
                                          <p:attrName>ppt_w</p:attrName>
                                        </p:attrNameLst>
                                      </p:cBhvr>
                                      <p:tavLst>
                                        <p:tav tm="0">
                                          <p:val>
                                            <p:fltVal val="0"/>
                                          </p:val>
                                        </p:tav>
                                        <p:tav tm="100000">
                                          <p:val>
                                            <p:strVal val="#ppt_w"/>
                                          </p:val>
                                        </p:tav>
                                      </p:tavLst>
                                    </p:anim>
                                    <p:anim calcmode="lin" valueType="num">
                                      <p:cBhvr>
                                        <p:cTn id="109" dur="500" fill="hold"/>
                                        <p:tgtEl>
                                          <p:spTgt spid="23"/>
                                        </p:tgtEl>
                                        <p:attrNameLst>
                                          <p:attrName>ppt_h</p:attrName>
                                        </p:attrNameLst>
                                      </p:cBhvr>
                                      <p:tavLst>
                                        <p:tav tm="0">
                                          <p:val>
                                            <p:fltVal val="0"/>
                                          </p:val>
                                        </p:tav>
                                        <p:tav tm="100000">
                                          <p:val>
                                            <p:strVal val="#ppt_h"/>
                                          </p:val>
                                        </p:tav>
                                      </p:tavLst>
                                    </p:anim>
                                    <p:animEffect transition="in" filter="fade">
                                      <p:cBhvr>
                                        <p:cTn id="110" dur="500"/>
                                        <p:tgtEl>
                                          <p:spTgt spid="23"/>
                                        </p:tgtEl>
                                      </p:cBhvr>
                                    </p:animEffect>
                                  </p:childTnLst>
                                </p:cTn>
                              </p:par>
                            </p:childTnLst>
                          </p:cTn>
                        </p:par>
                        <p:par>
                          <p:cTn id="111" fill="hold">
                            <p:stCondLst>
                              <p:cond delay="8850"/>
                            </p:stCondLst>
                            <p:childTnLst>
                              <p:par>
                                <p:cTn id="112" presetID="53" presetClass="entr" presetSubtype="16"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 calcmode="lin" valueType="num">
                                      <p:cBhvr>
                                        <p:cTn id="114" dur="500" fill="hold"/>
                                        <p:tgtEl>
                                          <p:spTgt spid="25"/>
                                        </p:tgtEl>
                                        <p:attrNameLst>
                                          <p:attrName>ppt_w</p:attrName>
                                        </p:attrNameLst>
                                      </p:cBhvr>
                                      <p:tavLst>
                                        <p:tav tm="0">
                                          <p:val>
                                            <p:fltVal val="0"/>
                                          </p:val>
                                        </p:tav>
                                        <p:tav tm="100000">
                                          <p:val>
                                            <p:strVal val="#ppt_w"/>
                                          </p:val>
                                        </p:tav>
                                      </p:tavLst>
                                    </p:anim>
                                    <p:anim calcmode="lin" valueType="num">
                                      <p:cBhvr>
                                        <p:cTn id="115" dur="500" fill="hold"/>
                                        <p:tgtEl>
                                          <p:spTgt spid="25"/>
                                        </p:tgtEl>
                                        <p:attrNameLst>
                                          <p:attrName>ppt_h</p:attrName>
                                        </p:attrNameLst>
                                      </p:cBhvr>
                                      <p:tavLst>
                                        <p:tav tm="0">
                                          <p:val>
                                            <p:fltVal val="0"/>
                                          </p:val>
                                        </p:tav>
                                        <p:tav tm="100000">
                                          <p:val>
                                            <p:strVal val="#ppt_h"/>
                                          </p:val>
                                        </p:tav>
                                      </p:tavLst>
                                    </p:anim>
                                    <p:animEffect transition="in" filter="fade">
                                      <p:cBhvr>
                                        <p:cTn id="116" dur="500"/>
                                        <p:tgtEl>
                                          <p:spTgt spid="25"/>
                                        </p:tgtEl>
                                      </p:cBhvr>
                                    </p:animEffect>
                                  </p:childTnLst>
                                </p:cTn>
                              </p:par>
                            </p:childTnLst>
                          </p:cTn>
                        </p:par>
                        <p:par>
                          <p:cTn id="117" fill="hold">
                            <p:stCondLst>
                              <p:cond delay="9350"/>
                            </p:stCondLst>
                            <p:childTnLst>
                              <p:par>
                                <p:cTn id="118" presetID="53" presetClass="entr" presetSubtype="16" fill="hold" grpId="0" nodeType="afterEffect">
                                  <p:stCondLst>
                                    <p:cond delay="0"/>
                                  </p:stCondLst>
                                  <p:childTnLst>
                                    <p:set>
                                      <p:cBhvr>
                                        <p:cTn id="119" dur="1" fill="hold">
                                          <p:stCondLst>
                                            <p:cond delay="0"/>
                                          </p:stCondLst>
                                        </p:cTn>
                                        <p:tgtEl>
                                          <p:spTgt spid="30"/>
                                        </p:tgtEl>
                                        <p:attrNameLst>
                                          <p:attrName>style.visibility</p:attrName>
                                        </p:attrNameLst>
                                      </p:cBhvr>
                                      <p:to>
                                        <p:strVal val="visible"/>
                                      </p:to>
                                    </p:set>
                                    <p:anim calcmode="lin" valueType="num">
                                      <p:cBhvr>
                                        <p:cTn id="120" dur="500" fill="hold"/>
                                        <p:tgtEl>
                                          <p:spTgt spid="30"/>
                                        </p:tgtEl>
                                        <p:attrNameLst>
                                          <p:attrName>ppt_w</p:attrName>
                                        </p:attrNameLst>
                                      </p:cBhvr>
                                      <p:tavLst>
                                        <p:tav tm="0">
                                          <p:val>
                                            <p:fltVal val="0"/>
                                          </p:val>
                                        </p:tav>
                                        <p:tav tm="100000">
                                          <p:val>
                                            <p:strVal val="#ppt_w"/>
                                          </p:val>
                                        </p:tav>
                                      </p:tavLst>
                                    </p:anim>
                                    <p:anim calcmode="lin" valueType="num">
                                      <p:cBhvr>
                                        <p:cTn id="121" dur="500" fill="hold"/>
                                        <p:tgtEl>
                                          <p:spTgt spid="30"/>
                                        </p:tgtEl>
                                        <p:attrNameLst>
                                          <p:attrName>ppt_h</p:attrName>
                                        </p:attrNameLst>
                                      </p:cBhvr>
                                      <p:tavLst>
                                        <p:tav tm="0">
                                          <p:val>
                                            <p:fltVal val="0"/>
                                          </p:val>
                                        </p:tav>
                                        <p:tav tm="100000">
                                          <p:val>
                                            <p:strVal val="#ppt_h"/>
                                          </p:val>
                                        </p:tav>
                                      </p:tavLst>
                                    </p:anim>
                                    <p:animEffect transition="in" filter="fade">
                                      <p:cBhvr>
                                        <p:cTn id="122" dur="500"/>
                                        <p:tgtEl>
                                          <p:spTgt spid="30"/>
                                        </p:tgtEl>
                                      </p:cBhvr>
                                    </p:animEffect>
                                  </p:childTnLst>
                                </p:cTn>
                              </p:par>
                            </p:childTnLst>
                          </p:cTn>
                        </p:par>
                        <p:par>
                          <p:cTn id="123" fill="hold">
                            <p:stCondLst>
                              <p:cond delay="9850"/>
                            </p:stCondLst>
                            <p:childTnLst>
                              <p:par>
                                <p:cTn id="124" presetID="53" presetClass="entr" presetSubtype="16" fill="hold" grpId="0" nodeType="afterEffect">
                                  <p:stCondLst>
                                    <p:cond delay="0"/>
                                  </p:stCondLst>
                                  <p:childTnLst>
                                    <p:set>
                                      <p:cBhvr>
                                        <p:cTn id="125" dur="1" fill="hold">
                                          <p:stCondLst>
                                            <p:cond delay="0"/>
                                          </p:stCondLst>
                                        </p:cTn>
                                        <p:tgtEl>
                                          <p:spTgt spid="35"/>
                                        </p:tgtEl>
                                        <p:attrNameLst>
                                          <p:attrName>style.visibility</p:attrName>
                                        </p:attrNameLst>
                                      </p:cBhvr>
                                      <p:to>
                                        <p:strVal val="visible"/>
                                      </p:to>
                                    </p:set>
                                    <p:anim calcmode="lin" valueType="num">
                                      <p:cBhvr>
                                        <p:cTn id="126" dur="500" fill="hold"/>
                                        <p:tgtEl>
                                          <p:spTgt spid="35"/>
                                        </p:tgtEl>
                                        <p:attrNameLst>
                                          <p:attrName>ppt_w</p:attrName>
                                        </p:attrNameLst>
                                      </p:cBhvr>
                                      <p:tavLst>
                                        <p:tav tm="0">
                                          <p:val>
                                            <p:fltVal val="0"/>
                                          </p:val>
                                        </p:tav>
                                        <p:tav tm="100000">
                                          <p:val>
                                            <p:strVal val="#ppt_w"/>
                                          </p:val>
                                        </p:tav>
                                      </p:tavLst>
                                    </p:anim>
                                    <p:anim calcmode="lin" valueType="num">
                                      <p:cBhvr>
                                        <p:cTn id="127" dur="500" fill="hold"/>
                                        <p:tgtEl>
                                          <p:spTgt spid="35"/>
                                        </p:tgtEl>
                                        <p:attrNameLst>
                                          <p:attrName>ppt_h</p:attrName>
                                        </p:attrNameLst>
                                      </p:cBhvr>
                                      <p:tavLst>
                                        <p:tav tm="0">
                                          <p:val>
                                            <p:fltVal val="0"/>
                                          </p:val>
                                        </p:tav>
                                        <p:tav tm="100000">
                                          <p:val>
                                            <p:strVal val="#ppt_h"/>
                                          </p:val>
                                        </p:tav>
                                      </p:tavLst>
                                    </p:anim>
                                    <p:animEffect transition="in" filter="fade">
                                      <p:cBhvr>
                                        <p:cTn id="128" dur="500"/>
                                        <p:tgtEl>
                                          <p:spTgt spid="35"/>
                                        </p:tgtEl>
                                      </p:cBhvr>
                                    </p:animEffect>
                                  </p:childTnLst>
                                </p:cTn>
                              </p:par>
                            </p:childTnLst>
                          </p:cTn>
                        </p:par>
                        <p:par>
                          <p:cTn id="129" fill="hold">
                            <p:stCondLst>
                              <p:cond delay="10350"/>
                            </p:stCondLst>
                            <p:childTnLst>
                              <p:par>
                                <p:cTn id="130" presetID="53" presetClass="entr" presetSubtype="16" fill="hold" grpId="0" nodeType="afterEffect">
                                  <p:stCondLst>
                                    <p:cond delay="0"/>
                                  </p:stCondLst>
                                  <p:childTnLst>
                                    <p:set>
                                      <p:cBhvr>
                                        <p:cTn id="131" dur="1" fill="hold">
                                          <p:stCondLst>
                                            <p:cond delay="0"/>
                                          </p:stCondLst>
                                        </p:cTn>
                                        <p:tgtEl>
                                          <p:spTgt spid="37"/>
                                        </p:tgtEl>
                                        <p:attrNameLst>
                                          <p:attrName>style.visibility</p:attrName>
                                        </p:attrNameLst>
                                      </p:cBhvr>
                                      <p:to>
                                        <p:strVal val="visible"/>
                                      </p:to>
                                    </p:set>
                                    <p:anim calcmode="lin" valueType="num">
                                      <p:cBhvr>
                                        <p:cTn id="132" dur="500" fill="hold"/>
                                        <p:tgtEl>
                                          <p:spTgt spid="37"/>
                                        </p:tgtEl>
                                        <p:attrNameLst>
                                          <p:attrName>ppt_w</p:attrName>
                                        </p:attrNameLst>
                                      </p:cBhvr>
                                      <p:tavLst>
                                        <p:tav tm="0">
                                          <p:val>
                                            <p:fltVal val="0"/>
                                          </p:val>
                                        </p:tav>
                                        <p:tav tm="100000">
                                          <p:val>
                                            <p:strVal val="#ppt_w"/>
                                          </p:val>
                                        </p:tav>
                                      </p:tavLst>
                                    </p:anim>
                                    <p:anim calcmode="lin" valueType="num">
                                      <p:cBhvr>
                                        <p:cTn id="133" dur="500" fill="hold"/>
                                        <p:tgtEl>
                                          <p:spTgt spid="37"/>
                                        </p:tgtEl>
                                        <p:attrNameLst>
                                          <p:attrName>ppt_h</p:attrName>
                                        </p:attrNameLst>
                                      </p:cBhvr>
                                      <p:tavLst>
                                        <p:tav tm="0">
                                          <p:val>
                                            <p:fltVal val="0"/>
                                          </p:val>
                                        </p:tav>
                                        <p:tav tm="100000">
                                          <p:val>
                                            <p:strVal val="#ppt_h"/>
                                          </p:val>
                                        </p:tav>
                                      </p:tavLst>
                                    </p:anim>
                                    <p:animEffect transition="in" filter="fade">
                                      <p:cBhvr>
                                        <p:cTn id="134" dur="500"/>
                                        <p:tgtEl>
                                          <p:spTgt spid="37"/>
                                        </p:tgtEl>
                                      </p:cBhvr>
                                    </p:animEffect>
                                  </p:childTnLst>
                                </p:cTn>
                              </p:par>
                            </p:childTnLst>
                          </p:cTn>
                        </p:par>
                        <p:par>
                          <p:cTn id="135" fill="hold">
                            <p:stCondLst>
                              <p:cond delay="10850"/>
                            </p:stCondLst>
                            <p:childTnLst>
                              <p:par>
                                <p:cTn id="136" presetID="10" presetClass="entr" presetSubtype="0" fill="hold" grpId="0" nodeType="afterEffect" nodePh="1">
                                  <p:stCondLst>
                                    <p:cond delay="0"/>
                                  </p:stCondLst>
                                  <p:endCondLst>
                                    <p:cond evt="begin" delay="0">
                                      <p:tn val="136"/>
                                    </p:cond>
                                  </p:endCondLst>
                                  <p:childTnLst>
                                    <p:set>
                                      <p:cBhvr>
                                        <p:cTn id="137" dur="1" fill="hold">
                                          <p:stCondLst>
                                            <p:cond delay="0"/>
                                          </p:stCondLst>
                                        </p:cTn>
                                        <p:tgtEl>
                                          <p:spTgt spid="51"/>
                                        </p:tgtEl>
                                        <p:attrNameLst>
                                          <p:attrName>style.visibility</p:attrName>
                                        </p:attrNameLst>
                                      </p:cBhvr>
                                      <p:to>
                                        <p:strVal val="visible"/>
                                      </p:to>
                                    </p:set>
                                    <p:animEffect transition="in" filter="fade">
                                      <p:cBhvr>
                                        <p:cTn id="138" dur="500"/>
                                        <p:tgtEl>
                                          <p:spTgt spid="51"/>
                                        </p:tgtEl>
                                      </p:cBhvr>
                                    </p:animEffect>
                                  </p:childTnLst>
                                </p:cTn>
                              </p:par>
                            </p:childTnLst>
                          </p:cTn>
                        </p:par>
                        <p:par>
                          <p:cTn id="139" fill="hold">
                            <p:stCondLst>
                              <p:cond delay="11350"/>
                            </p:stCondLst>
                            <p:childTnLst>
                              <p:par>
                                <p:cTn id="140" presetID="10" presetClass="entr" presetSubtype="0" fill="hold" grpId="0" nodeType="afterEffect" nodePh="1">
                                  <p:stCondLst>
                                    <p:cond delay="0"/>
                                  </p:stCondLst>
                                  <p:endCondLst>
                                    <p:cond evt="begin" delay="0">
                                      <p:tn val="140"/>
                                    </p:cond>
                                  </p:endCondLst>
                                  <p:childTnLst>
                                    <p:set>
                                      <p:cBhvr>
                                        <p:cTn id="141" dur="1" fill="hold">
                                          <p:stCondLst>
                                            <p:cond delay="0"/>
                                          </p:stCondLst>
                                        </p:cTn>
                                        <p:tgtEl>
                                          <p:spTgt spid="52"/>
                                        </p:tgtEl>
                                        <p:attrNameLst>
                                          <p:attrName>style.visibility</p:attrName>
                                        </p:attrNameLst>
                                      </p:cBhvr>
                                      <p:to>
                                        <p:strVal val="visible"/>
                                      </p:to>
                                    </p:set>
                                    <p:animEffect transition="in" filter="fade">
                                      <p:cBhvr>
                                        <p:cTn id="142" dur="500"/>
                                        <p:tgtEl>
                                          <p:spTgt spid="52"/>
                                        </p:tgtEl>
                                      </p:cBhvr>
                                    </p:animEffect>
                                  </p:childTnLst>
                                </p:cTn>
                              </p:par>
                            </p:childTnLst>
                          </p:cTn>
                        </p:par>
                        <p:par>
                          <p:cTn id="143" fill="hold">
                            <p:stCondLst>
                              <p:cond delay="11850"/>
                            </p:stCondLst>
                            <p:childTnLst>
                              <p:par>
                                <p:cTn id="144" presetID="10" presetClass="entr" presetSubtype="0" fill="hold" grpId="0" nodeType="afterEffect" nodePh="1">
                                  <p:stCondLst>
                                    <p:cond delay="0"/>
                                  </p:stCondLst>
                                  <p:endCondLst>
                                    <p:cond evt="begin" delay="0">
                                      <p:tn val="144"/>
                                    </p:cond>
                                  </p:endCondLst>
                                  <p:childTnLst>
                                    <p:set>
                                      <p:cBhvr>
                                        <p:cTn id="145" dur="1" fill="hold">
                                          <p:stCondLst>
                                            <p:cond delay="0"/>
                                          </p:stCondLst>
                                        </p:cTn>
                                        <p:tgtEl>
                                          <p:spTgt spid="53"/>
                                        </p:tgtEl>
                                        <p:attrNameLst>
                                          <p:attrName>style.visibility</p:attrName>
                                        </p:attrNameLst>
                                      </p:cBhvr>
                                      <p:to>
                                        <p:strVal val="visible"/>
                                      </p:to>
                                    </p:set>
                                    <p:animEffect transition="in" filter="fade">
                                      <p:cBhvr>
                                        <p:cTn id="146" dur="500"/>
                                        <p:tgtEl>
                                          <p:spTgt spid="53"/>
                                        </p:tgtEl>
                                      </p:cBhvr>
                                    </p:animEffect>
                                  </p:childTnLst>
                                </p:cTn>
                              </p:par>
                            </p:childTnLst>
                          </p:cTn>
                        </p:par>
                        <p:par>
                          <p:cTn id="147" fill="hold">
                            <p:stCondLst>
                              <p:cond delay="12350"/>
                            </p:stCondLst>
                            <p:childTnLst>
                              <p:par>
                                <p:cTn id="148" presetID="53" presetClass="entr" presetSubtype="16" fill="hold" grpId="0" nodeType="afterEffect">
                                  <p:stCondLst>
                                    <p:cond delay="0"/>
                                  </p:stCondLst>
                                  <p:childTnLst>
                                    <p:set>
                                      <p:cBhvr>
                                        <p:cTn id="149" dur="1" fill="hold">
                                          <p:stCondLst>
                                            <p:cond delay="0"/>
                                          </p:stCondLst>
                                        </p:cTn>
                                        <p:tgtEl>
                                          <p:spTgt spid="54">
                                            <p:txEl>
                                              <p:pRg st="0" end="0"/>
                                            </p:txEl>
                                          </p:spTgt>
                                        </p:tgtEl>
                                        <p:attrNameLst>
                                          <p:attrName>style.visibility</p:attrName>
                                        </p:attrNameLst>
                                      </p:cBhvr>
                                      <p:to>
                                        <p:strVal val="visible"/>
                                      </p:to>
                                    </p:set>
                                    <p:anim calcmode="lin" valueType="num">
                                      <p:cBhvr>
                                        <p:cTn id="150" dur="3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51" dur="3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52" dur="300"/>
                                        <p:tgtEl>
                                          <p:spTgt spid="54">
                                            <p:txEl>
                                              <p:pRg st="0" end="0"/>
                                            </p:txEl>
                                          </p:spTgt>
                                        </p:tgtEl>
                                      </p:cBhvr>
                                    </p:animEffect>
                                  </p:childTnLst>
                                </p:cTn>
                              </p:par>
                            </p:childTnLst>
                          </p:cTn>
                        </p:par>
                        <p:par>
                          <p:cTn id="153" fill="hold">
                            <p:stCondLst>
                              <p:cond delay="12650"/>
                            </p:stCondLst>
                            <p:childTnLst>
                              <p:par>
                                <p:cTn id="154" presetID="53" presetClass="entr" presetSubtype="16" fill="hold" grpId="0" nodeType="afterEffect">
                                  <p:stCondLst>
                                    <p:cond delay="0"/>
                                  </p:stCondLst>
                                  <p:childTnLst>
                                    <p:set>
                                      <p:cBhvr>
                                        <p:cTn id="155" dur="1" fill="hold">
                                          <p:stCondLst>
                                            <p:cond delay="0"/>
                                          </p:stCondLst>
                                        </p:cTn>
                                        <p:tgtEl>
                                          <p:spTgt spid="55">
                                            <p:txEl>
                                              <p:pRg st="0" end="0"/>
                                            </p:txEl>
                                          </p:spTgt>
                                        </p:tgtEl>
                                        <p:attrNameLst>
                                          <p:attrName>style.visibility</p:attrName>
                                        </p:attrNameLst>
                                      </p:cBhvr>
                                      <p:to>
                                        <p:strVal val="visible"/>
                                      </p:to>
                                    </p:set>
                                    <p:anim calcmode="lin" valueType="num">
                                      <p:cBhvr>
                                        <p:cTn id="156" dur="3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57" dur="3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58" dur="3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510" fill="hold"/>
                        <p:tgtEl>
                          <p:spTgt spid="13"/>
                        </p:tgtEl>
                        <p:attrNameLst>
                          <p:attrName>ppt_w</p:attrName>
                        </p:attrNameLst>
                      </p:cBhvr>
                      <p:tavLst>
                        <p:tav tm="0">
                          <p:val>
                            <p:fltVal val="0"/>
                          </p:val>
                        </p:tav>
                        <p:tav tm="100000">
                          <p:val>
                            <p:strVal val="#ppt_w"/>
                          </p:val>
                        </p:tav>
                      </p:tavLst>
                    </p:anim>
                    <p:anim calcmode="lin" valueType="num">
                      <p:cBhvr>
                        <p:cTn dur="510" fill="hold"/>
                        <p:tgtEl>
                          <p:spTgt spid="13"/>
                        </p:tgtEl>
                        <p:attrNameLst>
                          <p:attrName>ppt_h</p:attrName>
                        </p:attrNameLst>
                      </p:cBhvr>
                      <p:tavLst>
                        <p:tav tm="0">
                          <p:val>
                            <p:fltVal val="0"/>
                          </p:val>
                        </p:tav>
                        <p:tav tm="100000">
                          <p:val>
                            <p:strVal val="#ppt_h"/>
                          </p:val>
                        </p:tav>
                      </p:tavLst>
                    </p:anim>
                    <p:animEffect transition="in" filter="fade">
                      <p:cBhvr>
                        <p:cTn dur="510"/>
                        <p:tgtEl>
                          <p:spTgt spid="13"/>
                        </p:tgtEl>
                      </p:cBhvr>
                    </p:animEffect>
                  </p:childTnLst>
                </p:cTn>
              </p:par>
            </p:tnLst>
          </p:tmpl>
        </p:tmplLst>
      </p:bldP>
      <p:bldP spid="26" grpId="0" build="p">
        <p:tmplLst>
          <p:tmpl lvl="1">
            <p:tnLst>
              <p:par>
                <p:cTn presetID="42"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10"/>
                        <p:tgtEl>
                          <p:spTgt spid="26"/>
                        </p:tgtEl>
                      </p:cBhvr>
                    </p:animEffect>
                    <p:anim calcmode="lin" valueType="num">
                      <p:cBhvr>
                        <p:cTn dur="510" fill="hold"/>
                        <p:tgtEl>
                          <p:spTgt spid="26"/>
                        </p:tgtEl>
                        <p:attrNameLst>
                          <p:attrName>ppt_x</p:attrName>
                        </p:attrNameLst>
                      </p:cBhvr>
                      <p:tavLst>
                        <p:tav tm="0">
                          <p:val>
                            <p:strVal val="#ppt_x"/>
                          </p:val>
                        </p:tav>
                        <p:tav tm="100000">
                          <p:val>
                            <p:strVal val="#ppt_x"/>
                          </p:val>
                        </p:tav>
                      </p:tavLst>
                    </p:anim>
                    <p:anim calcmode="lin" valueType="num">
                      <p:cBhvr>
                        <p:cTn dur="51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10"/>
                        <p:tgtEl>
                          <p:spTgt spid="27"/>
                        </p:tgtEl>
                      </p:cBhvr>
                    </p:animEffect>
                  </p:childTnLst>
                </p:cTn>
              </p:par>
            </p:tnLst>
          </p:tmpl>
        </p:tmplLst>
      </p:bldP>
      <p:bldP spid="28" grpId="0" build="p">
        <p:tmplLst>
          <p:tmpl lvl="1">
            <p:tnLst>
              <p:par>
                <p:cTn presetID="42"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10"/>
                        <p:tgtEl>
                          <p:spTgt spid="28"/>
                        </p:tgtEl>
                      </p:cBhvr>
                    </p:animEffect>
                    <p:anim calcmode="lin" valueType="num">
                      <p:cBhvr>
                        <p:cTn dur="510" fill="hold"/>
                        <p:tgtEl>
                          <p:spTgt spid="28"/>
                        </p:tgtEl>
                        <p:attrNameLst>
                          <p:attrName>ppt_x</p:attrName>
                        </p:attrNameLst>
                      </p:cBhvr>
                      <p:tavLst>
                        <p:tav tm="0">
                          <p:val>
                            <p:strVal val="#ppt_x"/>
                          </p:val>
                        </p:tav>
                        <p:tav tm="100000">
                          <p:val>
                            <p:strVal val="#ppt_x"/>
                          </p:val>
                        </p:tav>
                      </p:tavLst>
                    </p:anim>
                    <p:anim calcmode="lin" valueType="num">
                      <p:cBhvr>
                        <p:cTn dur="510" fill="hold"/>
                        <p:tgtEl>
                          <p:spTgt spid="28"/>
                        </p:tgtEl>
                        <p:attrNameLst>
                          <p:attrName>ppt_y</p:attrName>
                        </p:attrNameLst>
                      </p:cBhvr>
                      <p:tavLst>
                        <p:tav tm="0">
                          <p:val>
                            <p:strVal val="#ppt_y+.1"/>
                          </p:val>
                        </p:tav>
                        <p:tav tm="100000">
                          <p:val>
                            <p:strVal val="#ppt_y"/>
                          </p:val>
                        </p:tav>
                      </p:tavLst>
                    </p:anim>
                  </p:childTnLst>
                </p:cTn>
              </p:par>
            </p:tnLst>
          </p:tmpl>
        </p:tmplLst>
      </p:bldP>
      <p:bldP spid="38" grpId="0" animBg="1"/>
      <p:bldP spid="39" grpId="0" build="p">
        <p:tmplLst>
          <p:tmpl lvl="1">
            <p:tnLst>
              <p:par>
                <p:cTn presetID="53" presetClass="entr" presetSubtype="16"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p:cTn dur="510" fill="hold"/>
                        <p:tgtEl>
                          <p:spTgt spid="39"/>
                        </p:tgtEl>
                        <p:attrNameLst>
                          <p:attrName>ppt_w</p:attrName>
                        </p:attrNameLst>
                      </p:cBhvr>
                      <p:tavLst>
                        <p:tav tm="0">
                          <p:val>
                            <p:fltVal val="0"/>
                          </p:val>
                        </p:tav>
                        <p:tav tm="100000">
                          <p:val>
                            <p:strVal val="#ppt_w"/>
                          </p:val>
                        </p:tav>
                      </p:tavLst>
                    </p:anim>
                    <p:anim calcmode="lin" valueType="num">
                      <p:cBhvr>
                        <p:cTn dur="510" fill="hold"/>
                        <p:tgtEl>
                          <p:spTgt spid="39"/>
                        </p:tgtEl>
                        <p:attrNameLst>
                          <p:attrName>ppt_h</p:attrName>
                        </p:attrNameLst>
                      </p:cBhvr>
                      <p:tavLst>
                        <p:tav tm="0">
                          <p:val>
                            <p:fltVal val="0"/>
                          </p:val>
                        </p:tav>
                        <p:tav tm="100000">
                          <p:val>
                            <p:strVal val="#ppt_h"/>
                          </p:val>
                        </p:tav>
                      </p:tavLst>
                    </p:anim>
                    <p:animEffect transition="in" filter="fade">
                      <p:cBhvr>
                        <p:cTn dur="510"/>
                        <p:tgtEl>
                          <p:spTgt spid="39"/>
                        </p:tgtEl>
                      </p:cBhvr>
                    </p:animEffect>
                  </p:childTnLst>
                </p:cTn>
              </p:par>
            </p:tnLst>
          </p:tmpl>
        </p:tmplLst>
      </p:bldP>
      <p:bldP spid="40" grpId="0" build="p">
        <p:tmplLst>
          <p:tmpl lvl="1">
            <p:tnLst>
              <p:par>
                <p:cTn presetID="42"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10"/>
                        <p:tgtEl>
                          <p:spTgt spid="40"/>
                        </p:tgtEl>
                      </p:cBhvr>
                    </p:animEffect>
                    <p:anim calcmode="lin" valueType="num">
                      <p:cBhvr>
                        <p:cTn dur="510" fill="hold"/>
                        <p:tgtEl>
                          <p:spTgt spid="40"/>
                        </p:tgtEl>
                        <p:attrNameLst>
                          <p:attrName>ppt_x</p:attrName>
                        </p:attrNameLst>
                      </p:cBhvr>
                      <p:tavLst>
                        <p:tav tm="0">
                          <p:val>
                            <p:strVal val="#ppt_x"/>
                          </p:val>
                        </p:tav>
                        <p:tav tm="100000">
                          <p:val>
                            <p:strVal val="#ppt_x"/>
                          </p:val>
                        </p:tav>
                      </p:tavLst>
                    </p:anim>
                    <p:anim calcmode="lin" valueType="num">
                      <p:cBhvr>
                        <p:cTn dur="51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10"/>
                        <p:tgtEl>
                          <p:spTgt spid="41"/>
                        </p:tgtEl>
                      </p:cBhvr>
                    </p:animEffect>
                  </p:childTnLst>
                </p:cTn>
              </p:par>
            </p:tnLst>
          </p:tmpl>
        </p:tmplLst>
      </p:bldP>
      <p:bldP spid="42" grpId="0" build="p">
        <p:tmplLst>
          <p:tmpl lvl="1">
            <p:tnLst>
              <p:par>
                <p:cTn presetID="42"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10"/>
                        <p:tgtEl>
                          <p:spTgt spid="42"/>
                        </p:tgtEl>
                      </p:cBhvr>
                    </p:animEffect>
                    <p:anim calcmode="lin" valueType="num">
                      <p:cBhvr>
                        <p:cTn dur="510" fill="hold"/>
                        <p:tgtEl>
                          <p:spTgt spid="42"/>
                        </p:tgtEl>
                        <p:attrNameLst>
                          <p:attrName>ppt_x</p:attrName>
                        </p:attrNameLst>
                      </p:cBhvr>
                      <p:tavLst>
                        <p:tav tm="0">
                          <p:val>
                            <p:strVal val="#ppt_x"/>
                          </p:val>
                        </p:tav>
                        <p:tav tm="100000">
                          <p:val>
                            <p:strVal val="#ppt_x"/>
                          </p:val>
                        </p:tav>
                      </p:tavLst>
                    </p:anim>
                    <p:anim calcmode="lin" valueType="num">
                      <p:cBhvr>
                        <p:cTn dur="510" fill="hold"/>
                        <p:tgtEl>
                          <p:spTgt spid="42"/>
                        </p:tgtEl>
                        <p:attrNameLst>
                          <p:attrName>ppt_y</p:attrName>
                        </p:attrNameLst>
                      </p:cBhvr>
                      <p:tavLst>
                        <p:tav tm="0">
                          <p:val>
                            <p:strVal val="#ppt_y+.1"/>
                          </p:val>
                        </p:tav>
                        <p:tav tm="100000">
                          <p:val>
                            <p:strVal val="#ppt_y"/>
                          </p:val>
                        </p:tav>
                      </p:tavLst>
                    </p:anim>
                  </p:childTnLst>
                </p:cTn>
              </p:par>
            </p:tnLst>
          </p:tmpl>
        </p:tmplLst>
      </p:bldP>
      <p:bldP spid="43" grpId="0" animBg="1"/>
      <p:bldP spid="44" grpId="0" build="p">
        <p:tmplLst>
          <p:tmpl lvl="1">
            <p:tnLst>
              <p:par>
                <p:cTn presetID="53" presetClass="entr" presetSubtype="16"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p:cTn dur="510" fill="hold"/>
                        <p:tgtEl>
                          <p:spTgt spid="44"/>
                        </p:tgtEl>
                        <p:attrNameLst>
                          <p:attrName>ppt_w</p:attrName>
                        </p:attrNameLst>
                      </p:cBhvr>
                      <p:tavLst>
                        <p:tav tm="0">
                          <p:val>
                            <p:fltVal val="0"/>
                          </p:val>
                        </p:tav>
                        <p:tav tm="100000">
                          <p:val>
                            <p:strVal val="#ppt_w"/>
                          </p:val>
                        </p:tav>
                      </p:tavLst>
                    </p:anim>
                    <p:anim calcmode="lin" valueType="num">
                      <p:cBhvr>
                        <p:cTn dur="510" fill="hold"/>
                        <p:tgtEl>
                          <p:spTgt spid="44"/>
                        </p:tgtEl>
                        <p:attrNameLst>
                          <p:attrName>ppt_h</p:attrName>
                        </p:attrNameLst>
                      </p:cBhvr>
                      <p:tavLst>
                        <p:tav tm="0">
                          <p:val>
                            <p:fltVal val="0"/>
                          </p:val>
                        </p:tav>
                        <p:tav tm="100000">
                          <p:val>
                            <p:strVal val="#ppt_h"/>
                          </p:val>
                        </p:tav>
                      </p:tavLst>
                    </p:anim>
                    <p:animEffect transition="in" filter="fade">
                      <p:cBhvr>
                        <p:cTn dur="510"/>
                        <p:tgtEl>
                          <p:spTgt spid="44"/>
                        </p:tgtEl>
                      </p:cBhvr>
                    </p:animEffect>
                  </p:childTnLst>
                </p:cTn>
              </p:par>
            </p:tnLst>
          </p:tmpl>
        </p:tmplLst>
      </p:bldP>
      <p:bldP spid="45" grpId="0" build="p">
        <p:tmplLst>
          <p:tmpl lvl="1">
            <p:tnLst>
              <p:par>
                <p:cTn presetID="42"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10"/>
                        <p:tgtEl>
                          <p:spTgt spid="45"/>
                        </p:tgtEl>
                      </p:cBhvr>
                    </p:animEffect>
                    <p:anim calcmode="lin" valueType="num">
                      <p:cBhvr>
                        <p:cTn dur="510" fill="hold"/>
                        <p:tgtEl>
                          <p:spTgt spid="45"/>
                        </p:tgtEl>
                        <p:attrNameLst>
                          <p:attrName>ppt_x</p:attrName>
                        </p:attrNameLst>
                      </p:cBhvr>
                      <p:tavLst>
                        <p:tav tm="0">
                          <p:val>
                            <p:strVal val="#ppt_x"/>
                          </p:val>
                        </p:tav>
                        <p:tav tm="100000">
                          <p:val>
                            <p:strVal val="#ppt_x"/>
                          </p:val>
                        </p:tav>
                      </p:tavLst>
                    </p:anim>
                    <p:anim calcmode="lin" valueType="num">
                      <p:cBhvr>
                        <p:cTn dur="510" fill="hold"/>
                        <p:tgtEl>
                          <p:spTgt spid="45"/>
                        </p:tgtEl>
                        <p:attrNameLst>
                          <p:attrName>ppt_y</p:attrName>
                        </p:attrNameLst>
                      </p:cBhvr>
                      <p:tavLst>
                        <p:tav tm="0">
                          <p:val>
                            <p:strVal val="#ppt_y+.1"/>
                          </p:val>
                        </p:tav>
                        <p:tav tm="100000">
                          <p:val>
                            <p:strVal val="#ppt_y"/>
                          </p:val>
                        </p:tav>
                      </p:tavLst>
                    </p:anim>
                  </p:childTnLst>
                </p:cTn>
              </p:par>
            </p:tnLst>
          </p:tmpl>
        </p:tmplLst>
      </p:bldP>
      <p:bldP spid="46" grpId="0" build="p">
        <p:tmplLst>
          <p:tmpl lvl="1">
            <p:tnLst>
              <p:par>
                <p:cTn presetID="10" presetClass="entr" presetSubtype="0"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fade">
                      <p:cBhvr>
                        <p:cTn dur="510"/>
                        <p:tgtEl>
                          <p:spTgt spid="46"/>
                        </p:tgtEl>
                      </p:cBhvr>
                    </p:animEffect>
                  </p:childTnLst>
                </p:cTn>
              </p:par>
            </p:tnLst>
          </p:tmpl>
        </p:tmplLst>
      </p:bldP>
      <p:bldP spid="47" grpId="0" build="p">
        <p:tmplLst>
          <p:tmpl lvl="1">
            <p:tnLst>
              <p:par>
                <p:cTn presetID="42"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10"/>
                        <p:tgtEl>
                          <p:spTgt spid="47"/>
                        </p:tgtEl>
                      </p:cBhvr>
                    </p:animEffect>
                    <p:anim calcmode="lin" valueType="num">
                      <p:cBhvr>
                        <p:cTn dur="510" fill="hold"/>
                        <p:tgtEl>
                          <p:spTgt spid="47"/>
                        </p:tgtEl>
                        <p:attrNameLst>
                          <p:attrName>ppt_x</p:attrName>
                        </p:attrNameLst>
                      </p:cBhvr>
                      <p:tavLst>
                        <p:tav tm="0">
                          <p:val>
                            <p:strVal val="#ppt_x"/>
                          </p:val>
                        </p:tav>
                        <p:tav tm="100000">
                          <p:val>
                            <p:strVal val="#ppt_x"/>
                          </p:val>
                        </p:tav>
                      </p:tavLst>
                    </p:anim>
                    <p:anim calcmode="lin" valueType="num">
                      <p:cBhvr>
                        <p:cTn dur="510" fill="hold"/>
                        <p:tgtEl>
                          <p:spTgt spid="47"/>
                        </p:tgtEl>
                        <p:attrNameLst>
                          <p:attrName>ppt_y</p:attrName>
                        </p:attrNameLst>
                      </p:cBhvr>
                      <p:tavLst>
                        <p:tav tm="0">
                          <p:val>
                            <p:strVal val="#ppt_y+.1"/>
                          </p:val>
                        </p:tav>
                        <p:tav tm="100000">
                          <p:val>
                            <p:strVal val="#ppt_y"/>
                          </p:val>
                        </p:tav>
                      </p:tavLst>
                    </p:anim>
                  </p:childTnLst>
                </p:cTn>
              </p:par>
            </p:tnLst>
          </p:tmpl>
        </p:tmplLst>
      </p:bldP>
      <p:bldP spid="23" grpId="0" animBg="1"/>
      <p:bldP spid="25" grpId="0" animBg="1"/>
      <p:bldP spid="30" grpId="0" animBg="1"/>
      <p:bldP spid="35" grpId="0" animBg="1"/>
      <p:bldP spid="37" grpId="0" animBg="1"/>
      <p:bldP spid="51" grpId="0"/>
      <p:bldP spid="52" grpId="0"/>
      <p:bldP spid="53" grpId="0"/>
      <p:bldP spid="54" grpId="0"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300" fill="hold"/>
                        <p:tgtEl>
                          <p:spTgt spid="54"/>
                        </p:tgtEl>
                        <p:attrNameLst>
                          <p:attrName>ppt_w</p:attrName>
                        </p:attrNameLst>
                      </p:cBhvr>
                      <p:tavLst>
                        <p:tav tm="0">
                          <p:val>
                            <p:fltVal val="0"/>
                          </p:val>
                        </p:tav>
                        <p:tav tm="100000">
                          <p:val>
                            <p:strVal val="#ppt_w"/>
                          </p:val>
                        </p:tav>
                      </p:tavLst>
                    </p:anim>
                    <p:anim calcmode="lin" valueType="num">
                      <p:cBhvr>
                        <p:cTn dur="300" fill="hold"/>
                        <p:tgtEl>
                          <p:spTgt spid="54"/>
                        </p:tgtEl>
                        <p:attrNameLst>
                          <p:attrName>ppt_h</p:attrName>
                        </p:attrNameLst>
                      </p:cBhvr>
                      <p:tavLst>
                        <p:tav tm="0">
                          <p:val>
                            <p:fltVal val="0"/>
                          </p:val>
                        </p:tav>
                        <p:tav tm="100000">
                          <p:val>
                            <p:strVal val="#ppt_h"/>
                          </p:val>
                        </p:tav>
                      </p:tavLst>
                    </p:anim>
                    <p:animEffect transition="in" filter="fade">
                      <p:cBhvr>
                        <p:cTn dur="300"/>
                        <p:tgtEl>
                          <p:spTgt spid="54"/>
                        </p:tgtEl>
                      </p:cBhvr>
                    </p:animEffect>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300" fill="hold"/>
                        <p:tgtEl>
                          <p:spTgt spid="55"/>
                        </p:tgtEl>
                        <p:attrNameLst>
                          <p:attrName>ppt_w</p:attrName>
                        </p:attrNameLst>
                      </p:cBhvr>
                      <p:tavLst>
                        <p:tav tm="0">
                          <p:val>
                            <p:fltVal val="0"/>
                          </p:val>
                        </p:tav>
                        <p:tav tm="100000">
                          <p:val>
                            <p:strVal val="#ppt_w"/>
                          </p:val>
                        </p:tav>
                      </p:tavLst>
                    </p:anim>
                    <p:anim calcmode="lin" valueType="num">
                      <p:cBhvr>
                        <p:cTn dur="300" fill="hold"/>
                        <p:tgtEl>
                          <p:spTgt spid="55"/>
                        </p:tgtEl>
                        <p:attrNameLst>
                          <p:attrName>ppt_h</p:attrName>
                        </p:attrNameLst>
                      </p:cBhvr>
                      <p:tavLst>
                        <p:tav tm="0">
                          <p:val>
                            <p:fltVal val="0"/>
                          </p:val>
                        </p:tav>
                        <p:tav tm="100000">
                          <p:val>
                            <p:strVal val="#ppt_h"/>
                          </p:val>
                        </p:tav>
                      </p:tavLst>
                    </p:anim>
                    <p:animEffect transition="in" filter="fade">
                      <p:cBhvr>
                        <p:cTn dur="300"/>
                        <p:tgtEl>
                          <p:spTgt spid="55"/>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Iconic list 6">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9" name="Group 18"/>
          <p:cNvGrpSpPr/>
          <p:nvPr userDrawn="1"/>
        </p:nvGrpSpPr>
        <p:grpSpPr>
          <a:xfrm>
            <a:off x="75979" y="321282"/>
            <a:ext cx="287999" cy="285143"/>
            <a:chOff x="5270500" y="1460500"/>
            <a:chExt cx="1701800" cy="2705100"/>
          </a:xfrm>
        </p:grpSpPr>
        <p:sp>
          <p:nvSpPr>
            <p:cNvPr id="20" name="Rounded Rectangle 19"/>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ounded Rectangle 20"/>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0" name="Teardrop 29"/>
          <p:cNvSpPr/>
          <p:nvPr userDrawn="1"/>
        </p:nvSpPr>
        <p:spPr>
          <a:xfrm rot="13482192">
            <a:off x="962197" y="1311551"/>
            <a:ext cx="2032186" cy="2032186"/>
          </a:xfrm>
          <a:prstGeom prst="teardrop">
            <a:avLst>
              <a:gd name="adj" fmla="val 10795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Teardrop 32"/>
          <p:cNvSpPr/>
          <p:nvPr userDrawn="1"/>
        </p:nvSpPr>
        <p:spPr>
          <a:xfrm rot="13482192">
            <a:off x="3745086" y="1311551"/>
            <a:ext cx="2032186" cy="2032186"/>
          </a:xfrm>
          <a:prstGeom prst="teardrop">
            <a:avLst>
              <a:gd name="adj" fmla="val 1079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Teardrop 33"/>
          <p:cNvSpPr/>
          <p:nvPr userDrawn="1"/>
        </p:nvSpPr>
        <p:spPr>
          <a:xfrm rot="13482192">
            <a:off x="6690954" y="1311550"/>
            <a:ext cx="2032186" cy="2032186"/>
          </a:xfrm>
          <a:prstGeom prst="teardrop">
            <a:avLst>
              <a:gd name="adj" fmla="val 1079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Text Placeholder 7"/>
          <p:cNvSpPr>
            <a:spLocks noGrp="1" noChangeAspect="1"/>
          </p:cNvSpPr>
          <p:nvPr>
            <p:ph type="body" sz="quarter" idx="39" hasCustomPrompt="1"/>
          </p:nvPr>
        </p:nvSpPr>
        <p:spPr>
          <a:xfrm>
            <a:off x="1313387" y="1581457"/>
            <a:ext cx="1352909" cy="1439991"/>
          </a:xfrm>
          <a:prstGeom prst="rect">
            <a:avLst/>
          </a:prstGeom>
        </p:spPr>
        <p:txBody>
          <a:bodyPr vert="horz" lIns="0" tIns="103884" rIns="0" bIns="103884" anchor="ctr"/>
          <a:lstStyle>
            <a:lvl1pPr marL="0" indent="0" algn="ctr">
              <a:lnSpc>
                <a:spcPct val="100000"/>
              </a:lnSpc>
              <a:spcBef>
                <a:spcPts val="0"/>
              </a:spcBef>
              <a:buNone/>
              <a:defRPr sz="5000" b="1">
                <a:solidFill>
                  <a:schemeClr val="bg1"/>
                </a:solidFill>
                <a:latin typeface="FontAwesome"/>
                <a:cs typeface="FontAwesome"/>
              </a:defRPr>
            </a:lvl1pPr>
          </a:lstStyle>
          <a:p>
            <a:pPr lvl="0"/>
            <a:r>
              <a:rPr lang="es-ES_tradnl" dirty="0" err="1" smtClean="0"/>
              <a:t>icon</a:t>
            </a:r>
            <a:endParaRPr lang="es-ES_tradnl" dirty="0" smtClean="0"/>
          </a:p>
        </p:txBody>
      </p:sp>
      <p:sp>
        <p:nvSpPr>
          <p:cNvPr id="36" name="Text Placeholder 7"/>
          <p:cNvSpPr>
            <a:spLocks noGrp="1" noChangeAspect="1"/>
          </p:cNvSpPr>
          <p:nvPr>
            <p:ph type="body" sz="quarter" idx="56" hasCustomPrompt="1"/>
          </p:nvPr>
        </p:nvSpPr>
        <p:spPr>
          <a:xfrm>
            <a:off x="4124320" y="1581457"/>
            <a:ext cx="1352909" cy="1439991"/>
          </a:xfrm>
          <a:prstGeom prst="rect">
            <a:avLst/>
          </a:prstGeom>
        </p:spPr>
        <p:txBody>
          <a:bodyPr vert="horz" lIns="0" tIns="103884" rIns="0" bIns="103884" anchor="ctr"/>
          <a:lstStyle>
            <a:lvl1pPr marL="0" indent="0" algn="ctr">
              <a:lnSpc>
                <a:spcPct val="100000"/>
              </a:lnSpc>
              <a:spcBef>
                <a:spcPts val="0"/>
              </a:spcBef>
              <a:buNone/>
              <a:defRPr sz="5000" b="1">
                <a:solidFill>
                  <a:schemeClr val="bg1"/>
                </a:solidFill>
                <a:latin typeface="FontAwesome"/>
                <a:cs typeface="FontAwesome"/>
              </a:defRPr>
            </a:lvl1pPr>
          </a:lstStyle>
          <a:p>
            <a:pPr lvl="0"/>
            <a:r>
              <a:rPr lang="es-ES_tradnl" dirty="0" err="1" smtClean="0"/>
              <a:t>icon</a:t>
            </a:r>
            <a:endParaRPr lang="es-ES_tradnl" dirty="0" smtClean="0"/>
          </a:p>
        </p:txBody>
      </p:sp>
      <p:sp>
        <p:nvSpPr>
          <p:cNvPr id="37" name="Text Placeholder 7"/>
          <p:cNvSpPr>
            <a:spLocks noGrp="1" noChangeAspect="1"/>
          </p:cNvSpPr>
          <p:nvPr>
            <p:ph type="body" sz="quarter" idx="60" hasCustomPrompt="1"/>
          </p:nvPr>
        </p:nvSpPr>
        <p:spPr>
          <a:xfrm>
            <a:off x="6989759" y="1581457"/>
            <a:ext cx="1352909" cy="1439991"/>
          </a:xfrm>
          <a:prstGeom prst="rect">
            <a:avLst/>
          </a:prstGeom>
        </p:spPr>
        <p:txBody>
          <a:bodyPr vert="horz" lIns="0" tIns="103884" rIns="0" bIns="103884" anchor="ctr"/>
          <a:lstStyle>
            <a:lvl1pPr marL="0" indent="0" algn="ctr">
              <a:lnSpc>
                <a:spcPct val="100000"/>
              </a:lnSpc>
              <a:spcBef>
                <a:spcPts val="0"/>
              </a:spcBef>
              <a:buNone/>
              <a:defRPr sz="5000" b="1">
                <a:solidFill>
                  <a:schemeClr val="bg1"/>
                </a:solidFill>
                <a:latin typeface="FontAwesome"/>
                <a:cs typeface="FontAwesome"/>
              </a:defRPr>
            </a:lvl1pPr>
          </a:lstStyle>
          <a:p>
            <a:pPr lvl="0"/>
            <a:r>
              <a:rPr lang="es-ES_tradnl" dirty="0" err="1" smtClean="0"/>
              <a:t>icon</a:t>
            </a:r>
            <a:endParaRPr lang="es-ES_tradnl" dirty="0" smtClean="0"/>
          </a:p>
        </p:txBody>
      </p:sp>
      <p:sp>
        <p:nvSpPr>
          <p:cNvPr id="48" name="Rounded Rectangle 47"/>
          <p:cNvSpPr/>
          <p:nvPr userDrawn="1"/>
        </p:nvSpPr>
        <p:spPr>
          <a:xfrm>
            <a:off x="800628" y="3791262"/>
            <a:ext cx="304272" cy="232167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Text Placeholder 7"/>
          <p:cNvSpPr>
            <a:spLocks noGrp="1"/>
          </p:cNvSpPr>
          <p:nvPr>
            <p:ph type="body" sz="quarter" idx="19" hasCustomPrompt="1"/>
          </p:nvPr>
        </p:nvSpPr>
        <p:spPr>
          <a:xfrm>
            <a:off x="1206499" y="4278747"/>
            <a:ext cx="1875367" cy="190376"/>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16" hasCustomPrompt="1"/>
          </p:nvPr>
        </p:nvSpPr>
        <p:spPr>
          <a:xfrm>
            <a:off x="1206499" y="4583024"/>
            <a:ext cx="1875367"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1" name="Text Placeholder 7"/>
          <p:cNvSpPr>
            <a:spLocks noGrp="1"/>
          </p:cNvSpPr>
          <p:nvPr>
            <p:ph type="body" sz="quarter" idx="55" hasCustomPrompt="1"/>
          </p:nvPr>
        </p:nvSpPr>
        <p:spPr>
          <a:xfrm>
            <a:off x="1206499" y="3795045"/>
            <a:ext cx="1875367"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1">
                    <a:lumMod val="60000"/>
                    <a:lumOff val="40000"/>
                  </a:schemeClr>
                </a:solidFill>
                <a:latin typeface="Lato Light"/>
                <a:cs typeface="Lato Light"/>
              </a:defRPr>
            </a:lvl1pPr>
          </a:lstStyle>
          <a:p>
            <a:pPr lvl="0"/>
            <a:r>
              <a:rPr lang="es-ES_tradnl" dirty="0" smtClean="0"/>
              <a:t>80%</a:t>
            </a:r>
          </a:p>
        </p:txBody>
      </p:sp>
      <p:sp>
        <p:nvSpPr>
          <p:cNvPr id="52" name="Rounded Rectangle 51"/>
          <p:cNvSpPr/>
          <p:nvPr userDrawn="1"/>
        </p:nvSpPr>
        <p:spPr>
          <a:xfrm>
            <a:off x="3611561" y="3791262"/>
            <a:ext cx="304272" cy="232167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 Placeholder 7"/>
          <p:cNvSpPr>
            <a:spLocks noGrp="1"/>
          </p:cNvSpPr>
          <p:nvPr>
            <p:ph type="body" sz="quarter" idx="57" hasCustomPrompt="1"/>
          </p:nvPr>
        </p:nvSpPr>
        <p:spPr>
          <a:xfrm>
            <a:off x="4017432" y="4278747"/>
            <a:ext cx="1875367" cy="190376"/>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4" name="Text Placeholder 2"/>
          <p:cNvSpPr>
            <a:spLocks noGrp="1"/>
          </p:cNvSpPr>
          <p:nvPr>
            <p:ph type="body" sz="quarter" idx="58" hasCustomPrompt="1"/>
          </p:nvPr>
        </p:nvSpPr>
        <p:spPr>
          <a:xfrm>
            <a:off x="4017432" y="4583024"/>
            <a:ext cx="1875367"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5" name="Text Placeholder 7"/>
          <p:cNvSpPr>
            <a:spLocks noGrp="1"/>
          </p:cNvSpPr>
          <p:nvPr>
            <p:ph type="body" sz="quarter" idx="59" hasCustomPrompt="1"/>
          </p:nvPr>
        </p:nvSpPr>
        <p:spPr>
          <a:xfrm>
            <a:off x="4017432" y="3795045"/>
            <a:ext cx="1875367"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2"/>
                </a:solidFill>
                <a:latin typeface="Lato Light"/>
                <a:cs typeface="Lato Light"/>
              </a:defRPr>
            </a:lvl1pPr>
          </a:lstStyle>
          <a:p>
            <a:pPr lvl="0"/>
            <a:r>
              <a:rPr lang="es-ES_tradnl" dirty="0" smtClean="0"/>
              <a:t>80%</a:t>
            </a:r>
          </a:p>
        </p:txBody>
      </p:sp>
      <p:sp>
        <p:nvSpPr>
          <p:cNvPr id="56" name="Rounded Rectangle 55"/>
          <p:cNvSpPr/>
          <p:nvPr userDrawn="1"/>
        </p:nvSpPr>
        <p:spPr>
          <a:xfrm>
            <a:off x="6400800" y="3791261"/>
            <a:ext cx="304272" cy="2321671"/>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 Placeholder 7"/>
          <p:cNvSpPr>
            <a:spLocks noGrp="1"/>
          </p:cNvSpPr>
          <p:nvPr>
            <p:ph type="body" sz="quarter" idx="61" hasCustomPrompt="1"/>
          </p:nvPr>
        </p:nvSpPr>
        <p:spPr>
          <a:xfrm>
            <a:off x="6806671" y="4278747"/>
            <a:ext cx="1875367" cy="190376"/>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8" name="Text Placeholder 2"/>
          <p:cNvSpPr>
            <a:spLocks noGrp="1"/>
          </p:cNvSpPr>
          <p:nvPr>
            <p:ph type="body" sz="quarter" idx="62" hasCustomPrompt="1"/>
          </p:nvPr>
        </p:nvSpPr>
        <p:spPr>
          <a:xfrm>
            <a:off x="6806671" y="4583024"/>
            <a:ext cx="1875367"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a:t>
            </a:r>
          </a:p>
        </p:txBody>
      </p:sp>
      <p:sp>
        <p:nvSpPr>
          <p:cNvPr id="59" name="Text Placeholder 7"/>
          <p:cNvSpPr>
            <a:spLocks noGrp="1"/>
          </p:cNvSpPr>
          <p:nvPr>
            <p:ph type="body" sz="quarter" idx="63" hasCustomPrompt="1"/>
          </p:nvPr>
        </p:nvSpPr>
        <p:spPr>
          <a:xfrm>
            <a:off x="6806671" y="3795045"/>
            <a:ext cx="1875367"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3"/>
                </a:solidFill>
                <a:latin typeface="Lato Light"/>
                <a:cs typeface="Lato Light"/>
              </a:defRPr>
            </a:lvl1pPr>
          </a:lstStyle>
          <a:p>
            <a:pPr lvl="0"/>
            <a:r>
              <a:rPr lang="es-ES_tradnl" dirty="0" smtClean="0"/>
              <a:t>80%</a:t>
            </a:r>
          </a:p>
        </p:txBody>
      </p:sp>
    </p:spTree>
    <p:extLst>
      <p:ext uri="{BB962C8B-B14F-4D97-AF65-F5344CB8AC3E}">
        <p14:creationId xmlns:p14="http://schemas.microsoft.com/office/powerpoint/2010/main" val="1502824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700"/>
                            </p:stCondLst>
                            <p:childTnLst>
                              <p:par>
                                <p:cTn id="19" presetID="10" presetClass="entr" presetSubtype="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childTnLst>
                          </p:cTn>
                        </p:par>
                        <p:par>
                          <p:cTn id="22" fill="hold">
                            <p:stCondLst>
                              <p:cond delay="1200"/>
                            </p:stCondLst>
                            <p:childTnLst>
                              <p:par>
                                <p:cTn id="23" presetID="10" presetClass="entr" presetSubtype="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1700"/>
                            </p:stCondLst>
                            <p:childTnLst>
                              <p:par>
                                <p:cTn id="27" presetID="10" presetClass="entr" presetSubtype="0"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childTnLst>
                          </p:cTn>
                        </p:par>
                        <p:par>
                          <p:cTn id="30" fill="hold">
                            <p:stCondLst>
                              <p:cond delay="2200"/>
                            </p:stCondLst>
                            <p:childTnLst>
                              <p:par>
                                <p:cTn id="31" presetID="53" presetClass="entr" presetSubtype="16"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 calcmode="lin" valueType="num">
                                      <p:cBhvr>
                                        <p:cTn id="33" dur="3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34" dur="3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35" dur="300"/>
                                        <p:tgtEl>
                                          <p:spTgt spid="35">
                                            <p:txEl>
                                              <p:pRg st="0" end="0"/>
                                            </p:txEl>
                                          </p:spTgt>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36">
                                            <p:txEl>
                                              <p:pRg st="0" end="0"/>
                                            </p:txEl>
                                          </p:spTgt>
                                        </p:tgtEl>
                                        <p:attrNameLst>
                                          <p:attrName>style.visibility</p:attrName>
                                        </p:attrNameLst>
                                      </p:cBhvr>
                                      <p:to>
                                        <p:strVal val="visible"/>
                                      </p:to>
                                    </p:set>
                                    <p:anim calcmode="lin" valueType="num">
                                      <p:cBhvr>
                                        <p:cTn id="39" dur="3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40" dur="3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41" dur="300"/>
                                        <p:tgtEl>
                                          <p:spTgt spid="36">
                                            <p:txEl>
                                              <p:pRg st="0" end="0"/>
                                            </p:txEl>
                                          </p:spTgt>
                                        </p:tgtEl>
                                      </p:cBhvr>
                                    </p:animEffect>
                                  </p:childTnLst>
                                </p:cTn>
                              </p:par>
                            </p:childTnLst>
                          </p:cTn>
                        </p:par>
                        <p:par>
                          <p:cTn id="42" fill="hold">
                            <p:stCondLst>
                              <p:cond delay="2800"/>
                            </p:stCondLst>
                            <p:childTnLst>
                              <p:par>
                                <p:cTn id="43" presetID="53" presetClass="entr" presetSubtype="16" fill="hold" grpId="0" nodeType="afterEffect">
                                  <p:stCondLst>
                                    <p:cond delay="0"/>
                                  </p:stCondLst>
                                  <p:childTnLst>
                                    <p:set>
                                      <p:cBhvr>
                                        <p:cTn id="44" dur="1" fill="hold">
                                          <p:stCondLst>
                                            <p:cond delay="0"/>
                                          </p:stCondLst>
                                        </p:cTn>
                                        <p:tgtEl>
                                          <p:spTgt spid="37">
                                            <p:txEl>
                                              <p:pRg st="0" end="0"/>
                                            </p:txEl>
                                          </p:spTgt>
                                        </p:tgtEl>
                                        <p:attrNameLst>
                                          <p:attrName>style.visibility</p:attrName>
                                        </p:attrNameLst>
                                      </p:cBhvr>
                                      <p:to>
                                        <p:strVal val="visible"/>
                                      </p:to>
                                    </p:set>
                                    <p:anim calcmode="lin" valueType="num">
                                      <p:cBhvr>
                                        <p:cTn id="45"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46"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47" dur="300"/>
                                        <p:tgtEl>
                                          <p:spTgt spid="37">
                                            <p:txEl>
                                              <p:pRg st="0" end="0"/>
                                            </p:txEl>
                                          </p:spTgt>
                                        </p:tgtEl>
                                      </p:cBhvr>
                                    </p:animEffect>
                                  </p:childTnLst>
                                </p:cTn>
                              </p:par>
                            </p:childTnLst>
                          </p:cTn>
                        </p:par>
                        <p:par>
                          <p:cTn id="48" fill="hold">
                            <p:stCondLst>
                              <p:cond delay="3100"/>
                            </p:stCondLst>
                            <p:childTnLst>
                              <p:par>
                                <p:cTn id="49" presetID="37" presetClass="entr" presetSubtype="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1000"/>
                                        <p:tgtEl>
                                          <p:spTgt spid="48"/>
                                        </p:tgtEl>
                                      </p:cBhvr>
                                    </p:animEffect>
                                    <p:anim calcmode="lin" valueType="num">
                                      <p:cBhvr>
                                        <p:cTn id="52" dur="1000" fill="hold"/>
                                        <p:tgtEl>
                                          <p:spTgt spid="48"/>
                                        </p:tgtEl>
                                        <p:attrNameLst>
                                          <p:attrName>ppt_x</p:attrName>
                                        </p:attrNameLst>
                                      </p:cBhvr>
                                      <p:tavLst>
                                        <p:tav tm="0">
                                          <p:val>
                                            <p:strVal val="#ppt_x"/>
                                          </p:val>
                                        </p:tav>
                                        <p:tav tm="100000">
                                          <p:val>
                                            <p:strVal val="#ppt_x"/>
                                          </p:val>
                                        </p:tav>
                                      </p:tavLst>
                                    </p:anim>
                                    <p:anim calcmode="lin" valueType="num">
                                      <p:cBhvr>
                                        <p:cTn id="53" dur="900" decel="100000" fill="hold"/>
                                        <p:tgtEl>
                                          <p:spTgt spid="48"/>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55" presetID="42" presetClass="entr" presetSubtype="0" fill="hold" grpId="0" nodeType="withEffect">
                                  <p:stCondLst>
                                    <p:cond delay="200"/>
                                  </p:stCondLst>
                                  <p:childTnLst>
                                    <p:set>
                                      <p:cBhvr>
                                        <p:cTn id="56" dur="1" fill="hold">
                                          <p:stCondLst>
                                            <p:cond delay="0"/>
                                          </p:stCondLst>
                                        </p:cTn>
                                        <p:tgtEl>
                                          <p:spTgt spid="49">
                                            <p:txEl>
                                              <p:pRg st="0" end="0"/>
                                            </p:txEl>
                                          </p:spTgt>
                                        </p:tgtEl>
                                        <p:attrNameLst>
                                          <p:attrName>style.visibility</p:attrName>
                                        </p:attrNameLst>
                                      </p:cBhvr>
                                      <p:to>
                                        <p:strVal val="visible"/>
                                      </p:to>
                                    </p:set>
                                    <p:animEffect transition="in" filter="fade">
                                      <p:cBhvr>
                                        <p:cTn id="57" dur="500"/>
                                        <p:tgtEl>
                                          <p:spTgt spid="49">
                                            <p:txEl>
                                              <p:pRg st="0" end="0"/>
                                            </p:txEl>
                                          </p:spTgt>
                                        </p:tgtEl>
                                      </p:cBhvr>
                                    </p:animEffect>
                                    <p:anim calcmode="lin" valueType="num">
                                      <p:cBhvr>
                                        <p:cTn id="58"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59" dur="500" fill="hold"/>
                                        <p:tgtEl>
                                          <p:spTgt spid="49">
                                            <p:txEl>
                                              <p:pRg st="0" end="0"/>
                                            </p:txEl>
                                          </p:spTgt>
                                        </p:tgtEl>
                                        <p:attrNameLst>
                                          <p:attrName>ppt_y</p:attrName>
                                        </p:attrNameLst>
                                      </p:cBhvr>
                                      <p:tavLst>
                                        <p:tav tm="0">
                                          <p:val>
                                            <p:strVal val="#ppt_y+.1"/>
                                          </p:val>
                                        </p:tav>
                                        <p:tav tm="100000">
                                          <p:val>
                                            <p:strVal val="#ppt_y"/>
                                          </p:val>
                                        </p:tav>
                                      </p:tavLst>
                                    </p:anim>
                                  </p:childTnLst>
                                </p:cTn>
                              </p:par>
                              <p:par>
                                <p:cTn id="60" presetID="10" presetClass="entr" presetSubtype="0" fill="hold" grpId="0" nodeType="withEffect">
                                  <p:stCondLst>
                                    <p:cond delay="800"/>
                                  </p:stCondLst>
                                  <p:childTnLst>
                                    <p:set>
                                      <p:cBhvr>
                                        <p:cTn id="61" dur="1" fill="hold">
                                          <p:stCondLst>
                                            <p:cond delay="0"/>
                                          </p:stCondLst>
                                        </p:cTn>
                                        <p:tgtEl>
                                          <p:spTgt spid="50">
                                            <p:txEl>
                                              <p:pRg st="0" end="0"/>
                                            </p:txEl>
                                          </p:spTgt>
                                        </p:tgtEl>
                                        <p:attrNameLst>
                                          <p:attrName>style.visibility</p:attrName>
                                        </p:attrNameLst>
                                      </p:cBhvr>
                                      <p:to>
                                        <p:strVal val="visible"/>
                                      </p:to>
                                    </p:set>
                                    <p:animEffect transition="in" filter="fade">
                                      <p:cBhvr>
                                        <p:cTn id="62" dur="500"/>
                                        <p:tgtEl>
                                          <p:spTgt spid="50">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51">
                                            <p:txEl>
                                              <p:pRg st="0" end="0"/>
                                            </p:txEl>
                                          </p:spTgt>
                                        </p:tgtEl>
                                        <p:attrNameLst>
                                          <p:attrName>style.visibility</p:attrName>
                                        </p:attrNameLst>
                                      </p:cBhvr>
                                      <p:to>
                                        <p:strVal val="visible"/>
                                      </p:to>
                                    </p:set>
                                    <p:animEffect transition="in" filter="fade">
                                      <p:cBhvr>
                                        <p:cTn id="65" dur="400"/>
                                        <p:tgtEl>
                                          <p:spTgt spid="51">
                                            <p:txEl>
                                              <p:pRg st="0" end="0"/>
                                            </p:txEl>
                                          </p:spTgt>
                                        </p:tgtEl>
                                      </p:cBhvr>
                                    </p:animEffect>
                                    <p:anim calcmode="lin" valueType="num">
                                      <p:cBhvr>
                                        <p:cTn id="66" dur="400" fill="hold"/>
                                        <p:tgtEl>
                                          <p:spTgt spid="51">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51">
                                            <p:txEl>
                                              <p:pRg st="0" end="0"/>
                                            </p:txEl>
                                          </p:spTgt>
                                        </p:tgtEl>
                                        <p:attrNameLst>
                                          <p:attrName>ppt_y</p:attrName>
                                        </p:attrNameLst>
                                      </p:cBhvr>
                                      <p:tavLst>
                                        <p:tav tm="0">
                                          <p:val>
                                            <p:strVal val="#ppt_y+.1"/>
                                          </p:val>
                                        </p:tav>
                                        <p:tav tm="100000">
                                          <p:val>
                                            <p:strVal val="#ppt_y"/>
                                          </p:val>
                                        </p:tav>
                                      </p:tavLst>
                                    </p:anim>
                                  </p:childTnLst>
                                </p:cTn>
                              </p:par>
                            </p:childTnLst>
                          </p:cTn>
                        </p:par>
                        <p:par>
                          <p:cTn id="68" fill="hold">
                            <p:stCondLst>
                              <p:cond delay="4400"/>
                            </p:stCondLst>
                            <p:childTnLst>
                              <p:par>
                                <p:cTn id="69" presetID="37" presetClass="entr" presetSubtype="0"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1000"/>
                                        <p:tgtEl>
                                          <p:spTgt spid="52"/>
                                        </p:tgtEl>
                                      </p:cBhvr>
                                    </p:animEffect>
                                    <p:anim calcmode="lin" valueType="num">
                                      <p:cBhvr>
                                        <p:cTn id="72" dur="1000" fill="hold"/>
                                        <p:tgtEl>
                                          <p:spTgt spid="52"/>
                                        </p:tgtEl>
                                        <p:attrNameLst>
                                          <p:attrName>ppt_x</p:attrName>
                                        </p:attrNameLst>
                                      </p:cBhvr>
                                      <p:tavLst>
                                        <p:tav tm="0">
                                          <p:val>
                                            <p:strVal val="#ppt_x"/>
                                          </p:val>
                                        </p:tav>
                                        <p:tav tm="100000">
                                          <p:val>
                                            <p:strVal val="#ppt_x"/>
                                          </p:val>
                                        </p:tav>
                                      </p:tavLst>
                                    </p:anim>
                                    <p:anim calcmode="lin" valueType="num">
                                      <p:cBhvr>
                                        <p:cTn id="73" dur="900" decel="100000" fill="hold"/>
                                        <p:tgtEl>
                                          <p:spTgt spid="52"/>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2"/>
                                        </p:tgtEl>
                                        <p:attrNameLst>
                                          <p:attrName>ppt_y</p:attrName>
                                        </p:attrNameLst>
                                      </p:cBhvr>
                                      <p:tavLst>
                                        <p:tav tm="0">
                                          <p:val>
                                            <p:strVal val="#ppt_y-.03"/>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53">
                                            <p:txEl>
                                              <p:pRg st="0" end="0"/>
                                            </p:txEl>
                                          </p:spTgt>
                                        </p:tgtEl>
                                        <p:attrNameLst>
                                          <p:attrName>style.visibility</p:attrName>
                                        </p:attrNameLst>
                                      </p:cBhvr>
                                      <p:to>
                                        <p:strVal val="visible"/>
                                      </p:to>
                                    </p:set>
                                    <p:animEffect transition="in" filter="fade">
                                      <p:cBhvr>
                                        <p:cTn id="77" dur="500"/>
                                        <p:tgtEl>
                                          <p:spTgt spid="53">
                                            <p:txEl>
                                              <p:pRg st="0" end="0"/>
                                            </p:txEl>
                                          </p:spTgt>
                                        </p:tgtEl>
                                      </p:cBhvr>
                                    </p:animEffect>
                                    <p:anim calcmode="lin" valueType="num">
                                      <p:cBhvr>
                                        <p:cTn id="78"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79" dur="500" fill="hold"/>
                                        <p:tgtEl>
                                          <p:spTgt spid="53">
                                            <p:txEl>
                                              <p:pRg st="0" end="0"/>
                                            </p:txEl>
                                          </p:spTgt>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54">
                                            <p:txEl>
                                              <p:pRg st="0" end="0"/>
                                            </p:txEl>
                                          </p:spTgt>
                                        </p:tgtEl>
                                        <p:attrNameLst>
                                          <p:attrName>style.visibility</p:attrName>
                                        </p:attrNameLst>
                                      </p:cBhvr>
                                      <p:to>
                                        <p:strVal val="visible"/>
                                      </p:to>
                                    </p:set>
                                    <p:animEffect transition="in" filter="fade">
                                      <p:cBhvr>
                                        <p:cTn id="82" dur="500"/>
                                        <p:tgtEl>
                                          <p:spTgt spid="54">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55">
                                            <p:txEl>
                                              <p:pRg st="0" end="0"/>
                                            </p:txEl>
                                          </p:spTgt>
                                        </p:tgtEl>
                                        <p:attrNameLst>
                                          <p:attrName>style.visibility</p:attrName>
                                        </p:attrNameLst>
                                      </p:cBhvr>
                                      <p:to>
                                        <p:strVal val="visible"/>
                                      </p:to>
                                    </p:set>
                                    <p:animEffect transition="in" filter="fade">
                                      <p:cBhvr>
                                        <p:cTn id="85" dur="400"/>
                                        <p:tgtEl>
                                          <p:spTgt spid="55">
                                            <p:txEl>
                                              <p:pRg st="0" end="0"/>
                                            </p:txEl>
                                          </p:spTgt>
                                        </p:tgtEl>
                                      </p:cBhvr>
                                    </p:animEffect>
                                    <p:anim calcmode="lin" valueType="num">
                                      <p:cBhvr>
                                        <p:cTn id="86" dur="4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55">
                                            <p:txEl>
                                              <p:pRg st="0" end="0"/>
                                            </p:txEl>
                                          </p:spTgt>
                                        </p:tgtEl>
                                        <p:attrNameLst>
                                          <p:attrName>ppt_y</p:attrName>
                                        </p:attrNameLst>
                                      </p:cBhvr>
                                      <p:tavLst>
                                        <p:tav tm="0">
                                          <p:val>
                                            <p:strVal val="#ppt_y+.1"/>
                                          </p:val>
                                        </p:tav>
                                        <p:tav tm="100000">
                                          <p:val>
                                            <p:strVal val="#ppt_y"/>
                                          </p:val>
                                        </p:tav>
                                      </p:tavLst>
                                    </p:anim>
                                  </p:childTnLst>
                                </p:cTn>
                              </p:par>
                            </p:childTnLst>
                          </p:cTn>
                        </p:par>
                        <p:par>
                          <p:cTn id="88" fill="hold">
                            <p:stCondLst>
                              <p:cond delay="5700"/>
                            </p:stCondLst>
                            <p:childTnLst>
                              <p:par>
                                <p:cTn id="89" presetID="37" presetClass="entr" presetSubtype="0"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1000"/>
                                        <p:tgtEl>
                                          <p:spTgt spid="56"/>
                                        </p:tgtEl>
                                      </p:cBhvr>
                                    </p:animEffect>
                                    <p:anim calcmode="lin" valueType="num">
                                      <p:cBhvr>
                                        <p:cTn id="92" dur="1000" fill="hold"/>
                                        <p:tgtEl>
                                          <p:spTgt spid="56"/>
                                        </p:tgtEl>
                                        <p:attrNameLst>
                                          <p:attrName>ppt_x</p:attrName>
                                        </p:attrNameLst>
                                      </p:cBhvr>
                                      <p:tavLst>
                                        <p:tav tm="0">
                                          <p:val>
                                            <p:strVal val="#ppt_x"/>
                                          </p:val>
                                        </p:tav>
                                        <p:tav tm="100000">
                                          <p:val>
                                            <p:strVal val="#ppt_x"/>
                                          </p:val>
                                        </p:tav>
                                      </p:tavLst>
                                    </p:anim>
                                    <p:anim calcmode="lin" valueType="num">
                                      <p:cBhvr>
                                        <p:cTn id="93" dur="900" decel="100000" fill="hold"/>
                                        <p:tgtEl>
                                          <p:spTgt spid="56"/>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par>
                                <p:cTn id="95" presetID="42" presetClass="entr" presetSubtype="0" fill="hold" grpId="0" nodeType="withEffect">
                                  <p:stCondLst>
                                    <p:cond delay="200"/>
                                  </p:stCondLst>
                                  <p:childTnLst>
                                    <p:set>
                                      <p:cBhvr>
                                        <p:cTn id="96" dur="1" fill="hold">
                                          <p:stCondLst>
                                            <p:cond delay="0"/>
                                          </p:stCondLst>
                                        </p:cTn>
                                        <p:tgtEl>
                                          <p:spTgt spid="57">
                                            <p:txEl>
                                              <p:pRg st="0" end="0"/>
                                            </p:txEl>
                                          </p:spTgt>
                                        </p:tgtEl>
                                        <p:attrNameLst>
                                          <p:attrName>style.visibility</p:attrName>
                                        </p:attrNameLst>
                                      </p:cBhvr>
                                      <p:to>
                                        <p:strVal val="visible"/>
                                      </p:to>
                                    </p:set>
                                    <p:animEffect transition="in" filter="fade">
                                      <p:cBhvr>
                                        <p:cTn id="97" dur="500"/>
                                        <p:tgtEl>
                                          <p:spTgt spid="57">
                                            <p:txEl>
                                              <p:pRg st="0" end="0"/>
                                            </p:txEl>
                                          </p:spTgt>
                                        </p:tgtEl>
                                      </p:cBhvr>
                                    </p:animEffect>
                                    <p:anim calcmode="lin" valueType="num">
                                      <p:cBhvr>
                                        <p:cTn id="98" dur="5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99" dur="500" fill="hold"/>
                                        <p:tgtEl>
                                          <p:spTgt spid="57">
                                            <p:txEl>
                                              <p:pRg st="0" end="0"/>
                                            </p:txEl>
                                          </p:spTgt>
                                        </p:tgtEl>
                                        <p:attrNameLst>
                                          <p:attrName>ppt_y</p:attrName>
                                        </p:attrNameLst>
                                      </p:cBhvr>
                                      <p:tavLst>
                                        <p:tav tm="0">
                                          <p:val>
                                            <p:strVal val="#ppt_y+.1"/>
                                          </p:val>
                                        </p:tav>
                                        <p:tav tm="100000">
                                          <p:val>
                                            <p:strVal val="#ppt_y"/>
                                          </p:val>
                                        </p:tav>
                                      </p:tavLst>
                                    </p:anim>
                                  </p:childTnLst>
                                </p:cTn>
                              </p:par>
                              <p:par>
                                <p:cTn id="100" presetID="10" presetClass="entr" presetSubtype="0" fill="hold" grpId="0" nodeType="withEffect">
                                  <p:stCondLst>
                                    <p:cond delay="800"/>
                                  </p:stCondLst>
                                  <p:childTnLst>
                                    <p:set>
                                      <p:cBhvr>
                                        <p:cTn id="101" dur="1" fill="hold">
                                          <p:stCondLst>
                                            <p:cond delay="0"/>
                                          </p:stCondLst>
                                        </p:cTn>
                                        <p:tgtEl>
                                          <p:spTgt spid="58">
                                            <p:txEl>
                                              <p:pRg st="0" end="0"/>
                                            </p:txEl>
                                          </p:spTgt>
                                        </p:tgtEl>
                                        <p:attrNameLst>
                                          <p:attrName>style.visibility</p:attrName>
                                        </p:attrNameLst>
                                      </p:cBhvr>
                                      <p:to>
                                        <p:strVal val="visible"/>
                                      </p:to>
                                    </p:set>
                                    <p:animEffect transition="in" filter="fade">
                                      <p:cBhvr>
                                        <p:cTn id="102" dur="500"/>
                                        <p:tgtEl>
                                          <p:spTgt spid="58">
                                            <p:txEl>
                                              <p:pRg st="0" end="0"/>
                                            </p:txEl>
                                          </p:spTgt>
                                        </p:tgtEl>
                                      </p:cBhvr>
                                    </p:animEffect>
                                  </p:childTnLst>
                                </p:cTn>
                              </p:par>
                              <p:par>
                                <p:cTn id="103" presetID="42" presetClass="entr" presetSubtype="0" fill="hold" grpId="0" nodeType="withEffect">
                                  <p:stCondLst>
                                    <p:cond delay="200"/>
                                  </p:stCondLst>
                                  <p:childTnLst>
                                    <p:set>
                                      <p:cBhvr>
                                        <p:cTn id="104" dur="1" fill="hold">
                                          <p:stCondLst>
                                            <p:cond delay="0"/>
                                          </p:stCondLst>
                                        </p:cTn>
                                        <p:tgtEl>
                                          <p:spTgt spid="59">
                                            <p:txEl>
                                              <p:pRg st="0" end="0"/>
                                            </p:txEl>
                                          </p:spTgt>
                                        </p:tgtEl>
                                        <p:attrNameLst>
                                          <p:attrName>style.visibility</p:attrName>
                                        </p:attrNameLst>
                                      </p:cBhvr>
                                      <p:to>
                                        <p:strVal val="visible"/>
                                      </p:to>
                                    </p:set>
                                    <p:animEffect transition="in" filter="fade">
                                      <p:cBhvr>
                                        <p:cTn id="105" dur="400"/>
                                        <p:tgtEl>
                                          <p:spTgt spid="59">
                                            <p:txEl>
                                              <p:pRg st="0" end="0"/>
                                            </p:txEl>
                                          </p:spTgt>
                                        </p:tgtEl>
                                      </p:cBhvr>
                                    </p:animEffect>
                                    <p:anim calcmode="lin" valueType="num">
                                      <p:cBhvr>
                                        <p:cTn id="106" dur="4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07" dur="400" fill="hold"/>
                                        <p:tgtEl>
                                          <p:spTgt spid="5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0" grpId="0" animBg="1"/>
      <p:bldP spid="33" grpId="0" animBg="1"/>
      <p:bldP spid="34" grpId="0" animBg="1"/>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300" fill="hold"/>
                        <p:tgtEl>
                          <p:spTgt spid="35"/>
                        </p:tgtEl>
                        <p:attrNameLst>
                          <p:attrName>ppt_w</p:attrName>
                        </p:attrNameLst>
                      </p:cBhvr>
                      <p:tavLst>
                        <p:tav tm="0">
                          <p:val>
                            <p:fltVal val="0"/>
                          </p:val>
                        </p:tav>
                        <p:tav tm="100000">
                          <p:val>
                            <p:strVal val="#ppt_w"/>
                          </p:val>
                        </p:tav>
                      </p:tavLst>
                    </p:anim>
                    <p:anim calcmode="lin" valueType="num">
                      <p:cBhvr>
                        <p:cTn dur="300" fill="hold"/>
                        <p:tgtEl>
                          <p:spTgt spid="35"/>
                        </p:tgtEl>
                        <p:attrNameLst>
                          <p:attrName>ppt_h</p:attrName>
                        </p:attrNameLst>
                      </p:cBhvr>
                      <p:tavLst>
                        <p:tav tm="0">
                          <p:val>
                            <p:fltVal val="0"/>
                          </p:val>
                        </p:tav>
                        <p:tav tm="100000">
                          <p:val>
                            <p:strVal val="#ppt_h"/>
                          </p:val>
                        </p:tav>
                      </p:tavLst>
                    </p:anim>
                    <p:animEffect transition="in" filter="fade">
                      <p:cBhvr>
                        <p:cTn dur="300"/>
                        <p:tgtEl>
                          <p:spTgt spid="35"/>
                        </p:tgtEl>
                      </p:cBhvr>
                    </p:animEffect>
                  </p:childTnLst>
                </p:cTn>
              </p:par>
            </p:tnLst>
          </p:tmpl>
        </p:tmplLst>
      </p:bldP>
      <p:bldP spid="36" grpId="0" build="p">
        <p:tmplLst>
          <p:tmpl lvl="1">
            <p:tnLst>
              <p:par>
                <p:cTn presetID="53" presetClass="entr" presetSubtype="16"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300" fill="hold"/>
                        <p:tgtEl>
                          <p:spTgt spid="36"/>
                        </p:tgtEl>
                        <p:attrNameLst>
                          <p:attrName>ppt_w</p:attrName>
                        </p:attrNameLst>
                      </p:cBhvr>
                      <p:tavLst>
                        <p:tav tm="0">
                          <p:val>
                            <p:fltVal val="0"/>
                          </p:val>
                        </p:tav>
                        <p:tav tm="100000">
                          <p:val>
                            <p:strVal val="#ppt_w"/>
                          </p:val>
                        </p:tav>
                      </p:tavLst>
                    </p:anim>
                    <p:anim calcmode="lin" valueType="num">
                      <p:cBhvr>
                        <p:cTn dur="300" fill="hold"/>
                        <p:tgtEl>
                          <p:spTgt spid="36"/>
                        </p:tgtEl>
                        <p:attrNameLst>
                          <p:attrName>ppt_h</p:attrName>
                        </p:attrNameLst>
                      </p:cBhvr>
                      <p:tavLst>
                        <p:tav tm="0">
                          <p:val>
                            <p:fltVal val="0"/>
                          </p:val>
                        </p:tav>
                        <p:tav tm="100000">
                          <p:val>
                            <p:strVal val="#ppt_h"/>
                          </p:val>
                        </p:tav>
                      </p:tavLst>
                    </p:anim>
                    <p:animEffect transition="in" filter="fade">
                      <p:cBhvr>
                        <p:cTn dur="3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48" grpId="0" animBg="1"/>
      <p:bldP spid="49" grpId="0" build="p">
        <p:tmplLst>
          <p:tmpl lvl="1">
            <p:tnLst>
              <p:par>
                <p:cTn presetID="42" presetClass="entr" presetSubtype="0"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42" presetClass="entr" presetSubtype="0"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fade">
                      <p:cBhvr>
                        <p:cTn dur="400"/>
                        <p:tgtEl>
                          <p:spTgt spid="51"/>
                        </p:tgtEl>
                      </p:cBhvr>
                    </p:animEffect>
                    <p:anim calcmode="lin" valueType="num">
                      <p:cBhvr>
                        <p:cTn dur="400" fill="hold"/>
                        <p:tgtEl>
                          <p:spTgt spid="51"/>
                        </p:tgtEl>
                        <p:attrNameLst>
                          <p:attrName>ppt_x</p:attrName>
                        </p:attrNameLst>
                      </p:cBhvr>
                      <p:tavLst>
                        <p:tav tm="0">
                          <p:val>
                            <p:strVal val="#ppt_x"/>
                          </p:val>
                        </p:tav>
                        <p:tav tm="100000">
                          <p:val>
                            <p:strVal val="#ppt_x"/>
                          </p:val>
                        </p:tav>
                      </p:tavLst>
                    </p:anim>
                    <p:anim calcmode="lin" valueType="num">
                      <p:cBhvr>
                        <p:cTn dur="400" fill="hold"/>
                        <p:tgtEl>
                          <p:spTgt spid="51"/>
                        </p:tgtEl>
                        <p:attrNameLst>
                          <p:attrName>ppt_y</p:attrName>
                        </p:attrNameLst>
                      </p:cBhvr>
                      <p:tavLst>
                        <p:tav tm="0">
                          <p:val>
                            <p:strVal val="#ppt_y+.1"/>
                          </p:val>
                        </p:tav>
                        <p:tav tm="100000">
                          <p:val>
                            <p:strVal val="#ppt_y"/>
                          </p:val>
                        </p:tav>
                      </p:tavLst>
                    </p:anim>
                  </p:childTnLst>
                </p:cTn>
              </p:par>
            </p:tnLst>
          </p:tmpl>
        </p:tmplLst>
      </p:bldP>
      <p:bldP spid="52" grpId="0" animBg="1"/>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10" presetClass="entr" presetSubtype="0" fill="hold" nodeType="withEffect">
                  <p:stCondLst>
                    <p:cond delay="8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build="p">
        <p:tmplLst>
          <p:tmpl lvl="1">
            <p:tnLst>
              <p:par>
                <p:cTn presetID="42" presetClass="entr" presetSubtype="0"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Effect transition="in" filter="fade">
                      <p:cBhvr>
                        <p:cTn dur="400"/>
                        <p:tgtEl>
                          <p:spTgt spid="55"/>
                        </p:tgtEl>
                      </p:cBhvr>
                    </p:animEffect>
                    <p:anim calcmode="lin" valueType="num">
                      <p:cBhvr>
                        <p:cTn dur="400" fill="hold"/>
                        <p:tgtEl>
                          <p:spTgt spid="55"/>
                        </p:tgtEl>
                        <p:attrNameLst>
                          <p:attrName>ppt_x</p:attrName>
                        </p:attrNameLst>
                      </p:cBhvr>
                      <p:tavLst>
                        <p:tav tm="0">
                          <p:val>
                            <p:strVal val="#ppt_x"/>
                          </p:val>
                        </p:tav>
                        <p:tav tm="100000">
                          <p:val>
                            <p:strVal val="#ppt_x"/>
                          </p:val>
                        </p:tav>
                      </p:tavLst>
                    </p:anim>
                    <p:anim calcmode="lin" valueType="num">
                      <p:cBhvr>
                        <p:cTn dur="400" fill="hold"/>
                        <p:tgtEl>
                          <p:spTgt spid="55"/>
                        </p:tgtEl>
                        <p:attrNameLst>
                          <p:attrName>ppt_y</p:attrName>
                        </p:attrNameLst>
                      </p:cBhvr>
                      <p:tavLst>
                        <p:tav tm="0">
                          <p:val>
                            <p:strVal val="#ppt_y+.1"/>
                          </p:val>
                        </p:tav>
                        <p:tav tm="100000">
                          <p:val>
                            <p:strVal val="#ppt_y"/>
                          </p:val>
                        </p:tav>
                      </p:tavLst>
                    </p:anim>
                  </p:childTnLst>
                </p:cTn>
              </p:par>
            </p:tnLst>
          </p:tmpl>
        </p:tmplLst>
      </p:bldP>
      <p:bldP spid="56" grpId="0" animBg="1"/>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anim calcmode="lin" valueType="num">
                      <p:cBhvr>
                        <p:cTn dur="500" fill="hold"/>
                        <p:tgtEl>
                          <p:spTgt spid="57"/>
                        </p:tgtEl>
                        <p:attrNameLst>
                          <p:attrName>ppt_x</p:attrName>
                        </p:attrNameLst>
                      </p:cBhvr>
                      <p:tavLst>
                        <p:tav tm="0">
                          <p:val>
                            <p:strVal val="#ppt_x"/>
                          </p:val>
                        </p:tav>
                        <p:tav tm="100000">
                          <p:val>
                            <p:strVal val="#ppt_x"/>
                          </p:val>
                        </p:tav>
                      </p:tavLst>
                    </p:anim>
                    <p:anim calcmode="lin" valueType="num">
                      <p:cBhvr>
                        <p:cTn dur="500" fill="hold"/>
                        <p:tgtEl>
                          <p:spTgt spid="57"/>
                        </p:tgtEl>
                        <p:attrNameLst>
                          <p:attrName>ppt_y</p:attrName>
                        </p:attrNameLst>
                      </p:cBhvr>
                      <p:tavLst>
                        <p:tav tm="0">
                          <p:val>
                            <p:strVal val="#ppt_y+.1"/>
                          </p:val>
                        </p:tav>
                        <p:tav tm="100000">
                          <p:val>
                            <p:strVal val="#ppt_y"/>
                          </p:val>
                        </p:tav>
                      </p:tavLst>
                    </p:anim>
                  </p:childTnLst>
                </p:cTn>
              </p:par>
            </p:tnLst>
          </p:tmpl>
        </p:tmplLst>
      </p:bldP>
      <p:bldP spid="58" grpId="0" build="p">
        <p:tmplLst>
          <p:tmpl lvl="1">
            <p:tnLst>
              <p:par>
                <p:cTn presetID="10" presetClass="entr" presetSubtype="0" fill="hold" nodeType="withEffect">
                  <p:stCondLst>
                    <p:cond delay="8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400"/>
                        <p:tgtEl>
                          <p:spTgt spid="59"/>
                        </p:tgtEl>
                      </p:cBhvr>
                    </p:animEffect>
                    <p:anim calcmode="lin" valueType="num">
                      <p:cBhvr>
                        <p:cTn dur="400" fill="hold"/>
                        <p:tgtEl>
                          <p:spTgt spid="59"/>
                        </p:tgtEl>
                        <p:attrNameLst>
                          <p:attrName>ppt_x</p:attrName>
                        </p:attrNameLst>
                      </p:cBhvr>
                      <p:tavLst>
                        <p:tav tm="0">
                          <p:val>
                            <p:strVal val="#ppt_x"/>
                          </p:val>
                        </p:tav>
                        <p:tav tm="100000">
                          <p:val>
                            <p:strVal val="#ppt_x"/>
                          </p:val>
                        </p:tav>
                      </p:tavLst>
                    </p:anim>
                    <p:anim calcmode="lin" valueType="num">
                      <p:cBhvr>
                        <p:cTn dur="400" fill="hold"/>
                        <p:tgtEl>
                          <p:spTgt spid="5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304800" y="1429481"/>
            <a:ext cx="1409700"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513294" y="14675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354138" y="1286933"/>
            <a:ext cx="3090862" cy="366790"/>
          </a:xfrm>
          <a:prstGeom prst="rect">
            <a:avLst/>
          </a:prstGeom>
        </p:spPr>
        <p:txBody>
          <a:bodyPr vert="horz" lIns="0" tIns="40504" rIns="0" bIns="40504" anchor="ctr"/>
          <a:lstStyle>
            <a:lvl1pPr marL="0" indent="0" algn="l">
              <a:lnSpc>
                <a:spcPct val="100000"/>
              </a:lnSpc>
              <a:spcBef>
                <a:spcPts val="0"/>
              </a:spcBef>
              <a:spcAft>
                <a:spcPts val="0"/>
              </a:spcAft>
              <a:buNone/>
              <a:defRPr sz="20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354139" y="16875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304800" y="2661381"/>
            <a:ext cx="1409700"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 Placeholder 7"/>
          <p:cNvSpPr>
            <a:spLocks noGrp="1"/>
          </p:cNvSpPr>
          <p:nvPr>
            <p:ph type="body" sz="quarter" idx="43" hasCustomPrompt="1"/>
          </p:nvPr>
        </p:nvSpPr>
        <p:spPr>
          <a:xfrm>
            <a:off x="513294" y="26994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1354138" y="2518833"/>
            <a:ext cx="3090862" cy="366790"/>
          </a:xfrm>
          <a:prstGeom prst="rect">
            <a:avLst/>
          </a:prstGeom>
        </p:spPr>
        <p:txBody>
          <a:bodyPr vert="horz" lIns="0" tIns="40504" rIns="0" bIns="40504" anchor="ctr"/>
          <a:lstStyle>
            <a:lvl1pPr marL="0" indent="0" algn="l">
              <a:lnSpc>
                <a:spcPct val="100000"/>
              </a:lnSpc>
              <a:spcBef>
                <a:spcPts val="0"/>
              </a:spcBef>
              <a:spcAft>
                <a:spcPts val="0"/>
              </a:spcAft>
              <a:buNone/>
              <a:defRPr sz="20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1354139" y="29194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304800" y="3893281"/>
            <a:ext cx="1409700"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 Placeholder 7"/>
          <p:cNvSpPr>
            <a:spLocks noGrp="1"/>
          </p:cNvSpPr>
          <p:nvPr>
            <p:ph type="body" sz="quarter" idx="49" hasCustomPrompt="1"/>
          </p:nvPr>
        </p:nvSpPr>
        <p:spPr>
          <a:xfrm>
            <a:off x="513294" y="39313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1354138" y="3750733"/>
            <a:ext cx="3090862" cy="366790"/>
          </a:xfrm>
          <a:prstGeom prst="rect">
            <a:avLst/>
          </a:prstGeom>
        </p:spPr>
        <p:txBody>
          <a:bodyPr vert="horz" lIns="0" tIns="40504" rIns="0" bIns="40504" anchor="ctr"/>
          <a:lstStyle>
            <a:lvl1pPr marL="0" indent="0" algn="l">
              <a:lnSpc>
                <a:spcPct val="100000"/>
              </a:lnSpc>
              <a:spcBef>
                <a:spcPts val="0"/>
              </a:spcBef>
              <a:spcAft>
                <a:spcPts val="0"/>
              </a:spcAft>
              <a:buNone/>
              <a:defRPr sz="20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1354139" y="41513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16" name="Group 15"/>
          <p:cNvGrpSpPr/>
          <p:nvPr userDrawn="1"/>
        </p:nvGrpSpPr>
        <p:grpSpPr>
          <a:xfrm>
            <a:off x="75979" y="321282"/>
            <a:ext cx="287999" cy="285143"/>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58656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1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2400"/>
                            </p:stCondLst>
                            <p:childTnLst>
                              <p:par>
                                <p:cTn id="39" presetID="53" presetClass="entr" presetSubtype="16"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400" fill="hold"/>
                                        <p:tgtEl>
                                          <p:spTgt spid="32"/>
                                        </p:tgtEl>
                                        <p:attrNameLst>
                                          <p:attrName>ppt_w</p:attrName>
                                        </p:attrNameLst>
                                      </p:cBhvr>
                                      <p:tavLst>
                                        <p:tav tm="0">
                                          <p:val>
                                            <p:fltVal val="0"/>
                                          </p:val>
                                        </p:tav>
                                        <p:tav tm="100000">
                                          <p:val>
                                            <p:strVal val="#ppt_w"/>
                                          </p:val>
                                        </p:tav>
                                      </p:tavLst>
                                    </p:anim>
                                    <p:anim calcmode="lin" valueType="num">
                                      <p:cBhvr>
                                        <p:cTn id="42" dur="400" fill="hold"/>
                                        <p:tgtEl>
                                          <p:spTgt spid="32"/>
                                        </p:tgtEl>
                                        <p:attrNameLst>
                                          <p:attrName>ppt_h</p:attrName>
                                        </p:attrNameLst>
                                      </p:cBhvr>
                                      <p:tavLst>
                                        <p:tav tm="0">
                                          <p:val>
                                            <p:fltVal val="0"/>
                                          </p:val>
                                        </p:tav>
                                        <p:tav tm="100000">
                                          <p:val>
                                            <p:strVal val="#ppt_h"/>
                                          </p:val>
                                        </p:tav>
                                      </p:tavLst>
                                    </p:anim>
                                    <p:animEffect transition="in" filter="fade">
                                      <p:cBhvr>
                                        <p:cTn id="43" dur="400"/>
                                        <p:tgtEl>
                                          <p:spTgt spid="32"/>
                                        </p:tgtEl>
                                      </p:cBhvr>
                                    </p:animEffect>
                                  </p:childTnLst>
                                </p:cTn>
                              </p:par>
                            </p:childTnLst>
                          </p:cTn>
                        </p:par>
                        <p:par>
                          <p:cTn id="44" fill="hold">
                            <p:stCondLst>
                              <p:cond delay="2800"/>
                            </p:stCondLst>
                            <p:childTnLst>
                              <p:par>
                                <p:cTn id="45" presetID="53" presetClass="entr" presetSubtype="16" fill="hold" grpId="0"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p:cTn id="4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33">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anim calcmode="lin" valueType="num">
                                      <p:cBhvr>
                                        <p:cTn id="5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5">
                                            <p:txEl>
                                              <p:pRg st="0" end="0"/>
                                            </p:txEl>
                                          </p:spTgt>
                                        </p:tgtEl>
                                        <p:attrNameLst>
                                          <p:attrName>style.visibility</p:attrName>
                                        </p:attrNameLst>
                                      </p:cBhvr>
                                      <p:to>
                                        <p:strVal val="visible"/>
                                      </p:to>
                                    </p:set>
                                    <p:animEffect transition="in" filter="fade">
                                      <p:cBhvr>
                                        <p:cTn id="57" dur="500"/>
                                        <p:tgtEl>
                                          <p:spTgt spid="35">
                                            <p:txEl>
                                              <p:pRg st="0" end="0"/>
                                            </p:txEl>
                                          </p:spTgt>
                                        </p:tgtEl>
                                      </p:cBhvr>
                                    </p:animEffect>
                                  </p:childTnLst>
                                </p:cTn>
                              </p:par>
                            </p:childTnLst>
                          </p:cTn>
                        </p:par>
                        <p:par>
                          <p:cTn id="58" fill="hold">
                            <p:stCondLst>
                              <p:cond delay="4100"/>
                            </p:stCondLst>
                            <p:childTnLst>
                              <p:par>
                                <p:cTn id="59" presetID="53" presetClass="entr" presetSubtype="16"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400" fill="hold"/>
                                        <p:tgtEl>
                                          <p:spTgt spid="40"/>
                                        </p:tgtEl>
                                        <p:attrNameLst>
                                          <p:attrName>ppt_w</p:attrName>
                                        </p:attrNameLst>
                                      </p:cBhvr>
                                      <p:tavLst>
                                        <p:tav tm="0">
                                          <p:val>
                                            <p:fltVal val="0"/>
                                          </p:val>
                                        </p:tav>
                                        <p:tav tm="100000">
                                          <p:val>
                                            <p:strVal val="#ppt_w"/>
                                          </p:val>
                                        </p:tav>
                                      </p:tavLst>
                                    </p:anim>
                                    <p:anim calcmode="lin" valueType="num">
                                      <p:cBhvr>
                                        <p:cTn id="62" dur="400" fill="hold"/>
                                        <p:tgtEl>
                                          <p:spTgt spid="40"/>
                                        </p:tgtEl>
                                        <p:attrNameLst>
                                          <p:attrName>ppt_h</p:attrName>
                                        </p:attrNameLst>
                                      </p:cBhvr>
                                      <p:tavLst>
                                        <p:tav tm="0">
                                          <p:val>
                                            <p:fltVal val="0"/>
                                          </p:val>
                                        </p:tav>
                                        <p:tav tm="100000">
                                          <p:val>
                                            <p:strVal val="#ppt_h"/>
                                          </p:val>
                                        </p:tav>
                                      </p:tavLst>
                                    </p:anim>
                                    <p:animEffect transition="in" filter="fade">
                                      <p:cBhvr>
                                        <p:cTn id="63" dur="400"/>
                                        <p:tgtEl>
                                          <p:spTgt spid="40"/>
                                        </p:tgtEl>
                                      </p:cBhvr>
                                    </p:animEffect>
                                  </p:childTnLst>
                                </p:cTn>
                              </p:par>
                            </p:childTnLst>
                          </p:cTn>
                        </p:par>
                        <p:par>
                          <p:cTn id="64" fill="hold">
                            <p:stCondLst>
                              <p:cond delay="4500"/>
                            </p:stCondLst>
                            <p:childTnLst>
                              <p:par>
                                <p:cTn id="65" presetID="53" presetClass="entr" presetSubtype="16" fill="hold" grpId="0" nodeType="afterEffect">
                                  <p:stCondLst>
                                    <p:cond delay="0"/>
                                  </p:stCondLst>
                                  <p:childTnLst>
                                    <p:set>
                                      <p:cBhvr>
                                        <p:cTn id="66" dur="1" fill="hold">
                                          <p:stCondLst>
                                            <p:cond delay="0"/>
                                          </p:stCondLst>
                                        </p:cTn>
                                        <p:tgtEl>
                                          <p:spTgt spid="41">
                                            <p:txEl>
                                              <p:pRg st="0" end="0"/>
                                            </p:txEl>
                                          </p:spTgt>
                                        </p:tgtEl>
                                        <p:attrNameLst>
                                          <p:attrName>style.visibility</p:attrName>
                                        </p:attrNameLst>
                                      </p:cBhvr>
                                      <p:to>
                                        <p:strVal val="visible"/>
                                      </p:to>
                                    </p:set>
                                    <p:anim calcmode="lin" valueType="num">
                                      <p:cBhvr>
                                        <p:cTn id="6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41">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42">
                                            <p:txEl>
                                              <p:pRg st="0" end="0"/>
                                            </p:txEl>
                                          </p:spTgt>
                                        </p:tgtEl>
                                        <p:attrNameLst>
                                          <p:attrName>style.visibility</p:attrName>
                                        </p:attrNameLst>
                                      </p:cBhvr>
                                      <p:to>
                                        <p:strVal val="visible"/>
                                      </p:to>
                                    </p:set>
                                    <p:animEffect transition="in" filter="fade">
                                      <p:cBhvr>
                                        <p:cTn id="72" dur="500"/>
                                        <p:tgtEl>
                                          <p:spTgt spid="42">
                                            <p:txEl>
                                              <p:pRg st="0" end="0"/>
                                            </p:txEl>
                                          </p:spTgt>
                                        </p:tgtEl>
                                      </p:cBhvr>
                                    </p:animEffect>
                                    <p:anim calcmode="lin" valueType="num">
                                      <p:cBhvr>
                                        <p:cTn id="7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43">
                                            <p:txEl>
                                              <p:pRg st="0" end="0"/>
                                            </p:txEl>
                                          </p:spTgt>
                                        </p:tgtEl>
                                        <p:attrNameLst>
                                          <p:attrName>style.visibility</p:attrName>
                                        </p:attrNameLst>
                                      </p:cBhvr>
                                      <p:to>
                                        <p:strVal val="visible"/>
                                      </p:to>
                                    </p:set>
                                    <p:animEffect transition="in" filter="fade">
                                      <p:cBhvr>
                                        <p:cTn id="77"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8029576" y="1543781"/>
            <a:ext cx="1520824"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8090432" y="15818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4816476" y="1401233"/>
            <a:ext cx="3090862" cy="366790"/>
          </a:xfrm>
          <a:prstGeom prst="rect">
            <a:avLst/>
          </a:prstGeom>
        </p:spPr>
        <p:txBody>
          <a:bodyPr vert="horz" lIns="0" tIns="40504" rIns="0" bIns="40504" anchor="ctr"/>
          <a:lstStyle>
            <a:lvl1pPr marL="0" indent="0" algn="r">
              <a:lnSpc>
                <a:spcPct val="100000"/>
              </a:lnSpc>
              <a:spcBef>
                <a:spcPts val="0"/>
              </a:spcBef>
              <a:spcAft>
                <a:spcPts val="0"/>
              </a:spcAft>
              <a:buNone/>
              <a:defRPr sz="20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4816477" y="1801891"/>
            <a:ext cx="3090861" cy="649977"/>
          </a:xfrm>
          <a:prstGeom prst="rect">
            <a:avLst/>
          </a:prstGeom>
        </p:spPr>
        <p:txBody>
          <a:bodyPr vert="horz" lIns="0" tIns="0" rIns="0" bIns="0"/>
          <a:lstStyle>
            <a:lvl1pPr marL="0" indent="0" algn="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8029576" y="2775681"/>
            <a:ext cx="1520824"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 Placeholder 7"/>
          <p:cNvSpPr>
            <a:spLocks noGrp="1"/>
          </p:cNvSpPr>
          <p:nvPr>
            <p:ph type="body" sz="quarter" idx="43" hasCustomPrompt="1"/>
          </p:nvPr>
        </p:nvSpPr>
        <p:spPr>
          <a:xfrm>
            <a:off x="8090432" y="28137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4816476" y="2633133"/>
            <a:ext cx="3090862" cy="366790"/>
          </a:xfrm>
          <a:prstGeom prst="rect">
            <a:avLst/>
          </a:prstGeom>
        </p:spPr>
        <p:txBody>
          <a:bodyPr vert="horz" lIns="0" tIns="40504" rIns="0" bIns="40504" anchor="ctr"/>
          <a:lstStyle>
            <a:lvl1pPr marL="0" indent="0" algn="r">
              <a:lnSpc>
                <a:spcPct val="100000"/>
              </a:lnSpc>
              <a:spcBef>
                <a:spcPts val="0"/>
              </a:spcBef>
              <a:spcAft>
                <a:spcPts val="0"/>
              </a:spcAft>
              <a:buNone/>
              <a:defRPr sz="20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4816477" y="3033791"/>
            <a:ext cx="3090861" cy="649977"/>
          </a:xfrm>
          <a:prstGeom prst="rect">
            <a:avLst/>
          </a:prstGeom>
        </p:spPr>
        <p:txBody>
          <a:bodyPr vert="horz" lIns="0" tIns="0" rIns="0" bIns="0"/>
          <a:lstStyle>
            <a:lvl1pPr marL="0" indent="0" algn="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8029576" y="4007581"/>
            <a:ext cx="1520824"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 Placeholder 7"/>
          <p:cNvSpPr>
            <a:spLocks noGrp="1"/>
          </p:cNvSpPr>
          <p:nvPr>
            <p:ph type="body" sz="quarter" idx="49" hasCustomPrompt="1"/>
          </p:nvPr>
        </p:nvSpPr>
        <p:spPr>
          <a:xfrm>
            <a:off x="8090432" y="40456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4816476" y="3865033"/>
            <a:ext cx="3090862" cy="366790"/>
          </a:xfrm>
          <a:prstGeom prst="rect">
            <a:avLst/>
          </a:prstGeom>
        </p:spPr>
        <p:txBody>
          <a:bodyPr vert="horz" lIns="0" tIns="40504" rIns="0" bIns="40504" anchor="ctr"/>
          <a:lstStyle>
            <a:lvl1pPr marL="0" indent="0" algn="r">
              <a:lnSpc>
                <a:spcPct val="100000"/>
              </a:lnSpc>
              <a:spcBef>
                <a:spcPts val="0"/>
              </a:spcBef>
              <a:spcAft>
                <a:spcPts val="0"/>
              </a:spcAft>
              <a:buNone/>
              <a:defRPr sz="20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4816477" y="4265691"/>
            <a:ext cx="3090861" cy="649977"/>
          </a:xfrm>
          <a:prstGeom prst="rect">
            <a:avLst/>
          </a:prstGeom>
        </p:spPr>
        <p:txBody>
          <a:bodyPr vert="horz" lIns="0" tIns="0" rIns="0" bIns="0"/>
          <a:lstStyle>
            <a:lvl1pPr marL="0" indent="0" algn="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16" name="Group 15"/>
          <p:cNvGrpSpPr/>
          <p:nvPr userDrawn="1"/>
        </p:nvGrpSpPr>
        <p:grpSpPr>
          <a:xfrm>
            <a:off x="75979" y="321282"/>
            <a:ext cx="287999" cy="285143"/>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84633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1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2400"/>
                            </p:stCondLst>
                            <p:childTnLst>
                              <p:par>
                                <p:cTn id="39" presetID="53" presetClass="entr" presetSubtype="16"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400" fill="hold"/>
                                        <p:tgtEl>
                                          <p:spTgt spid="32"/>
                                        </p:tgtEl>
                                        <p:attrNameLst>
                                          <p:attrName>ppt_w</p:attrName>
                                        </p:attrNameLst>
                                      </p:cBhvr>
                                      <p:tavLst>
                                        <p:tav tm="0">
                                          <p:val>
                                            <p:fltVal val="0"/>
                                          </p:val>
                                        </p:tav>
                                        <p:tav tm="100000">
                                          <p:val>
                                            <p:strVal val="#ppt_w"/>
                                          </p:val>
                                        </p:tav>
                                      </p:tavLst>
                                    </p:anim>
                                    <p:anim calcmode="lin" valueType="num">
                                      <p:cBhvr>
                                        <p:cTn id="42" dur="400" fill="hold"/>
                                        <p:tgtEl>
                                          <p:spTgt spid="32"/>
                                        </p:tgtEl>
                                        <p:attrNameLst>
                                          <p:attrName>ppt_h</p:attrName>
                                        </p:attrNameLst>
                                      </p:cBhvr>
                                      <p:tavLst>
                                        <p:tav tm="0">
                                          <p:val>
                                            <p:fltVal val="0"/>
                                          </p:val>
                                        </p:tav>
                                        <p:tav tm="100000">
                                          <p:val>
                                            <p:strVal val="#ppt_h"/>
                                          </p:val>
                                        </p:tav>
                                      </p:tavLst>
                                    </p:anim>
                                    <p:animEffect transition="in" filter="fade">
                                      <p:cBhvr>
                                        <p:cTn id="43" dur="400"/>
                                        <p:tgtEl>
                                          <p:spTgt spid="32"/>
                                        </p:tgtEl>
                                      </p:cBhvr>
                                    </p:animEffect>
                                  </p:childTnLst>
                                </p:cTn>
                              </p:par>
                            </p:childTnLst>
                          </p:cTn>
                        </p:par>
                        <p:par>
                          <p:cTn id="44" fill="hold">
                            <p:stCondLst>
                              <p:cond delay="2800"/>
                            </p:stCondLst>
                            <p:childTnLst>
                              <p:par>
                                <p:cTn id="45" presetID="53" presetClass="entr" presetSubtype="16" fill="hold" grpId="0"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p:cTn id="4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33">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anim calcmode="lin" valueType="num">
                                      <p:cBhvr>
                                        <p:cTn id="5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5">
                                            <p:txEl>
                                              <p:pRg st="0" end="0"/>
                                            </p:txEl>
                                          </p:spTgt>
                                        </p:tgtEl>
                                        <p:attrNameLst>
                                          <p:attrName>style.visibility</p:attrName>
                                        </p:attrNameLst>
                                      </p:cBhvr>
                                      <p:to>
                                        <p:strVal val="visible"/>
                                      </p:to>
                                    </p:set>
                                    <p:animEffect transition="in" filter="fade">
                                      <p:cBhvr>
                                        <p:cTn id="57" dur="500"/>
                                        <p:tgtEl>
                                          <p:spTgt spid="35">
                                            <p:txEl>
                                              <p:pRg st="0" end="0"/>
                                            </p:txEl>
                                          </p:spTgt>
                                        </p:tgtEl>
                                      </p:cBhvr>
                                    </p:animEffect>
                                  </p:childTnLst>
                                </p:cTn>
                              </p:par>
                            </p:childTnLst>
                          </p:cTn>
                        </p:par>
                        <p:par>
                          <p:cTn id="58" fill="hold">
                            <p:stCondLst>
                              <p:cond delay="4100"/>
                            </p:stCondLst>
                            <p:childTnLst>
                              <p:par>
                                <p:cTn id="59" presetID="53" presetClass="entr" presetSubtype="16"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400" fill="hold"/>
                                        <p:tgtEl>
                                          <p:spTgt spid="40"/>
                                        </p:tgtEl>
                                        <p:attrNameLst>
                                          <p:attrName>ppt_w</p:attrName>
                                        </p:attrNameLst>
                                      </p:cBhvr>
                                      <p:tavLst>
                                        <p:tav tm="0">
                                          <p:val>
                                            <p:fltVal val="0"/>
                                          </p:val>
                                        </p:tav>
                                        <p:tav tm="100000">
                                          <p:val>
                                            <p:strVal val="#ppt_w"/>
                                          </p:val>
                                        </p:tav>
                                      </p:tavLst>
                                    </p:anim>
                                    <p:anim calcmode="lin" valueType="num">
                                      <p:cBhvr>
                                        <p:cTn id="62" dur="400" fill="hold"/>
                                        <p:tgtEl>
                                          <p:spTgt spid="40"/>
                                        </p:tgtEl>
                                        <p:attrNameLst>
                                          <p:attrName>ppt_h</p:attrName>
                                        </p:attrNameLst>
                                      </p:cBhvr>
                                      <p:tavLst>
                                        <p:tav tm="0">
                                          <p:val>
                                            <p:fltVal val="0"/>
                                          </p:val>
                                        </p:tav>
                                        <p:tav tm="100000">
                                          <p:val>
                                            <p:strVal val="#ppt_h"/>
                                          </p:val>
                                        </p:tav>
                                      </p:tavLst>
                                    </p:anim>
                                    <p:animEffect transition="in" filter="fade">
                                      <p:cBhvr>
                                        <p:cTn id="63" dur="400"/>
                                        <p:tgtEl>
                                          <p:spTgt spid="40"/>
                                        </p:tgtEl>
                                      </p:cBhvr>
                                    </p:animEffect>
                                  </p:childTnLst>
                                </p:cTn>
                              </p:par>
                            </p:childTnLst>
                          </p:cTn>
                        </p:par>
                        <p:par>
                          <p:cTn id="64" fill="hold">
                            <p:stCondLst>
                              <p:cond delay="4500"/>
                            </p:stCondLst>
                            <p:childTnLst>
                              <p:par>
                                <p:cTn id="65" presetID="53" presetClass="entr" presetSubtype="16" fill="hold" grpId="0" nodeType="afterEffect">
                                  <p:stCondLst>
                                    <p:cond delay="0"/>
                                  </p:stCondLst>
                                  <p:childTnLst>
                                    <p:set>
                                      <p:cBhvr>
                                        <p:cTn id="66" dur="1" fill="hold">
                                          <p:stCondLst>
                                            <p:cond delay="0"/>
                                          </p:stCondLst>
                                        </p:cTn>
                                        <p:tgtEl>
                                          <p:spTgt spid="41">
                                            <p:txEl>
                                              <p:pRg st="0" end="0"/>
                                            </p:txEl>
                                          </p:spTgt>
                                        </p:tgtEl>
                                        <p:attrNameLst>
                                          <p:attrName>style.visibility</p:attrName>
                                        </p:attrNameLst>
                                      </p:cBhvr>
                                      <p:to>
                                        <p:strVal val="visible"/>
                                      </p:to>
                                    </p:set>
                                    <p:anim calcmode="lin" valueType="num">
                                      <p:cBhvr>
                                        <p:cTn id="6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41">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42">
                                            <p:txEl>
                                              <p:pRg st="0" end="0"/>
                                            </p:txEl>
                                          </p:spTgt>
                                        </p:tgtEl>
                                        <p:attrNameLst>
                                          <p:attrName>style.visibility</p:attrName>
                                        </p:attrNameLst>
                                      </p:cBhvr>
                                      <p:to>
                                        <p:strVal val="visible"/>
                                      </p:to>
                                    </p:set>
                                    <p:animEffect transition="in" filter="fade">
                                      <p:cBhvr>
                                        <p:cTn id="72" dur="500"/>
                                        <p:tgtEl>
                                          <p:spTgt spid="42">
                                            <p:txEl>
                                              <p:pRg st="0" end="0"/>
                                            </p:txEl>
                                          </p:spTgt>
                                        </p:tgtEl>
                                      </p:cBhvr>
                                    </p:animEffect>
                                    <p:anim calcmode="lin" valueType="num">
                                      <p:cBhvr>
                                        <p:cTn id="7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43">
                                            <p:txEl>
                                              <p:pRg st="0" end="0"/>
                                            </p:txEl>
                                          </p:spTgt>
                                        </p:tgtEl>
                                        <p:attrNameLst>
                                          <p:attrName>style.visibility</p:attrName>
                                        </p:attrNameLst>
                                      </p:cBhvr>
                                      <p:to>
                                        <p:strVal val="visible"/>
                                      </p:to>
                                    </p:set>
                                    <p:animEffect transition="in" filter="fade">
                                      <p:cBhvr>
                                        <p:cTn id="77"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Circle infographic">
    <p:spTree>
      <p:nvGrpSpPr>
        <p:cNvPr id="1" name=""/>
        <p:cNvGrpSpPr/>
        <p:nvPr/>
      </p:nvGrpSpPr>
      <p:grpSpPr>
        <a:xfrm>
          <a:off x="0" y="0"/>
          <a:ext cx="0" cy="0"/>
          <a:chOff x="0" y="0"/>
          <a:chExt cx="0" cy="0"/>
        </a:xfrm>
      </p:grpSpPr>
      <p:sp>
        <p:nvSpPr>
          <p:cNvPr id="53" name="Oval 52"/>
          <p:cNvSpPr>
            <a:spLocks noChangeAspect="1"/>
          </p:cNvSpPr>
          <p:nvPr userDrawn="1"/>
        </p:nvSpPr>
        <p:spPr>
          <a:xfrm>
            <a:off x="646026" y="1472370"/>
            <a:ext cx="2340003" cy="2340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75979" y="321282"/>
            <a:ext cx="287999" cy="285143"/>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Text Placeholder 7"/>
          <p:cNvSpPr>
            <a:spLocks noGrp="1"/>
          </p:cNvSpPr>
          <p:nvPr>
            <p:ph type="body" sz="quarter" idx="20" hasCustomPrompt="1"/>
          </p:nvPr>
        </p:nvSpPr>
        <p:spPr>
          <a:xfrm>
            <a:off x="723372" y="4292992"/>
            <a:ext cx="2206098"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16" hasCustomPrompt="1"/>
          </p:nvPr>
        </p:nvSpPr>
        <p:spPr>
          <a:xfrm>
            <a:off x="723373" y="4551102"/>
            <a:ext cx="2206097"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21" name="Picture Placeholder 2"/>
          <p:cNvSpPr>
            <a:spLocks noGrp="1" noChangeAspect="1"/>
          </p:cNvSpPr>
          <p:nvPr>
            <p:ph type="pic" sz="quarter" idx="17"/>
          </p:nvPr>
        </p:nvSpPr>
        <p:spPr>
          <a:xfrm>
            <a:off x="824971" y="1659468"/>
            <a:ext cx="1979998" cy="1979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5" name="Oval 24"/>
          <p:cNvSpPr>
            <a:spLocks noChangeAspect="1"/>
          </p:cNvSpPr>
          <p:nvPr userDrawn="1"/>
        </p:nvSpPr>
        <p:spPr>
          <a:xfrm>
            <a:off x="3389225" y="1472370"/>
            <a:ext cx="2340003" cy="2340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26" name="Text Placeholder 7"/>
          <p:cNvSpPr>
            <a:spLocks noGrp="1"/>
          </p:cNvSpPr>
          <p:nvPr>
            <p:ph type="body" sz="quarter" idx="21" hasCustomPrompt="1"/>
          </p:nvPr>
        </p:nvSpPr>
        <p:spPr>
          <a:xfrm>
            <a:off x="3466566" y="4292992"/>
            <a:ext cx="2206098"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22" hasCustomPrompt="1"/>
          </p:nvPr>
        </p:nvSpPr>
        <p:spPr>
          <a:xfrm>
            <a:off x="3466567" y="4551102"/>
            <a:ext cx="2206097"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32" name="Picture Placeholder 2"/>
          <p:cNvSpPr>
            <a:spLocks noGrp="1" noChangeAspect="1"/>
          </p:cNvSpPr>
          <p:nvPr>
            <p:ph type="pic" sz="quarter" idx="18"/>
          </p:nvPr>
        </p:nvSpPr>
        <p:spPr>
          <a:xfrm>
            <a:off x="3568166" y="1659468"/>
            <a:ext cx="1979998" cy="1979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4" name="Oval 33"/>
          <p:cNvSpPr>
            <a:spLocks noChangeAspect="1"/>
          </p:cNvSpPr>
          <p:nvPr userDrawn="1"/>
        </p:nvSpPr>
        <p:spPr>
          <a:xfrm>
            <a:off x="6149358" y="1472370"/>
            <a:ext cx="2340003" cy="2340000"/>
          </a:xfrm>
          <a:prstGeom prst="ellipse">
            <a:avLst/>
          </a:prstGeom>
          <a:ln w="381000" cap="rnd" cmpd="sng">
            <a:solidFill>
              <a:schemeClr val="accent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35" name="Text Placeholder 7"/>
          <p:cNvSpPr>
            <a:spLocks noGrp="1"/>
          </p:cNvSpPr>
          <p:nvPr>
            <p:ph type="body" sz="quarter" idx="23" hasCustomPrompt="1"/>
          </p:nvPr>
        </p:nvSpPr>
        <p:spPr>
          <a:xfrm>
            <a:off x="6221938" y="4292992"/>
            <a:ext cx="2206098"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4" hasCustomPrompt="1"/>
          </p:nvPr>
        </p:nvSpPr>
        <p:spPr>
          <a:xfrm>
            <a:off x="6221939" y="4551102"/>
            <a:ext cx="2206097"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37" name="Picture Placeholder 2"/>
          <p:cNvSpPr>
            <a:spLocks noGrp="1" noChangeAspect="1"/>
          </p:cNvSpPr>
          <p:nvPr>
            <p:ph type="pic" sz="quarter" idx="19"/>
          </p:nvPr>
        </p:nvSpPr>
        <p:spPr>
          <a:xfrm>
            <a:off x="6340471" y="1659468"/>
            <a:ext cx="1979998" cy="197999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val="29252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28">
                                            <p:txEl>
                                              <p:pRg st="0" end="0"/>
                                            </p:txEl>
                                          </p:spTgt>
                                        </p:tgtEl>
                                        <p:attrNameLst>
                                          <p:attrName>style.visibility</p:attrName>
                                        </p:attrNameLst>
                                      </p:cBhvr>
                                      <p:to>
                                        <p:strVal val="visible"/>
                                      </p:to>
                                    </p:set>
                                    <p:animEffect transition="in" filter="fade">
                                      <p:cBhvr>
                                        <p:cTn id="20" dur="500"/>
                                        <p:tgtEl>
                                          <p:spTgt spid="28">
                                            <p:txEl>
                                              <p:pRg st="0" end="0"/>
                                            </p:txEl>
                                          </p:spTgt>
                                        </p:tgtEl>
                                      </p:cBhvr>
                                    </p:animEffect>
                                    <p:anim calcmode="lin" valueType="num">
                                      <p:cBhvr>
                                        <p:cTn id="2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28">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29">
                                            <p:txEl>
                                              <p:pRg st="0" end="0"/>
                                            </p:txEl>
                                          </p:spTgt>
                                        </p:tgtEl>
                                        <p:attrNameLst>
                                          <p:attrName>style.visibility</p:attrName>
                                        </p:attrNameLst>
                                      </p:cBhvr>
                                      <p:to>
                                        <p:strVal val="visible"/>
                                      </p:to>
                                    </p:set>
                                    <p:animEffect transition="in" filter="fade">
                                      <p:cBhvr>
                                        <p:cTn id="25" dur="500"/>
                                        <p:tgtEl>
                                          <p:spTgt spid="29">
                                            <p:txEl>
                                              <p:pRg st="0" end="0"/>
                                            </p:txEl>
                                          </p:spTgt>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fill="hold"/>
                                        <p:tgtEl>
                                          <p:spTgt spid="53"/>
                                        </p:tgtEl>
                                        <p:attrNameLst>
                                          <p:attrName>ppt_w</p:attrName>
                                        </p:attrNameLst>
                                      </p:cBhvr>
                                      <p:tavLst>
                                        <p:tav tm="0">
                                          <p:val>
                                            <p:fltVal val="0"/>
                                          </p:val>
                                        </p:tav>
                                        <p:tav tm="100000">
                                          <p:val>
                                            <p:strVal val="#ppt_w"/>
                                          </p:val>
                                        </p:tav>
                                      </p:tavLst>
                                    </p:anim>
                                    <p:anim calcmode="lin" valueType="num">
                                      <p:cBhvr>
                                        <p:cTn id="29" dur="500" fill="hold"/>
                                        <p:tgtEl>
                                          <p:spTgt spid="53"/>
                                        </p:tgtEl>
                                        <p:attrNameLst>
                                          <p:attrName>ppt_h</p:attrName>
                                        </p:attrNameLst>
                                      </p:cBhvr>
                                      <p:tavLst>
                                        <p:tav tm="0">
                                          <p:val>
                                            <p:fltVal val="0"/>
                                          </p:val>
                                        </p:tav>
                                        <p:tav tm="100000">
                                          <p:val>
                                            <p:strVal val="#ppt_h"/>
                                          </p:val>
                                        </p:tav>
                                      </p:tavLst>
                                    </p:anim>
                                    <p:animEffect transition="in" filter="fade">
                                      <p:cBhvr>
                                        <p:cTn id="30" dur="500"/>
                                        <p:tgtEl>
                                          <p:spTgt spid="53"/>
                                        </p:tgtEl>
                                      </p:cBhvr>
                                    </p:animEffect>
                                  </p:childTnLst>
                                </p:cTn>
                              </p:par>
                            </p:childTnLst>
                          </p:cTn>
                        </p:par>
                        <p:par>
                          <p:cTn id="31" fill="hold">
                            <p:stCondLst>
                              <p:cond delay="1300"/>
                            </p:stCondLst>
                            <p:childTnLst>
                              <p:par>
                                <p:cTn id="32" presetID="53" presetClass="entr" presetSubtype="16" fill="hold" grpId="0" nodeType="afterEffect" nodePh="1">
                                  <p:stCondLst>
                                    <p:cond delay="0"/>
                                  </p:stCondLst>
                                  <p:endCondLst>
                                    <p:cond evt="begin" delay="0">
                                      <p:tn val="32"/>
                                    </p:cond>
                                  </p:end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26">
                                            <p:txEl>
                                              <p:pRg st="0" end="0"/>
                                            </p:txEl>
                                          </p:spTgt>
                                        </p:tgtEl>
                                        <p:attrNameLst>
                                          <p:attrName>style.visibility</p:attrName>
                                        </p:attrNameLst>
                                      </p:cBhvr>
                                      <p:to>
                                        <p:strVal val="visible"/>
                                      </p:to>
                                    </p:set>
                                    <p:animEffect transition="in" filter="fade">
                                      <p:cBhvr>
                                        <p:cTn id="39" dur="500"/>
                                        <p:tgtEl>
                                          <p:spTgt spid="26">
                                            <p:txEl>
                                              <p:pRg st="0" end="0"/>
                                            </p:txEl>
                                          </p:spTgt>
                                        </p:tgtEl>
                                      </p:cBhvr>
                                    </p:animEffect>
                                    <p:anim calcmode="lin" valueType="num">
                                      <p:cBhvr>
                                        <p:cTn id="4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26">
                                            <p:txEl>
                                              <p:pRg st="0" end="0"/>
                                            </p:txEl>
                                          </p:spTgt>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800"/>
                                  </p:stCondLst>
                                  <p:childTnLst>
                                    <p:set>
                                      <p:cBhvr>
                                        <p:cTn id="43" dur="1" fill="hold">
                                          <p:stCondLst>
                                            <p:cond delay="0"/>
                                          </p:stCondLst>
                                        </p:cTn>
                                        <p:tgtEl>
                                          <p:spTgt spid="27">
                                            <p:txEl>
                                              <p:pRg st="0" end="0"/>
                                            </p:txEl>
                                          </p:spTgt>
                                        </p:tgtEl>
                                        <p:attrNameLst>
                                          <p:attrName>style.visibility</p:attrName>
                                        </p:attrNameLst>
                                      </p:cBhvr>
                                      <p:to>
                                        <p:strVal val="visible"/>
                                      </p:to>
                                    </p:set>
                                    <p:animEffect transition="in" filter="fade">
                                      <p:cBhvr>
                                        <p:cTn id="44" dur="500"/>
                                        <p:tgtEl>
                                          <p:spTgt spid="27">
                                            <p:txEl>
                                              <p:pRg st="0" end="0"/>
                                            </p:txEl>
                                          </p:spTgt>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childTnLst>
                          </p:cTn>
                        </p:par>
                        <p:par>
                          <p:cTn id="50" fill="hold">
                            <p:stCondLst>
                              <p:cond delay="2600"/>
                            </p:stCondLst>
                            <p:childTnLst>
                              <p:par>
                                <p:cTn id="51" presetID="53" presetClass="entr" presetSubtype="16" fill="hold" grpId="0" nodeType="afterEffect" nodePh="1">
                                  <p:stCondLst>
                                    <p:cond delay="0"/>
                                  </p:stCondLst>
                                  <p:endCondLst>
                                    <p:cond evt="begin" delay="0">
                                      <p:tn val="51"/>
                                    </p:cond>
                                  </p:end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42" presetClass="entr" presetSubtype="0" fill="hold" grpId="0" nodeType="withEffect">
                                  <p:stCondLst>
                                    <p:cond delay="200"/>
                                  </p:stCondLst>
                                  <p:childTnLst>
                                    <p:set>
                                      <p:cBhvr>
                                        <p:cTn id="57" dur="1" fill="hold">
                                          <p:stCondLst>
                                            <p:cond delay="0"/>
                                          </p:stCondLst>
                                        </p:cTn>
                                        <p:tgtEl>
                                          <p:spTgt spid="35">
                                            <p:txEl>
                                              <p:pRg st="0" end="0"/>
                                            </p:txEl>
                                          </p:spTgt>
                                        </p:tgtEl>
                                        <p:attrNameLst>
                                          <p:attrName>style.visibility</p:attrName>
                                        </p:attrNameLst>
                                      </p:cBhvr>
                                      <p:to>
                                        <p:strVal val="visible"/>
                                      </p:to>
                                    </p:set>
                                    <p:animEffect transition="in" filter="fade">
                                      <p:cBhvr>
                                        <p:cTn id="58" dur="500"/>
                                        <p:tgtEl>
                                          <p:spTgt spid="35">
                                            <p:txEl>
                                              <p:pRg st="0" end="0"/>
                                            </p:txEl>
                                          </p:spTgt>
                                        </p:tgtEl>
                                      </p:cBhvr>
                                    </p:animEffect>
                                    <p:anim calcmode="lin" valueType="num">
                                      <p:cBhvr>
                                        <p:cTn id="5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60" dur="500" fill="hold"/>
                                        <p:tgtEl>
                                          <p:spTgt spid="35">
                                            <p:txEl>
                                              <p:pRg st="0" end="0"/>
                                            </p:txEl>
                                          </p:spTgt>
                                        </p:tgtEl>
                                        <p:attrNameLst>
                                          <p:attrName>ppt_y</p:attrName>
                                        </p:attrNameLst>
                                      </p:cBhvr>
                                      <p:tavLst>
                                        <p:tav tm="0">
                                          <p:val>
                                            <p:strVal val="#ppt_y+.1"/>
                                          </p:val>
                                        </p:tav>
                                        <p:tav tm="100000">
                                          <p:val>
                                            <p:strVal val="#ppt_y"/>
                                          </p:val>
                                        </p:tav>
                                      </p:tavLst>
                                    </p:anim>
                                  </p:childTnLst>
                                </p:cTn>
                              </p:par>
                              <p:par>
                                <p:cTn id="61" presetID="10" presetClass="entr" presetSubtype="0" fill="hold" grpId="0" nodeType="withEffect">
                                  <p:stCondLst>
                                    <p:cond delay="800"/>
                                  </p:stCondLst>
                                  <p:childTnLst>
                                    <p:set>
                                      <p:cBhvr>
                                        <p:cTn id="62" dur="1" fill="hold">
                                          <p:stCondLst>
                                            <p:cond delay="0"/>
                                          </p:stCondLst>
                                        </p:cTn>
                                        <p:tgtEl>
                                          <p:spTgt spid="36">
                                            <p:txEl>
                                              <p:pRg st="0" end="0"/>
                                            </p:txEl>
                                          </p:spTgt>
                                        </p:tgtEl>
                                        <p:attrNameLst>
                                          <p:attrName>style.visibility</p:attrName>
                                        </p:attrNameLst>
                                      </p:cBhvr>
                                      <p:to>
                                        <p:strVal val="visible"/>
                                      </p:to>
                                    </p:set>
                                    <p:animEffect transition="in" filter="fade">
                                      <p:cBhvr>
                                        <p:cTn id="63" dur="500"/>
                                        <p:tgtEl>
                                          <p:spTgt spid="36">
                                            <p:txEl>
                                              <p:pRg st="0" end="0"/>
                                            </p:txEl>
                                          </p:spTgt>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childTnLst>
                          </p:cTn>
                        </p:par>
                        <p:par>
                          <p:cTn id="69" fill="hold">
                            <p:stCondLst>
                              <p:cond delay="3900"/>
                            </p:stCondLst>
                            <p:childTnLst>
                              <p:par>
                                <p:cTn id="70" presetID="53" presetClass="entr" presetSubtype="16" fill="hold" grpId="0" nodeType="afterEffect" nodePh="1">
                                  <p:stCondLst>
                                    <p:cond delay="0"/>
                                  </p:stCondLst>
                                  <p:endCondLst>
                                    <p:cond evt="begin" delay="0">
                                      <p:tn val="70"/>
                                    </p:cond>
                                  </p:end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21" grpId="0"/>
      <p:bldP spid="25" grpId="0" animBg="1"/>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32" grpId="0"/>
      <p:bldP spid="34" grpId="0" animBg="1"/>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Round bars chart">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75979" y="321282"/>
            <a:ext cx="287999" cy="285143"/>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Text Placeholder 7"/>
          <p:cNvSpPr>
            <a:spLocks noGrp="1"/>
          </p:cNvSpPr>
          <p:nvPr>
            <p:ph type="body" sz="quarter" idx="20" hasCustomPrompt="1"/>
          </p:nvPr>
        </p:nvSpPr>
        <p:spPr>
          <a:xfrm>
            <a:off x="723372" y="4292992"/>
            <a:ext cx="2206098"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16" hasCustomPrompt="1"/>
          </p:nvPr>
        </p:nvSpPr>
        <p:spPr>
          <a:xfrm>
            <a:off x="723373" y="4551102"/>
            <a:ext cx="2206097"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44" name="Text Placeholder 7"/>
          <p:cNvSpPr>
            <a:spLocks noGrp="1"/>
          </p:cNvSpPr>
          <p:nvPr>
            <p:ph type="body" sz="quarter" idx="21" hasCustomPrompt="1"/>
          </p:nvPr>
        </p:nvSpPr>
        <p:spPr>
          <a:xfrm>
            <a:off x="3466566" y="4292992"/>
            <a:ext cx="2206098"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5" name="Text Placeholder 2"/>
          <p:cNvSpPr>
            <a:spLocks noGrp="1"/>
          </p:cNvSpPr>
          <p:nvPr>
            <p:ph type="body" sz="quarter" idx="22" hasCustomPrompt="1"/>
          </p:nvPr>
        </p:nvSpPr>
        <p:spPr>
          <a:xfrm>
            <a:off x="3466567" y="4551102"/>
            <a:ext cx="2206097"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sp>
        <p:nvSpPr>
          <p:cNvPr id="49" name="Text Placeholder 7"/>
          <p:cNvSpPr>
            <a:spLocks noGrp="1"/>
          </p:cNvSpPr>
          <p:nvPr>
            <p:ph type="body" sz="quarter" idx="23" hasCustomPrompt="1"/>
          </p:nvPr>
        </p:nvSpPr>
        <p:spPr>
          <a:xfrm>
            <a:off x="6221938" y="4292992"/>
            <a:ext cx="2206098"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24" hasCustomPrompt="1"/>
          </p:nvPr>
        </p:nvSpPr>
        <p:spPr>
          <a:xfrm>
            <a:off x="6221939" y="4551102"/>
            <a:ext cx="2206097"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t>
            </a:r>
            <a:r>
              <a:rPr lang="en-US" dirty="0" smtClean="0"/>
              <a:t>. </a:t>
            </a:r>
          </a:p>
        </p:txBody>
      </p:sp>
      <p:grpSp>
        <p:nvGrpSpPr>
          <p:cNvPr id="5" name="Group 4"/>
          <p:cNvGrpSpPr/>
          <p:nvPr userDrawn="1"/>
        </p:nvGrpSpPr>
        <p:grpSpPr>
          <a:xfrm>
            <a:off x="452438" y="1473206"/>
            <a:ext cx="8229600" cy="2376732"/>
            <a:chOff x="452438" y="1473206"/>
            <a:chExt cx="8229600" cy="2376732"/>
          </a:xfrm>
        </p:grpSpPr>
        <p:sp>
          <p:nvSpPr>
            <p:cNvPr id="2" name="TextBox 1"/>
            <p:cNvSpPr txBox="1"/>
            <p:nvPr userDrawn="1"/>
          </p:nvSpPr>
          <p:spPr>
            <a:xfrm>
              <a:off x="452438" y="1473206"/>
              <a:ext cx="453970" cy="276999"/>
            </a:xfrm>
            <a:prstGeom prst="rect">
              <a:avLst/>
            </a:prstGeom>
            <a:noFill/>
          </p:spPr>
          <p:txBody>
            <a:bodyPr wrap="none" rtlCol="0">
              <a:spAutoFit/>
            </a:bodyPr>
            <a:lstStyle/>
            <a:p>
              <a:r>
                <a:rPr lang="en-US" sz="1200" dirty="0" smtClean="0">
                  <a:solidFill>
                    <a:schemeClr val="accent1"/>
                  </a:solidFill>
                  <a:latin typeface="Lato Regular"/>
                  <a:cs typeface="Lato Regular"/>
                </a:rPr>
                <a:t>100</a:t>
              </a:r>
              <a:endParaRPr lang="en-US" sz="1200" dirty="0">
                <a:solidFill>
                  <a:schemeClr val="accent1"/>
                </a:solidFill>
                <a:latin typeface="Lato Regular"/>
                <a:cs typeface="Lato Regular"/>
              </a:endParaRPr>
            </a:p>
          </p:txBody>
        </p:sp>
        <p:cxnSp>
          <p:nvCxnSpPr>
            <p:cNvPr id="4" name="Straight Connector 3"/>
            <p:cNvCxnSpPr/>
            <p:nvPr userDrawn="1"/>
          </p:nvCxnSpPr>
          <p:spPr>
            <a:xfrm>
              <a:off x="906408" y="16455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userDrawn="1"/>
          </p:nvSpPr>
          <p:spPr>
            <a:xfrm>
              <a:off x="452438" y="3572939"/>
              <a:ext cx="274434" cy="276999"/>
            </a:xfrm>
            <a:prstGeom prst="rect">
              <a:avLst/>
            </a:prstGeom>
            <a:noFill/>
          </p:spPr>
          <p:txBody>
            <a:bodyPr wrap="none" rtlCol="0">
              <a:spAutoFit/>
            </a:bodyPr>
            <a:lstStyle/>
            <a:p>
              <a:r>
                <a:rPr lang="en-US" sz="1200" dirty="0" smtClean="0">
                  <a:solidFill>
                    <a:schemeClr val="accent1"/>
                  </a:solidFill>
                  <a:latin typeface="Lato Regular"/>
                  <a:cs typeface="Lato Regular"/>
                </a:rPr>
                <a:t>0</a:t>
              </a:r>
              <a:endParaRPr lang="en-US" sz="1200" dirty="0">
                <a:solidFill>
                  <a:schemeClr val="accent1"/>
                </a:solidFill>
                <a:latin typeface="Lato Regular"/>
                <a:cs typeface="Lato Regular"/>
              </a:endParaRPr>
            </a:p>
          </p:txBody>
        </p:sp>
        <p:cxnSp>
          <p:nvCxnSpPr>
            <p:cNvPr id="25" name="Straight Connector 24"/>
            <p:cNvCxnSpPr/>
            <p:nvPr userDrawn="1"/>
          </p:nvCxnSpPr>
          <p:spPr>
            <a:xfrm>
              <a:off x="906408" y="3745305"/>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userDrawn="1"/>
          </p:nvSpPr>
          <p:spPr>
            <a:xfrm>
              <a:off x="452438" y="2540006"/>
              <a:ext cx="364202" cy="276999"/>
            </a:xfrm>
            <a:prstGeom prst="rect">
              <a:avLst/>
            </a:prstGeom>
            <a:noFill/>
          </p:spPr>
          <p:txBody>
            <a:bodyPr wrap="none" rtlCol="0">
              <a:spAutoFit/>
            </a:bodyPr>
            <a:lstStyle/>
            <a:p>
              <a:r>
                <a:rPr lang="en-US" sz="1200" dirty="0" smtClean="0">
                  <a:solidFill>
                    <a:schemeClr val="accent1"/>
                  </a:solidFill>
                  <a:latin typeface="Lato Regular"/>
                  <a:cs typeface="Lato Regular"/>
                </a:rPr>
                <a:t>50</a:t>
              </a:r>
              <a:endParaRPr lang="en-US" sz="1200" dirty="0">
                <a:solidFill>
                  <a:schemeClr val="accent1"/>
                </a:solidFill>
                <a:latin typeface="Lato Regular"/>
                <a:cs typeface="Lato Regular"/>
              </a:endParaRPr>
            </a:p>
          </p:txBody>
        </p:sp>
        <p:cxnSp>
          <p:nvCxnSpPr>
            <p:cNvPr id="27" name="Straight Connector 26"/>
            <p:cNvCxnSpPr/>
            <p:nvPr userDrawn="1"/>
          </p:nvCxnSpPr>
          <p:spPr>
            <a:xfrm>
              <a:off x="906408" y="27123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userDrawn="1"/>
          </p:nvSpPr>
          <p:spPr>
            <a:xfrm>
              <a:off x="452438" y="2032006"/>
              <a:ext cx="364202" cy="276999"/>
            </a:xfrm>
            <a:prstGeom prst="rect">
              <a:avLst/>
            </a:prstGeom>
            <a:noFill/>
          </p:spPr>
          <p:txBody>
            <a:bodyPr wrap="none" rtlCol="0">
              <a:spAutoFit/>
            </a:bodyPr>
            <a:lstStyle/>
            <a:p>
              <a:r>
                <a:rPr lang="en-US" sz="1200" dirty="0" smtClean="0">
                  <a:solidFill>
                    <a:schemeClr val="accent1"/>
                  </a:solidFill>
                  <a:latin typeface="Lato Regular"/>
                  <a:cs typeface="Lato Regular"/>
                </a:rPr>
                <a:t>75</a:t>
              </a:r>
              <a:endParaRPr lang="en-US" sz="1200" dirty="0">
                <a:solidFill>
                  <a:schemeClr val="accent1"/>
                </a:solidFill>
                <a:latin typeface="Lato Regular"/>
                <a:cs typeface="Lato Regular"/>
              </a:endParaRPr>
            </a:p>
          </p:txBody>
        </p:sp>
        <p:cxnSp>
          <p:nvCxnSpPr>
            <p:cNvPr id="31" name="Straight Connector 30"/>
            <p:cNvCxnSpPr/>
            <p:nvPr userDrawn="1"/>
          </p:nvCxnSpPr>
          <p:spPr>
            <a:xfrm>
              <a:off x="906408" y="2204372"/>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sp>
          <p:nvSpPr>
            <p:cNvPr id="32" name="TextBox 31"/>
            <p:cNvSpPr txBox="1"/>
            <p:nvPr userDrawn="1"/>
          </p:nvSpPr>
          <p:spPr>
            <a:xfrm>
              <a:off x="452438" y="3064940"/>
              <a:ext cx="364202" cy="276999"/>
            </a:xfrm>
            <a:prstGeom prst="rect">
              <a:avLst/>
            </a:prstGeom>
            <a:noFill/>
          </p:spPr>
          <p:txBody>
            <a:bodyPr wrap="none" rtlCol="0">
              <a:spAutoFit/>
            </a:bodyPr>
            <a:lstStyle/>
            <a:p>
              <a:r>
                <a:rPr lang="en-US" sz="1200" dirty="0" smtClean="0">
                  <a:solidFill>
                    <a:schemeClr val="accent1"/>
                  </a:solidFill>
                  <a:latin typeface="Lato Regular"/>
                  <a:cs typeface="Lato Regular"/>
                </a:rPr>
                <a:t>25</a:t>
              </a:r>
              <a:endParaRPr lang="en-US" sz="1200" dirty="0">
                <a:solidFill>
                  <a:schemeClr val="accent1"/>
                </a:solidFill>
                <a:latin typeface="Lato Regular"/>
                <a:cs typeface="Lato Regular"/>
              </a:endParaRPr>
            </a:p>
          </p:txBody>
        </p:sp>
        <p:cxnSp>
          <p:nvCxnSpPr>
            <p:cNvPr id="33" name="Straight Connector 32"/>
            <p:cNvCxnSpPr/>
            <p:nvPr userDrawn="1"/>
          </p:nvCxnSpPr>
          <p:spPr>
            <a:xfrm>
              <a:off x="906408" y="3237306"/>
              <a:ext cx="7775630" cy="13900"/>
            </a:xfrm>
            <a:prstGeom prst="line">
              <a:avLst/>
            </a:prstGeom>
            <a:ln>
              <a:prstDash val="sysDash"/>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591127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28">
                                            <p:txEl>
                                              <p:pRg st="0" end="0"/>
                                            </p:txEl>
                                          </p:spTgt>
                                        </p:tgtEl>
                                        <p:attrNameLst>
                                          <p:attrName>style.visibility</p:attrName>
                                        </p:attrNameLst>
                                      </p:cBhvr>
                                      <p:to>
                                        <p:strVal val="visible"/>
                                      </p:to>
                                    </p:set>
                                    <p:animEffect transition="in" filter="fade">
                                      <p:cBhvr>
                                        <p:cTn id="20" dur="500"/>
                                        <p:tgtEl>
                                          <p:spTgt spid="28">
                                            <p:txEl>
                                              <p:pRg st="0" end="0"/>
                                            </p:txEl>
                                          </p:spTgt>
                                        </p:tgtEl>
                                      </p:cBhvr>
                                    </p:animEffect>
                                    <p:anim calcmode="lin" valueType="num">
                                      <p:cBhvr>
                                        <p:cTn id="2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28">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29">
                                            <p:txEl>
                                              <p:pRg st="0" end="0"/>
                                            </p:txEl>
                                          </p:spTgt>
                                        </p:tgtEl>
                                        <p:attrNameLst>
                                          <p:attrName>style.visibility</p:attrName>
                                        </p:attrNameLst>
                                      </p:cBhvr>
                                      <p:to>
                                        <p:strVal val="visible"/>
                                      </p:to>
                                    </p:set>
                                    <p:animEffect transition="in" filter="fade">
                                      <p:cBhvr>
                                        <p:cTn id="25" dur="500"/>
                                        <p:tgtEl>
                                          <p:spTgt spid="29">
                                            <p:txEl>
                                              <p:pRg st="0" end="0"/>
                                            </p:txEl>
                                          </p:spTgt>
                                        </p:tgtEl>
                                      </p:cBhvr>
                                    </p:animEffect>
                                  </p:childTnLst>
                                </p:cTn>
                              </p:par>
                              <p:par>
                                <p:cTn id="26" presetID="42" presetClass="entr" presetSubtype="0" fill="hold" grpId="0" nodeType="withEffect">
                                  <p:stCondLst>
                                    <p:cond delay="20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fade">
                                      <p:cBhvr>
                                        <p:cTn id="28" dur="500"/>
                                        <p:tgtEl>
                                          <p:spTgt spid="44">
                                            <p:txEl>
                                              <p:pRg st="0" end="0"/>
                                            </p:txEl>
                                          </p:spTgt>
                                        </p:tgtEl>
                                      </p:cBhvr>
                                    </p:animEffect>
                                    <p:anim calcmode="lin" valueType="num">
                                      <p:cBhvr>
                                        <p:cTn id="29"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44">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45">
                                            <p:txEl>
                                              <p:pRg st="0" end="0"/>
                                            </p:txEl>
                                          </p:spTgt>
                                        </p:tgtEl>
                                        <p:attrNameLst>
                                          <p:attrName>style.visibility</p:attrName>
                                        </p:attrNameLst>
                                      </p:cBhvr>
                                      <p:to>
                                        <p:strVal val="visible"/>
                                      </p:to>
                                    </p:set>
                                    <p:animEffect transition="in" filter="fade">
                                      <p:cBhvr>
                                        <p:cTn id="33" dur="500"/>
                                        <p:tgtEl>
                                          <p:spTgt spid="45">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49">
                                            <p:txEl>
                                              <p:pRg st="0" end="0"/>
                                            </p:txEl>
                                          </p:spTgt>
                                        </p:tgtEl>
                                        <p:attrNameLst>
                                          <p:attrName>style.visibility</p:attrName>
                                        </p:attrNameLst>
                                      </p:cBhvr>
                                      <p:to>
                                        <p:strVal val="visible"/>
                                      </p:to>
                                    </p:set>
                                    <p:animEffect transition="in" filter="fade">
                                      <p:cBhvr>
                                        <p:cTn id="36" dur="500"/>
                                        <p:tgtEl>
                                          <p:spTgt spid="49">
                                            <p:txEl>
                                              <p:pRg st="0" end="0"/>
                                            </p:txEl>
                                          </p:spTgt>
                                        </p:tgtEl>
                                      </p:cBhvr>
                                    </p:animEffect>
                                    <p:anim calcmode="lin" valueType="num">
                                      <p:cBhvr>
                                        <p:cTn id="37"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49">
                                            <p:txEl>
                                              <p:pRg st="0" end="0"/>
                                            </p:txEl>
                                          </p:spTgt>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800"/>
                                  </p:stCondLst>
                                  <p:childTnLst>
                                    <p:set>
                                      <p:cBhvr>
                                        <p:cTn id="40" dur="1" fill="hold">
                                          <p:stCondLst>
                                            <p:cond delay="0"/>
                                          </p:stCondLst>
                                        </p:cTn>
                                        <p:tgtEl>
                                          <p:spTgt spid="50">
                                            <p:txEl>
                                              <p:pRg st="0" end="0"/>
                                            </p:txEl>
                                          </p:spTgt>
                                        </p:tgtEl>
                                        <p:attrNameLst>
                                          <p:attrName>style.visibility</p:attrName>
                                        </p:attrNameLst>
                                      </p:cBhvr>
                                      <p:to>
                                        <p:strVal val="visible"/>
                                      </p:to>
                                    </p:set>
                                    <p:animEffect transition="in" filter="fade">
                                      <p:cBhvr>
                                        <p:cTn id="41" dur="500"/>
                                        <p:tgtEl>
                                          <p:spTgt spid="50">
                                            <p:txEl>
                                              <p:pRg st="0" end="0"/>
                                            </p:txEl>
                                          </p:spTgt>
                                        </p:tgtEl>
                                      </p:cBhvr>
                                    </p:animEffect>
                                  </p:childTnLst>
                                </p:cTn>
                              </p:par>
                            </p:childTnLst>
                          </p:cTn>
                        </p:par>
                        <p:par>
                          <p:cTn id="42" fill="hold">
                            <p:stCondLst>
                              <p:cond delay="1300"/>
                            </p:stCondLst>
                            <p:childTnLst>
                              <p:par>
                                <p:cTn id="43" presetID="22" presetClass="entr" presetSubtype="8"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9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anim calcmode="lin" valueType="num">
                      <p:cBhvr>
                        <p:cTn dur="500" fill="hold"/>
                        <p:tgtEl>
                          <p:spTgt spid="44"/>
                        </p:tgtEl>
                        <p:attrNameLst>
                          <p:attrName>ppt_x</p:attrName>
                        </p:attrNameLst>
                      </p:cBhvr>
                      <p:tavLst>
                        <p:tav tm="0">
                          <p:val>
                            <p:strVal val="#ppt_x"/>
                          </p:val>
                        </p:tav>
                        <p:tav tm="100000">
                          <p:val>
                            <p:strVal val="#ppt_x"/>
                          </p:val>
                        </p:tav>
                      </p:tavLst>
                    </p:anim>
                    <p:anim calcmode="lin" valueType="num">
                      <p:cBhvr>
                        <p:cTn dur="5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10" presetClass="entr" presetSubtype="0" fill="hold" nodeType="withEffect">
                  <p:stCondLst>
                    <p:cond delay="8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9" grpId="0" build="p">
        <p:tmplLst>
          <p:tmpl lvl="1">
            <p:tnLst>
              <p:par>
                <p:cTn presetID="42" presetClass="entr" presetSubtype="0"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Right column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4748741" y="17880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5053536" y="1273232"/>
            <a:ext cx="1475998"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Regular"/>
                <a:cs typeface="Lato Regular"/>
              </a:defRPr>
            </a:lvl1pPr>
          </a:lstStyle>
          <a:p>
            <a:pPr lvl="0"/>
            <a:r>
              <a:rPr lang="es-ES_tradnl" dirty="0" smtClean="0"/>
              <a:t>2000</a:t>
            </a:r>
          </a:p>
        </p:txBody>
      </p:sp>
      <p:sp>
        <p:nvSpPr>
          <p:cNvPr id="7" name="Text Placeholder 7"/>
          <p:cNvSpPr>
            <a:spLocks noGrp="1"/>
          </p:cNvSpPr>
          <p:nvPr>
            <p:ph type="body" sz="quarter" idx="65" hasCustomPrompt="1"/>
          </p:nvPr>
        </p:nvSpPr>
        <p:spPr>
          <a:xfrm>
            <a:off x="4748741" y="15823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Text Placeholder 2"/>
          <p:cNvSpPr>
            <a:spLocks noGrp="1"/>
          </p:cNvSpPr>
          <p:nvPr>
            <p:ph type="body" sz="quarter" idx="66" hasCustomPrompt="1"/>
          </p:nvPr>
        </p:nvSpPr>
        <p:spPr>
          <a:xfrm>
            <a:off x="6911446" y="17880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9" name="Text Placeholder 7"/>
          <p:cNvSpPr>
            <a:spLocks noGrp="1"/>
          </p:cNvSpPr>
          <p:nvPr>
            <p:ph type="body" sz="quarter" idx="67" hasCustomPrompt="1"/>
          </p:nvPr>
        </p:nvSpPr>
        <p:spPr>
          <a:xfrm>
            <a:off x="7216241" y="1273232"/>
            <a:ext cx="1475998"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Regular"/>
                <a:cs typeface="Lato Regular"/>
              </a:defRPr>
            </a:lvl1pPr>
          </a:lstStyle>
          <a:p>
            <a:pPr lvl="0"/>
            <a:r>
              <a:rPr lang="es-ES_tradnl" dirty="0" smtClean="0"/>
              <a:t>2000</a:t>
            </a:r>
          </a:p>
        </p:txBody>
      </p:sp>
      <p:sp>
        <p:nvSpPr>
          <p:cNvPr id="20" name="Text Placeholder 7"/>
          <p:cNvSpPr>
            <a:spLocks noGrp="1"/>
          </p:cNvSpPr>
          <p:nvPr>
            <p:ph type="body" sz="quarter" idx="68" hasCustomPrompt="1"/>
          </p:nvPr>
        </p:nvSpPr>
        <p:spPr>
          <a:xfrm>
            <a:off x="6911446" y="15823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1" name="Text Placeholder 2"/>
          <p:cNvSpPr>
            <a:spLocks noGrp="1"/>
          </p:cNvSpPr>
          <p:nvPr>
            <p:ph type="body" sz="quarter" idx="69" hasCustomPrompt="1"/>
          </p:nvPr>
        </p:nvSpPr>
        <p:spPr>
          <a:xfrm>
            <a:off x="4748741" y="3135145"/>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2" name="Text Placeholder 7"/>
          <p:cNvSpPr>
            <a:spLocks noGrp="1"/>
          </p:cNvSpPr>
          <p:nvPr>
            <p:ph type="body" sz="quarter" idx="70" hasCustomPrompt="1"/>
          </p:nvPr>
        </p:nvSpPr>
        <p:spPr>
          <a:xfrm>
            <a:off x="5053536" y="2620338"/>
            <a:ext cx="1475998"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Regular"/>
                <a:cs typeface="Lato Regular"/>
              </a:defRPr>
            </a:lvl1pPr>
          </a:lstStyle>
          <a:p>
            <a:pPr lvl="0"/>
            <a:r>
              <a:rPr lang="es-ES_tradnl" dirty="0" smtClean="0"/>
              <a:t>2000</a:t>
            </a:r>
          </a:p>
        </p:txBody>
      </p:sp>
      <p:sp>
        <p:nvSpPr>
          <p:cNvPr id="23" name="Text Placeholder 7"/>
          <p:cNvSpPr>
            <a:spLocks noGrp="1"/>
          </p:cNvSpPr>
          <p:nvPr>
            <p:ph type="body" sz="quarter" idx="71" hasCustomPrompt="1"/>
          </p:nvPr>
        </p:nvSpPr>
        <p:spPr>
          <a:xfrm>
            <a:off x="4748741" y="2929464"/>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72" hasCustomPrompt="1"/>
          </p:nvPr>
        </p:nvSpPr>
        <p:spPr>
          <a:xfrm>
            <a:off x="6911446" y="3135145"/>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Text Placeholder 7"/>
          <p:cNvSpPr>
            <a:spLocks noGrp="1"/>
          </p:cNvSpPr>
          <p:nvPr>
            <p:ph type="body" sz="quarter" idx="73" hasCustomPrompt="1"/>
          </p:nvPr>
        </p:nvSpPr>
        <p:spPr>
          <a:xfrm>
            <a:off x="7216241" y="2620338"/>
            <a:ext cx="1475998"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Regular"/>
                <a:cs typeface="Lato Regular"/>
              </a:defRPr>
            </a:lvl1pPr>
          </a:lstStyle>
          <a:p>
            <a:pPr lvl="0"/>
            <a:r>
              <a:rPr lang="es-ES_tradnl" dirty="0" smtClean="0"/>
              <a:t>2000</a:t>
            </a:r>
          </a:p>
        </p:txBody>
      </p:sp>
      <p:sp>
        <p:nvSpPr>
          <p:cNvPr id="26" name="Text Placeholder 7"/>
          <p:cNvSpPr>
            <a:spLocks noGrp="1"/>
          </p:cNvSpPr>
          <p:nvPr>
            <p:ph type="body" sz="quarter" idx="74" hasCustomPrompt="1"/>
          </p:nvPr>
        </p:nvSpPr>
        <p:spPr>
          <a:xfrm>
            <a:off x="6911446" y="2929464"/>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75" hasCustomPrompt="1"/>
          </p:nvPr>
        </p:nvSpPr>
        <p:spPr>
          <a:xfrm>
            <a:off x="4748741" y="44535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8" name="Text Placeholder 7"/>
          <p:cNvSpPr>
            <a:spLocks noGrp="1"/>
          </p:cNvSpPr>
          <p:nvPr>
            <p:ph type="body" sz="quarter" idx="76" hasCustomPrompt="1"/>
          </p:nvPr>
        </p:nvSpPr>
        <p:spPr>
          <a:xfrm>
            <a:off x="5053536" y="3955773"/>
            <a:ext cx="1475998"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Regular"/>
                <a:cs typeface="Lato Regular"/>
              </a:defRPr>
            </a:lvl1pPr>
          </a:lstStyle>
          <a:p>
            <a:pPr lvl="0"/>
            <a:r>
              <a:rPr lang="es-ES_tradnl" dirty="0" smtClean="0"/>
              <a:t>2000</a:t>
            </a:r>
          </a:p>
        </p:txBody>
      </p:sp>
      <p:sp>
        <p:nvSpPr>
          <p:cNvPr id="29" name="Text Placeholder 7"/>
          <p:cNvSpPr>
            <a:spLocks noGrp="1"/>
          </p:cNvSpPr>
          <p:nvPr>
            <p:ph type="body" sz="quarter" idx="77" hasCustomPrompt="1"/>
          </p:nvPr>
        </p:nvSpPr>
        <p:spPr>
          <a:xfrm>
            <a:off x="4748741" y="42478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0" name="Text Placeholder 2"/>
          <p:cNvSpPr>
            <a:spLocks noGrp="1"/>
          </p:cNvSpPr>
          <p:nvPr>
            <p:ph type="body" sz="quarter" idx="78" hasCustomPrompt="1"/>
          </p:nvPr>
        </p:nvSpPr>
        <p:spPr>
          <a:xfrm>
            <a:off x="6911446" y="44535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1" name="Text Placeholder 7"/>
          <p:cNvSpPr>
            <a:spLocks noGrp="1"/>
          </p:cNvSpPr>
          <p:nvPr>
            <p:ph type="body" sz="quarter" idx="79" hasCustomPrompt="1"/>
          </p:nvPr>
        </p:nvSpPr>
        <p:spPr>
          <a:xfrm>
            <a:off x="7216241" y="3955773"/>
            <a:ext cx="1475998"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Regular"/>
                <a:cs typeface="Lato Regular"/>
              </a:defRPr>
            </a:lvl1pPr>
          </a:lstStyle>
          <a:p>
            <a:pPr lvl="0"/>
            <a:r>
              <a:rPr lang="es-ES_tradnl" dirty="0" smtClean="0"/>
              <a:t>2000</a:t>
            </a:r>
          </a:p>
        </p:txBody>
      </p:sp>
      <p:sp>
        <p:nvSpPr>
          <p:cNvPr id="32" name="Text Placeholder 7"/>
          <p:cNvSpPr>
            <a:spLocks noGrp="1"/>
          </p:cNvSpPr>
          <p:nvPr>
            <p:ph type="body" sz="quarter" idx="80" hasCustomPrompt="1"/>
          </p:nvPr>
        </p:nvSpPr>
        <p:spPr>
          <a:xfrm>
            <a:off x="6911446" y="42478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3" name="Group 32"/>
          <p:cNvGrpSpPr/>
          <p:nvPr userDrawn="1"/>
        </p:nvGrpSpPr>
        <p:grpSpPr>
          <a:xfrm>
            <a:off x="75979" y="321282"/>
            <a:ext cx="287999" cy="285143"/>
            <a:chOff x="5270500" y="1460500"/>
            <a:chExt cx="1701800" cy="2705100"/>
          </a:xfrm>
        </p:grpSpPr>
        <p:sp>
          <p:nvSpPr>
            <p:cNvPr id="34" name="Rounded Rectangle 3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ounded Rectangle 3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7" name="Oval 36"/>
          <p:cNvSpPr>
            <a:spLocks noChangeAspect="1"/>
          </p:cNvSpPr>
          <p:nvPr userDrawn="1"/>
        </p:nvSpPr>
        <p:spPr>
          <a:xfrm flipH="1">
            <a:off x="4748741" y="1307095"/>
            <a:ext cx="216000" cy="2160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a:spLocks noChangeAspect="1"/>
          </p:cNvSpPr>
          <p:nvPr userDrawn="1"/>
        </p:nvSpPr>
        <p:spPr>
          <a:xfrm flipH="1">
            <a:off x="6911446" y="1307095"/>
            <a:ext cx="216000" cy="216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a:spLocks noChangeAspect="1"/>
          </p:cNvSpPr>
          <p:nvPr userDrawn="1"/>
        </p:nvSpPr>
        <p:spPr>
          <a:xfrm flipH="1">
            <a:off x="4748741" y="2645738"/>
            <a:ext cx="216000" cy="21600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a:spLocks noChangeAspect="1"/>
          </p:cNvSpPr>
          <p:nvPr userDrawn="1"/>
        </p:nvSpPr>
        <p:spPr>
          <a:xfrm flipH="1">
            <a:off x="6911446" y="2645738"/>
            <a:ext cx="216000" cy="21600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a:spLocks noChangeAspect="1"/>
          </p:cNvSpPr>
          <p:nvPr userDrawn="1"/>
        </p:nvSpPr>
        <p:spPr>
          <a:xfrm flipH="1">
            <a:off x="4748741" y="3968473"/>
            <a:ext cx="216000" cy="21600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a:spLocks noChangeAspect="1"/>
          </p:cNvSpPr>
          <p:nvPr userDrawn="1"/>
        </p:nvSpPr>
        <p:spPr>
          <a:xfrm flipH="1">
            <a:off x="6911446" y="3968473"/>
            <a:ext cx="216000" cy="216000"/>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14996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fade">
                                      <p:cBhvr>
                                        <p:cTn id="36" dur="400"/>
                                        <p:tgtEl>
                                          <p:spTgt spid="19">
                                            <p:txEl>
                                              <p:pRg st="0" end="0"/>
                                            </p:txEl>
                                          </p:spTgt>
                                        </p:tgtEl>
                                      </p:cBhvr>
                                    </p:animEffect>
                                    <p:anim calcmode="lin" valueType="num">
                                      <p:cBhvr>
                                        <p:cTn id="37"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9">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0">
                                            <p:txEl>
                                              <p:pRg st="0" end="0"/>
                                            </p:txEl>
                                          </p:spTgt>
                                        </p:tgtEl>
                                        <p:attrNameLst>
                                          <p:attrName>style.visibility</p:attrName>
                                        </p:attrNameLst>
                                      </p:cBhvr>
                                      <p:to>
                                        <p:strVal val="visible"/>
                                      </p:to>
                                    </p:set>
                                    <p:animEffect transition="in" filter="fade">
                                      <p:cBhvr>
                                        <p:cTn id="41" dur="500"/>
                                        <p:tgtEl>
                                          <p:spTgt spid="20">
                                            <p:txEl>
                                              <p:pRg st="0" end="0"/>
                                            </p:txEl>
                                          </p:spTgt>
                                        </p:tgtEl>
                                      </p:cBhvr>
                                    </p:animEffect>
                                    <p:anim calcmode="lin" valueType="num">
                                      <p:cBhvr>
                                        <p:cTn id="42"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500"/>
                                        <p:tgtEl>
                                          <p:spTgt spid="21">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22">
                                            <p:txEl>
                                              <p:pRg st="0" end="0"/>
                                            </p:txEl>
                                          </p:spTgt>
                                        </p:tgtEl>
                                        <p:attrNameLst>
                                          <p:attrName>style.visibility</p:attrName>
                                        </p:attrNameLst>
                                      </p:cBhvr>
                                      <p:to>
                                        <p:strVal val="visible"/>
                                      </p:to>
                                    </p:set>
                                    <p:animEffect transition="in" filter="fade">
                                      <p:cBhvr>
                                        <p:cTn id="49" dur="400"/>
                                        <p:tgtEl>
                                          <p:spTgt spid="22">
                                            <p:txEl>
                                              <p:pRg st="0" end="0"/>
                                            </p:txEl>
                                          </p:spTgt>
                                        </p:tgtEl>
                                      </p:cBhvr>
                                    </p:animEffect>
                                    <p:anim calcmode="lin" valueType="num">
                                      <p:cBhvr>
                                        <p:cTn id="50" dur="4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22">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anim calcmode="lin" valueType="num">
                                      <p:cBhvr>
                                        <p:cTn id="5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24">
                                            <p:txEl>
                                              <p:pRg st="0" end="0"/>
                                            </p:txEl>
                                          </p:spTgt>
                                        </p:tgtEl>
                                        <p:attrNameLst>
                                          <p:attrName>style.visibility</p:attrName>
                                        </p:attrNameLst>
                                      </p:cBhvr>
                                      <p:to>
                                        <p:strVal val="visible"/>
                                      </p:to>
                                    </p:set>
                                    <p:animEffect transition="in" filter="fade">
                                      <p:cBhvr>
                                        <p:cTn id="59" dur="500"/>
                                        <p:tgtEl>
                                          <p:spTgt spid="24">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25">
                                            <p:txEl>
                                              <p:pRg st="0" end="0"/>
                                            </p:txEl>
                                          </p:spTgt>
                                        </p:tgtEl>
                                        <p:attrNameLst>
                                          <p:attrName>style.visibility</p:attrName>
                                        </p:attrNameLst>
                                      </p:cBhvr>
                                      <p:to>
                                        <p:strVal val="visible"/>
                                      </p:to>
                                    </p:set>
                                    <p:animEffect transition="in" filter="fade">
                                      <p:cBhvr>
                                        <p:cTn id="62" dur="400"/>
                                        <p:tgtEl>
                                          <p:spTgt spid="25">
                                            <p:txEl>
                                              <p:pRg st="0" end="0"/>
                                            </p:txEl>
                                          </p:spTgt>
                                        </p:tgtEl>
                                      </p:cBhvr>
                                    </p:animEffect>
                                    <p:anim calcmode="lin" valueType="num">
                                      <p:cBhvr>
                                        <p:cTn id="63" dur="4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25">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500"/>
                                        <p:tgtEl>
                                          <p:spTgt spid="26">
                                            <p:txEl>
                                              <p:pRg st="0" end="0"/>
                                            </p:txEl>
                                          </p:spTgt>
                                        </p:tgtEl>
                                      </p:cBhvr>
                                    </p:animEffect>
                                    <p:anim calcmode="lin" valueType="num">
                                      <p:cBhvr>
                                        <p:cTn id="6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70" presetID="10" presetClass="entr" presetSubtype="0" fill="hold" grpId="0" nodeType="withEffect">
                                  <p:stCondLst>
                                    <p:cond delay="800"/>
                                  </p:stCondLst>
                                  <p:childTnLst>
                                    <p:set>
                                      <p:cBhvr>
                                        <p:cTn id="71" dur="1" fill="hold">
                                          <p:stCondLst>
                                            <p:cond delay="0"/>
                                          </p:stCondLst>
                                        </p:cTn>
                                        <p:tgtEl>
                                          <p:spTgt spid="27">
                                            <p:txEl>
                                              <p:pRg st="0" end="0"/>
                                            </p:txEl>
                                          </p:spTgt>
                                        </p:tgtEl>
                                        <p:attrNameLst>
                                          <p:attrName>style.visibility</p:attrName>
                                        </p:attrNameLst>
                                      </p:cBhvr>
                                      <p:to>
                                        <p:strVal val="visible"/>
                                      </p:to>
                                    </p:set>
                                    <p:animEffect transition="in" filter="fade">
                                      <p:cBhvr>
                                        <p:cTn id="72" dur="500"/>
                                        <p:tgtEl>
                                          <p:spTgt spid="27">
                                            <p:txEl>
                                              <p:pRg st="0" end="0"/>
                                            </p:txEl>
                                          </p:spTgt>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fade">
                                      <p:cBhvr>
                                        <p:cTn id="75" dur="400"/>
                                        <p:tgtEl>
                                          <p:spTgt spid="28">
                                            <p:txEl>
                                              <p:pRg st="0" end="0"/>
                                            </p:txEl>
                                          </p:spTgt>
                                        </p:tgtEl>
                                      </p:cBhvr>
                                    </p:animEffect>
                                    <p:anim calcmode="lin" valueType="num">
                                      <p:cBhvr>
                                        <p:cTn id="76"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7" dur="400" fill="hold"/>
                                        <p:tgtEl>
                                          <p:spTgt spid="28">
                                            <p:txEl>
                                              <p:pRg st="0" end="0"/>
                                            </p:txEl>
                                          </p:spTgt>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200"/>
                                  </p:stCondLst>
                                  <p:childTnLst>
                                    <p:set>
                                      <p:cBhvr>
                                        <p:cTn id="79" dur="1" fill="hold">
                                          <p:stCondLst>
                                            <p:cond delay="0"/>
                                          </p:stCondLst>
                                        </p:cTn>
                                        <p:tgtEl>
                                          <p:spTgt spid="29">
                                            <p:txEl>
                                              <p:pRg st="0" end="0"/>
                                            </p:txEl>
                                          </p:spTgt>
                                        </p:tgtEl>
                                        <p:attrNameLst>
                                          <p:attrName>style.visibility</p:attrName>
                                        </p:attrNameLst>
                                      </p:cBhvr>
                                      <p:to>
                                        <p:strVal val="visible"/>
                                      </p:to>
                                    </p:set>
                                    <p:animEffect transition="in" filter="fade">
                                      <p:cBhvr>
                                        <p:cTn id="80" dur="500"/>
                                        <p:tgtEl>
                                          <p:spTgt spid="29">
                                            <p:txEl>
                                              <p:pRg st="0" end="0"/>
                                            </p:txEl>
                                          </p:spTgt>
                                        </p:tgtEl>
                                      </p:cBhvr>
                                    </p:animEffect>
                                    <p:anim calcmode="lin" valueType="num">
                                      <p:cBhvr>
                                        <p:cTn id="81"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82" dur="500" fill="hold"/>
                                        <p:tgtEl>
                                          <p:spTgt spid="29">
                                            <p:txEl>
                                              <p:pRg st="0" end="0"/>
                                            </p:txEl>
                                          </p:spTgt>
                                        </p:tgtEl>
                                        <p:attrNameLst>
                                          <p:attrName>ppt_y</p:attrName>
                                        </p:attrNameLst>
                                      </p:cBhvr>
                                      <p:tavLst>
                                        <p:tav tm="0">
                                          <p:val>
                                            <p:strVal val="#ppt_y+.1"/>
                                          </p:val>
                                        </p:tav>
                                        <p:tav tm="100000">
                                          <p:val>
                                            <p:strVal val="#ppt_y"/>
                                          </p:val>
                                        </p:tav>
                                      </p:tavLst>
                                    </p:anim>
                                  </p:childTnLst>
                                </p:cTn>
                              </p:par>
                              <p:par>
                                <p:cTn id="83" presetID="10" presetClass="entr" presetSubtype="0" fill="hold" grpId="0" nodeType="withEffect">
                                  <p:stCondLst>
                                    <p:cond delay="800"/>
                                  </p:stCondLst>
                                  <p:childTnLst>
                                    <p:set>
                                      <p:cBhvr>
                                        <p:cTn id="84" dur="1" fill="hold">
                                          <p:stCondLst>
                                            <p:cond delay="0"/>
                                          </p:stCondLst>
                                        </p:cTn>
                                        <p:tgtEl>
                                          <p:spTgt spid="30">
                                            <p:txEl>
                                              <p:pRg st="0" end="0"/>
                                            </p:txEl>
                                          </p:spTgt>
                                        </p:tgtEl>
                                        <p:attrNameLst>
                                          <p:attrName>style.visibility</p:attrName>
                                        </p:attrNameLst>
                                      </p:cBhvr>
                                      <p:to>
                                        <p:strVal val="visible"/>
                                      </p:to>
                                    </p:set>
                                    <p:animEffect transition="in" filter="fade">
                                      <p:cBhvr>
                                        <p:cTn id="85" dur="500"/>
                                        <p:tgtEl>
                                          <p:spTgt spid="30">
                                            <p:txEl>
                                              <p:pRg st="0" end="0"/>
                                            </p:txEl>
                                          </p:spTgt>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31">
                                            <p:txEl>
                                              <p:pRg st="0" end="0"/>
                                            </p:txEl>
                                          </p:spTgt>
                                        </p:tgtEl>
                                        <p:attrNameLst>
                                          <p:attrName>style.visibility</p:attrName>
                                        </p:attrNameLst>
                                      </p:cBhvr>
                                      <p:to>
                                        <p:strVal val="visible"/>
                                      </p:to>
                                    </p:set>
                                    <p:animEffect transition="in" filter="fade">
                                      <p:cBhvr>
                                        <p:cTn id="88" dur="400"/>
                                        <p:tgtEl>
                                          <p:spTgt spid="31">
                                            <p:txEl>
                                              <p:pRg st="0" end="0"/>
                                            </p:txEl>
                                          </p:spTgt>
                                        </p:tgtEl>
                                      </p:cBhvr>
                                    </p:animEffect>
                                    <p:anim calcmode="lin" valueType="num">
                                      <p:cBhvr>
                                        <p:cTn id="89"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90" dur="400" fill="hold"/>
                                        <p:tgtEl>
                                          <p:spTgt spid="31">
                                            <p:txEl>
                                              <p:pRg st="0" end="0"/>
                                            </p:txEl>
                                          </p:spTgt>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200"/>
                                  </p:stCondLst>
                                  <p:childTnLst>
                                    <p:set>
                                      <p:cBhvr>
                                        <p:cTn id="92" dur="1" fill="hold">
                                          <p:stCondLst>
                                            <p:cond delay="0"/>
                                          </p:stCondLst>
                                        </p:cTn>
                                        <p:tgtEl>
                                          <p:spTgt spid="32">
                                            <p:txEl>
                                              <p:pRg st="0" end="0"/>
                                            </p:txEl>
                                          </p:spTgt>
                                        </p:tgtEl>
                                        <p:attrNameLst>
                                          <p:attrName>style.visibility</p:attrName>
                                        </p:attrNameLst>
                                      </p:cBhvr>
                                      <p:to>
                                        <p:strVal val="visible"/>
                                      </p:to>
                                    </p:set>
                                    <p:animEffect transition="in" filter="fade">
                                      <p:cBhvr>
                                        <p:cTn id="93" dur="500"/>
                                        <p:tgtEl>
                                          <p:spTgt spid="32">
                                            <p:txEl>
                                              <p:pRg st="0" end="0"/>
                                            </p:txEl>
                                          </p:spTgt>
                                        </p:tgtEl>
                                      </p:cBhvr>
                                    </p:animEffect>
                                    <p:anim calcmode="lin" valueType="num">
                                      <p:cBhvr>
                                        <p:cTn id="94"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95"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96" fill="hold">
                            <p:stCondLst>
                              <p:cond delay="1300"/>
                            </p:stCondLst>
                            <p:childTnLst>
                              <p:par>
                                <p:cTn id="97" presetID="53" presetClass="entr" presetSubtype="16" fill="hold" grpId="0" nodeType="afterEffect">
                                  <p:stCondLst>
                                    <p:cond delay="0"/>
                                  </p:stCondLst>
                                  <p:childTnLst>
                                    <p:set>
                                      <p:cBhvr>
                                        <p:cTn id="98" dur="1" fill="hold">
                                          <p:stCondLst>
                                            <p:cond delay="0"/>
                                          </p:stCondLst>
                                        </p:cTn>
                                        <p:tgtEl>
                                          <p:spTgt spid="37"/>
                                        </p:tgtEl>
                                        <p:attrNameLst>
                                          <p:attrName>style.visibility</p:attrName>
                                        </p:attrNameLst>
                                      </p:cBhvr>
                                      <p:to>
                                        <p:strVal val="visible"/>
                                      </p:to>
                                    </p:set>
                                    <p:anim calcmode="lin" valueType="num">
                                      <p:cBhvr>
                                        <p:cTn id="99" dur="200" fill="hold"/>
                                        <p:tgtEl>
                                          <p:spTgt spid="37"/>
                                        </p:tgtEl>
                                        <p:attrNameLst>
                                          <p:attrName>ppt_w</p:attrName>
                                        </p:attrNameLst>
                                      </p:cBhvr>
                                      <p:tavLst>
                                        <p:tav tm="0">
                                          <p:val>
                                            <p:fltVal val="0"/>
                                          </p:val>
                                        </p:tav>
                                        <p:tav tm="100000">
                                          <p:val>
                                            <p:strVal val="#ppt_w"/>
                                          </p:val>
                                        </p:tav>
                                      </p:tavLst>
                                    </p:anim>
                                    <p:anim calcmode="lin" valueType="num">
                                      <p:cBhvr>
                                        <p:cTn id="100" dur="200" fill="hold"/>
                                        <p:tgtEl>
                                          <p:spTgt spid="37"/>
                                        </p:tgtEl>
                                        <p:attrNameLst>
                                          <p:attrName>ppt_h</p:attrName>
                                        </p:attrNameLst>
                                      </p:cBhvr>
                                      <p:tavLst>
                                        <p:tav tm="0">
                                          <p:val>
                                            <p:fltVal val="0"/>
                                          </p:val>
                                        </p:tav>
                                        <p:tav tm="100000">
                                          <p:val>
                                            <p:strVal val="#ppt_h"/>
                                          </p:val>
                                        </p:tav>
                                      </p:tavLst>
                                    </p:anim>
                                    <p:animEffect transition="in" filter="fade">
                                      <p:cBhvr>
                                        <p:cTn id="101" dur="200"/>
                                        <p:tgtEl>
                                          <p:spTgt spid="37"/>
                                        </p:tgtEl>
                                      </p:cBhvr>
                                    </p:animEffect>
                                  </p:childTnLst>
                                </p:cTn>
                              </p:par>
                            </p:childTnLst>
                          </p:cTn>
                        </p:par>
                        <p:par>
                          <p:cTn id="102" fill="hold">
                            <p:stCondLst>
                              <p:cond delay="1500"/>
                            </p:stCondLst>
                            <p:childTnLst>
                              <p:par>
                                <p:cTn id="103" presetID="53" presetClass="entr" presetSubtype="16" fill="hold" grpId="0" nodeType="afterEffect">
                                  <p:stCondLst>
                                    <p:cond delay="0"/>
                                  </p:stCondLst>
                                  <p:childTnLst>
                                    <p:set>
                                      <p:cBhvr>
                                        <p:cTn id="104" dur="1" fill="hold">
                                          <p:stCondLst>
                                            <p:cond delay="0"/>
                                          </p:stCondLst>
                                        </p:cTn>
                                        <p:tgtEl>
                                          <p:spTgt spid="38"/>
                                        </p:tgtEl>
                                        <p:attrNameLst>
                                          <p:attrName>style.visibility</p:attrName>
                                        </p:attrNameLst>
                                      </p:cBhvr>
                                      <p:to>
                                        <p:strVal val="visible"/>
                                      </p:to>
                                    </p:set>
                                    <p:anim calcmode="lin" valueType="num">
                                      <p:cBhvr>
                                        <p:cTn id="105" dur="200" fill="hold"/>
                                        <p:tgtEl>
                                          <p:spTgt spid="38"/>
                                        </p:tgtEl>
                                        <p:attrNameLst>
                                          <p:attrName>ppt_w</p:attrName>
                                        </p:attrNameLst>
                                      </p:cBhvr>
                                      <p:tavLst>
                                        <p:tav tm="0">
                                          <p:val>
                                            <p:fltVal val="0"/>
                                          </p:val>
                                        </p:tav>
                                        <p:tav tm="100000">
                                          <p:val>
                                            <p:strVal val="#ppt_w"/>
                                          </p:val>
                                        </p:tav>
                                      </p:tavLst>
                                    </p:anim>
                                    <p:anim calcmode="lin" valueType="num">
                                      <p:cBhvr>
                                        <p:cTn id="106" dur="200" fill="hold"/>
                                        <p:tgtEl>
                                          <p:spTgt spid="38"/>
                                        </p:tgtEl>
                                        <p:attrNameLst>
                                          <p:attrName>ppt_h</p:attrName>
                                        </p:attrNameLst>
                                      </p:cBhvr>
                                      <p:tavLst>
                                        <p:tav tm="0">
                                          <p:val>
                                            <p:fltVal val="0"/>
                                          </p:val>
                                        </p:tav>
                                        <p:tav tm="100000">
                                          <p:val>
                                            <p:strVal val="#ppt_h"/>
                                          </p:val>
                                        </p:tav>
                                      </p:tavLst>
                                    </p:anim>
                                    <p:animEffect transition="in" filter="fade">
                                      <p:cBhvr>
                                        <p:cTn id="107" dur="200"/>
                                        <p:tgtEl>
                                          <p:spTgt spid="38"/>
                                        </p:tgtEl>
                                      </p:cBhvr>
                                    </p:animEffect>
                                  </p:childTnLst>
                                </p:cTn>
                              </p:par>
                            </p:childTnLst>
                          </p:cTn>
                        </p:par>
                        <p:par>
                          <p:cTn id="108" fill="hold">
                            <p:stCondLst>
                              <p:cond delay="1700"/>
                            </p:stCondLst>
                            <p:childTnLst>
                              <p:par>
                                <p:cTn id="109" presetID="53" presetClass="entr" presetSubtype="16"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 calcmode="lin" valueType="num">
                                      <p:cBhvr>
                                        <p:cTn id="111" dur="200" fill="hold"/>
                                        <p:tgtEl>
                                          <p:spTgt spid="39"/>
                                        </p:tgtEl>
                                        <p:attrNameLst>
                                          <p:attrName>ppt_w</p:attrName>
                                        </p:attrNameLst>
                                      </p:cBhvr>
                                      <p:tavLst>
                                        <p:tav tm="0">
                                          <p:val>
                                            <p:fltVal val="0"/>
                                          </p:val>
                                        </p:tav>
                                        <p:tav tm="100000">
                                          <p:val>
                                            <p:strVal val="#ppt_w"/>
                                          </p:val>
                                        </p:tav>
                                      </p:tavLst>
                                    </p:anim>
                                    <p:anim calcmode="lin" valueType="num">
                                      <p:cBhvr>
                                        <p:cTn id="112" dur="200" fill="hold"/>
                                        <p:tgtEl>
                                          <p:spTgt spid="39"/>
                                        </p:tgtEl>
                                        <p:attrNameLst>
                                          <p:attrName>ppt_h</p:attrName>
                                        </p:attrNameLst>
                                      </p:cBhvr>
                                      <p:tavLst>
                                        <p:tav tm="0">
                                          <p:val>
                                            <p:fltVal val="0"/>
                                          </p:val>
                                        </p:tav>
                                        <p:tav tm="100000">
                                          <p:val>
                                            <p:strVal val="#ppt_h"/>
                                          </p:val>
                                        </p:tav>
                                      </p:tavLst>
                                    </p:anim>
                                    <p:animEffect transition="in" filter="fade">
                                      <p:cBhvr>
                                        <p:cTn id="113" dur="200"/>
                                        <p:tgtEl>
                                          <p:spTgt spid="39"/>
                                        </p:tgtEl>
                                      </p:cBhvr>
                                    </p:animEffect>
                                  </p:childTnLst>
                                </p:cTn>
                              </p:par>
                            </p:childTnLst>
                          </p:cTn>
                        </p:par>
                        <p:par>
                          <p:cTn id="114" fill="hold">
                            <p:stCondLst>
                              <p:cond delay="1900"/>
                            </p:stCondLst>
                            <p:childTnLst>
                              <p:par>
                                <p:cTn id="115" presetID="53" presetClass="entr" presetSubtype="16" fill="hold" grpId="0" nodeType="afterEffect">
                                  <p:stCondLst>
                                    <p:cond delay="0"/>
                                  </p:stCondLst>
                                  <p:childTnLst>
                                    <p:set>
                                      <p:cBhvr>
                                        <p:cTn id="116" dur="1" fill="hold">
                                          <p:stCondLst>
                                            <p:cond delay="0"/>
                                          </p:stCondLst>
                                        </p:cTn>
                                        <p:tgtEl>
                                          <p:spTgt spid="40"/>
                                        </p:tgtEl>
                                        <p:attrNameLst>
                                          <p:attrName>style.visibility</p:attrName>
                                        </p:attrNameLst>
                                      </p:cBhvr>
                                      <p:to>
                                        <p:strVal val="visible"/>
                                      </p:to>
                                    </p:set>
                                    <p:anim calcmode="lin" valueType="num">
                                      <p:cBhvr>
                                        <p:cTn id="117" dur="200" fill="hold"/>
                                        <p:tgtEl>
                                          <p:spTgt spid="40"/>
                                        </p:tgtEl>
                                        <p:attrNameLst>
                                          <p:attrName>ppt_w</p:attrName>
                                        </p:attrNameLst>
                                      </p:cBhvr>
                                      <p:tavLst>
                                        <p:tav tm="0">
                                          <p:val>
                                            <p:fltVal val="0"/>
                                          </p:val>
                                        </p:tav>
                                        <p:tav tm="100000">
                                          <p:val>
                                            <p:strVal val="#ppt_w"/>
                                          </p:val>
                                        </p:tav>
                                      </p:tavLst>
                                    </p:anim>
                                    <p:anim calcmode="lin" valueType="num">
                                      <p:cBhvr>
                                        <p:cTn id="118" dur="200" fill="hold"/>
                                        <p:tgtEl>
                                          <p:spTgt spid="40"/>
                                        </p:tgtEl>
                                        <p:attrNameLst>
                                          <p:attrName>ppt_h</p:attrName>
                                        </p:attrNameLst>
                                      </p:cBhvr>
                                      <p:tavLst>
                                        <p:tav tm="0">
                                          <p:val>
                                            <p:fltVal val="0"/>
                                          </p:val>
                                        </p:tav>
                                        <p:tav tm="100000">
                                          <p:val>
                                            <p:strVal val="#ppt_h"/>
                                          </p:val>
                                        </p:tav>
                                      </p:tavLst>
                                    </p:anim>
                                    <p:animEffect transition="in" filter="fade">
                                      <p:cBhvr>
                                        <p:cTn id="119" dur="200"/>
                                        <p:tgtEl>
                                          <p:spTgt spid="40"/>
                                        </p:tgtEl>
                                      </p:cBhvr>
                                    </p:animEffect>
                                  </p:childTnLst>
                                </p:cTn>
                              </p:par>
                            </p:childTnLst>
                          </p:cTn>
                        </p:par>
                        <p:par>
                          <p:cTn id="120" fill="hold">
                            <p:stCondLst>
                              <p:cond delay="2100"/>
                            </p:stCondLst>
                            <p:childTnLst>
                              <p:par>
                                <p:cTn id="121" presetID="53" presetClass="entr" presetSubtype="16" fill="hold" grpId="0" nodeType="afterEffect">
                                  <p:stCondLst>
                                    <p:cond delay="0"/>
                                  </p:stCondLst>
                                  <p:childTnLst>
                                    <p:set>
                                      <p:cBhvr>
                                        <p:cTn id="122" dur="1" fill="hold">
                                          <p:stCondLst>
                                            <p:cond delay="0"/>
                                          </p:stCondLst>
                                        </p:cTn>
                                        <p:tgtEl>
                                          <p:spTgt spid="41"/>
                                        </p:tgtEl>
                                        <p:attrNameLst>
                                          <p:attrName>style.visibility</p:attrName>
                                        </p:attrNameLst>
                                      </p:cBhvr>
                                      <p:to>
                                        <p:strVal val="visible"/>
                                      </p:to>
                                    </p:set>
                                    <p:anim calcmode="lin" valueType="num">
                                      <p:cBhvr>
                                        <p:cTn id="123" dur="200" fill="hold"/>
                                        <p:tgtEl>
                                          <p:spTgt spid="41"/>
                                        </p:tgtEl>
                                        <p:attrNameLst>
                                          <p:attrName>ppt_w</p:attrName>
                                        </p:attrNameLst>
                                      </p:cBhvr>
                                      <p:tavLst>
                                        <p:tav tm="0">
                                          <p:val>
                                            <p:fltVal val="0"/>
                                          </p:val>
                                        </p:tav>
                                        <p:tav tm="100000">
                                          <p:val>
                                            <p:strVal val="#ppt_w"/>
                                          </p:val>
                                        </p:tav>
                                      </p:tavLst>
                                    </p:anim>
                                    <p:anim calcmode="lin" valueType="num">
                                      <p:cBhvr>
                                        <p:cTn id="124" dur="200" fill="hold"/>
                                        <p:tgtEl>
                                          <p:spTgt spid="41"/>
                                        </p:tgtEl>
                                        <p:attrNameLst>
                                          <p:attrName>ppt_h</p:attrName>
                                        </p:attrNameLst>
                                      </p:cBhvr>
                                      <p:tavLst>
                                        <p:tav tm="0">
                                          <p:val>
                                            <p:fltVal val="0"/>
                                          </p:val>
                                        </p:tav>
                                        <p:tav tm="100000">
                                          <p:val>
                                            <p:strVal val="#ppt_h"/>
                                          </p:val>
                                        </p:tav>
                                      </p:tavLst>
                                    </p:anim>
                                    <p:animEffect transition="in" filter="fade">
                                      <p:cBhvr>
                                        <p:cTn id="125" dur="200"/>
                                        <p:tgtEl>
                                          <p:spTgt spid="41"/>
                                        </p:tgtEl>
                                      </p:cBhvr>
                                    </p:animEffect>
                                  </p:childTnLst>
                                </p:cTn>
                              </p:par>
                            </p:childTnLst>
                          </p:cTn>
                        </p:par>
                        <p:par>
                          <p:cTn id="126" fill="hold">
                            <p:stCondLst>
                              <p:cond delay="2300"/>
                            </p:stCondLst>
                            <p:childTnLst>
                              <p:par>
                                <p:cTn id="127" presetID="53" presetClass="entr" presetSubtype="16" fill="hold" grpId="0" nodeType="afterEffect">
                                  <p:stCondLst>
                                    <p:cond delay="0"/>
                                  </p:stCondLst>
                                  <p:childTnLst>
                                    <p:set>
                                      <p:cBhvr>
                                        <p:cTn id="128" dur="1" fill="hold">
                                          <p:stCondLst>
                                            <p:cond delay="0"/>
                                          </p:stCondLst>
                                        </p:cTn>
                                        <p:tgtEl>
                                          <p:spTgt spid="42"/>
                                        </p:tgtEl>
                                        <p:attrNameLst>
                                          <p:attrName>style.visibility</p:attrName>
                                        </p:attrNameLst>
                                      </p:cBhvr>
                                      <p:to>
                                        <p:strVal val="visible"/>
                                      </p:to>
                                    </p:set>
                                    <p:anim calcmode="lin" valueType="num">
                                      <p:cBhvr>
                                        <p:cTn id="129" dur="200" fill="hold"/>
                                        <p:tgtEl>
                                          <p:spTgt spid="42"/>
                                        </p:tgtEl>
                                        <p:attrNameLst>
                                          <p:attrName>ppt_w</p:attrName>
                                        </p:attrNameLst>
                                      </p:cBhvr>
                                      <p:tavLst>
                                        <p:tav tm="0">
                                          <p:val>
                                            <p:fltVal val="0"/>
                                          </p:val>
                                        </p:tav>
                                        <p:tav tm="100000">
                                          <p:val>
                                            <p:strVal val="#ppt_w"/>
                                          </p:val>
                                        </p:tav>
                                      </p:tavLst>
                                    </p:anim>
                                    <p:anim calcmode="lin" valueType="num">
                                      <p:cBhvr>
                                        <p:cTn id="130" dur="200" fill="hold"/>
                                        <p:tgtEl>
                                          <p:spTgt spid="42"/>
                                        </p:tgtEl>
                                        <p:attrNameLst>
                                          <p:attrName>ppt_h</p:attrName>
                                        </p:attrNameLst>
                                      </p:cBhvr>
                                      <p:tavLst>
                                        <p:tav tm="0">
                                          <p:val>
                                            <p:fltVal val="0"/>
                                          </p:val>
                                        </p:tav>
                                        <p:tav tm="100000">
                                          <p:val>
                                            <p:strVal val="#ppt_h"/>
                                          </p:val>
                                        </p:tav>
                                      </p:tavLst>
                                    </p:anim>
                                    <p:animEffect transition="in" filter="fade">
                                      <p:cBhvr>
                                        <p:cTn id="131" dur="2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400"/>
                        <p:tgtEl>
                          <p:spTgt spid="22"/>
                        </p:tgtEl>
                      </p:cBhvr>
                    </p:animEffect>
                    <p:anim calcmode="lin" valueType="num">
                      <p:cBhvr>
                        <p:cTn dur="400" fill="hold"/>
                        <p:tgtEl>
                          <p:spTgt spid="22"/>
                        </p:tgtEl>
                        <p:attrNameLst>
                          <p:attrName>ppt_x</p:attrName>
                        </p:attrNameLst>
                      </p:cBhvr>
                      <p:tavLst>
                        <p:tav tm="0">
                          <p:val>
                            <p:strVal val="#ppt_x"/>
                          </p:val>
                        </p:tav>
                        <p:tav tm="100000">
                          <p:val>
                            <p:strVal val="#ppt_x"/>
                          </p:val>
                        </p:tav>
                      </p:tavLst>
                    </p:anim>
                    <p:anim calcmode="lin" valueType="num">
                      <p:cBhvr>
                        <p:cTn dur="40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400"/>
                        <p:tgtEl>
                          <p:spTgt spid="25"/>
                        </p:tgtEl>
                      </p:cBhvr>
                    </p:animEffect>
                    <p:anim calcmode="lin" valueType="num">
                      <p:cBhvr>
                        <p:cTn dur="400" fill="hold"/>
                        <p:tgtEl>
                          <p:spTgt spid="25"/>
                        </p:tgtEl>
                        <p:attrNameLst>
                          <p:attrName>ppt_x</p:attrName>
                        </p:attrNameLst>
                      </p:cBhvr>
                      <p:tavLst>
                        <p:tav tm="0">
                          <p:val>
                            <p:strVal val="#ppt_x"/>
                          </p:val>
                        </p:tav>
                        <p:tav tm="100000">
                          <p:val>
                            <p:strVal val="#ppt_x"/>
                          </p:val>
                        </p:tav>
                      </p:tavLst>
                    </p:anim>
                    <p:anim calcmode="lin" valueType="num">
                      <p:cBhvr>
                        <p:cTn dur="4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anim calcmode="lin" valueType="num">
                      <p:cBhvr>
                        <p:cTn dur="500" fill="hold"/>
                        <p:tgtEl>
                          <p:spTgt spid="29"/>
                        </p:tgtEl>
                        <p:attrNameLst>
                          <p:attrName>ppt_x</p:attrName>
                        </p:attrNameLst>
                      </p:cBhvr>
                      <p:tavLst>
                        <p:tav tm="0">
                          <p:val>
                            <p:strVal val="#ppt_x"/>
                          </p:val>
                        </p:tav>
                        <p:tav tm="100000">
                          <p:val>
                            <p:strVal val="#ppt_x"/>
                          </p:val>
                        </p:tav>
                      </p:tavLst>
                    </p:anim>
                    <p:anim calcmode="lin" valueType="num">
                      <p:cBhvr>
                        <p:cTn dur="5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10" presetClass="entr" presetSubtype="0" fill="hold" nodeType="withEffect">
                  <p:stCondLst>
                    <p:cond delay="8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7" grpId="0" animBg="1"/>
      <p:bldP spid="38" grpId="0" animBg="1"/>
      <p:bldP spid="39" grpId="0" animBg="1"/>
      <p:bldP spid="40" grpId="0" animBg="1"/>
      <p:bldP spid="41" grpId="0" animBg="1"/>
      <p:bldP spid="42"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Right column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452438" y="17880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757233" y="1273232"/>
            <a:ext cx="1475998"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Light"/>
                <a:cs typeface="Lato Light"/>
              </a:defRPr>
            </a:lvl1pPr>
          </a:lstStyle>
          <a:p>
            <a:pPr lvl="0"/>
            <a:r>
              <a:rPr lang="es-ES_tradnl" dirty="0" smtClean="0"/>
              <a:t>2000</a:t>
            </a:r>
          </a:p>
        </p:txBody>
      </p:sp>
      <p:sp>
        <p:nvSpPr>
          <p:cNvPr id="7" name="Text Placeholder 7"/>
          <p:cNvSpPr>
            <a:spLocks noGrp="1"/>
          </p:cNvSpPr>
          <p:nvPr>
            <p:ph type="body" sz="quarter" idx="65" hasCustomPrompt="1"/>
          </p:nvPr>
        </p:nvSpPr>
        <p:spPr>
          <a:xfrm>
            <a:off x="452438" y="15823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Text Placeholder 2"/>
          <p:cNvSpPr>
            <a:spLocks noGrp="1"/>
          </p:cNvSpPr>
          <p:nvPr>
            <p:ph type="body" sz="quarter" idx="66" hasCustomPrompt="1"/>
          </p:nvPr>
        </p:nvSpPr>
        <p:spPr>
          <a:xfrm>
            <a:off x="6911446" y="17880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9" name="Text Placeholder 7"/>
          <p:cNvSpPr>
            <a:spLocks noGrp="1"/>
          </p:cNvSpPr>
          <p:nvPr>
            <p:ph type="body" sz="quarter" idx="67" hasCustomPrompt="1"/>
          </p:nvPr>
        </p:nvSpPr>
        <p:spPr>
          <a:xfrm>
            <a:off x="7216241" y="1273232"/>
            <a:ext cx="1475998"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Light"/>
                <a:cs typeface="Lato Light"/>
              </a:defRPr>
            </a:lvl1pPr>
          </a:lstStyle>
          <a:p>
            <a:pPr lvl="0"/>
            <a:r>
              <a:rPr lang="es-ES_tradnl" dirty="0" smtClean="0"/>
              <a:t>2000</a:t>
            </a:r>
          </a:p>
        </p:txBody>
      </p:sp>
      <p:sp>
        <p:nvSpPr>
          <p:cNvPr id="20" name="Text Placeholder 7"/>
          <p:cNvSpPr>
            <a:spLocks noGrp="1"/>
          </p:cNvSpPr>
          <p:nvPr>
            <p:ph type="body" sz="quarter" idx="68" hasCustomPrompt="1"/>
          </p:nvPr>
        </p:nvSpPr>
        <p:spPr>
          <a:xfrm>
            <a:off x="6911446" y="15823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1" name="Text Placeholder 2"/>
          <p:cNvSpPr>
            <a:spLocks noGrp="1"/>
          </p:cNvSpPr>
          <p:nvPr>
            <p:ph type="body" sz="quarter" idx="69" hasCustomPrompt="1"/>
          </p:nvPr>
        </p:nvSpPr>
        <p:spPr>
          <a:xfrm>
            <a:off x="452438" y="3135145"/>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2" name="Text Placeholder 7"/>
          <p:cNvSpPr>
            <a:spLocks noGrp="1"/>
          </p:cNvSpPr>
          <p:nvPr>
            <p:ph type="body" sz="quarter" idx="70" hasCustomPrompt="1"/>
          </p:nvPr>
        </p:nvSpPr>
        <p:spPr>
          <a:xfrm>
            <a:off x="757233" y="2620338"/>
            <a:ext cx="1475998"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Light"/>
                <a:cs typeface="Lato Light"/>
              </a:defRPr>
            </a:lvl1pPr>
          </a:lstStyle>
          <a:p>
            <a:pPr lvl="0"/>
            <a:r>
              <a:rPr lang="es-ES_tradnl" dirty="0" smtClean="0"/>
              <a:t>2000</a:t>
            </a:r>
          </a:p>
        </p:txBody>
      </p:sp>
      <p:sp>
        <p:nvSpPr>
          <p:cNvPr id="23" name="Text Placeholder 7"/>
          <p:cNvSpPr>
            <a:spLocks noGrp="1"/>
          </p:cNvSpPr>
          <p:nvPr>
            <p:ph type="body" sz="quarter" idx="71" hasCustomPrompt="1"/>
          </p:nvPr>
        </p:nvSpPr>
        <p:spPr>
          <a:xfrm>
            <a:off x="452438" y="2929464"/>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72" hasCustomPrompt="1"/>
          </p:nvPr>
        </p:nvSpPr>
        <p:spPr>
          <a:xfrm>
            <a:off x="6911446" y="3135145"/>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Text Placeholder 7"/>
          <p:cNvSpPr>
            <a:spLocks noGrp="1"/>
          </p:cNvSpPr>
          <p:nvPr>
            <p:ph type="body" sz="quarter" idx="73" hasCustomPrompt="1"/>
          </p:nvPr>
        </p:nvSpPr>
        <p:spPr>
          <a:xfrm>
            <a:off x="7216241" y="2620338"/>
            <a:ext cx="1475998"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Light"/>
                <a:cs typeface="Lato Light"/>
              </a:defRPr>
            </a:lvl1pPr>
          </a:lstStyle>
          <a:p>
            <a:pPr lvl="0"/>
            <a:r>
              <a:rPr lang="es-ES_tradnl" dirty="0" smtClean="0"/>
              <a:t>2000</a:t>
            </a:r>
          </a:p>
        </p:txBody>
      </p:sp>
      <p:sp>
        <p:nvSpPr>
          <p:cNvPr id="26" name="Text Placeholder 7"/>
          <p:cNvSpPr>
            <a:spLocks noGrp="1"/>
          </p:cNvSpPr>
          <p:nvPr>
            <p:ph type="body" sz="quarter" idx="74" hasCustomPrompt="1"/>
          </p:nvPr>
        </p:nvSpPr>
        <p:spPr>
          <a:xfrm>
            <a:off x="6911446" y="2929464"/>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75" hasCustomPrompt="1"/>
          </p:nvPr>
        </p:nvSpPr>
        <p:spPr>
          <a:xfrm>
            <a:off x="452438" y="4453539"/>
            <a:ext cx="177059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8" name="Text Placeholder 7"/>
          <p:cNvSpPr>
            <a:spLocks noGrp="1"/>
          </p:cNvSpPr>
          <p:nvPr>
            <p:ph type="body" sz="quarter" idx="76" hasCustomPrompt="1"/>
          </p:nvPr>
        </p:nvSpPr>
        <p:spPr>
          <a:xfrm>
            <a:off x="757233" y="3955773"/>
            <a:ext cx="1475998"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Light"/>
                <a:cs typeface="Lato Light"/>
              </a:defRPr>
            </a:lvl1pPr>
          </a:lstStyle>
          <a:p>
            <a:pPr lvl="0"/>
            <a:r>
              <a:rPr lang="es-ES_tradnl" dirty="0" smtClean="0"/>
              <a:t>2000</a:t>
            </a:r>
          </a:p>
        </p:txBody>
      </p:sp>
      <p:sp>
        <p:nvSpPr>
          <p:cNvPr id="29" name="Text Placeholder 7"/>
          <p:cNvSpPr>
            <a:spLocks noGrp="1"/>
          </p:cNvSpPr>
          <p:nvPr>
            <p:ph type="body" sz="quarter" idx="77" hasCustomPrompt="1"/>
          </p:nvPr>
        </p:nvSpPr>
        <p:spPr>
          <a:xfrm>
            <a:off x="452438" y="4247858"/>
            <a:ext cx="177059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33" name="Group 32"/>
          <p:cNvGrpSpPr/>
          <p:nvPr userDrawn="1"/>
        </p:nvGrpSpPr>
        <p:grpSpPr>
          <a:xfrm>
            <a:off x="75979" y="321282"/>
            <a:ext cx="287999" cy="285143"/>
            <a:chOff x="5270500" y="1460500"/>
            <a:chExt cx="1701800" cy="2705100"/>
          </a:xfrm>
        </p:grpSpPr>
        <p:sp>
          <p:nvSpPr>
            <p:cNvPr id="34" name="Rounded Rectangle 3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ounded Rectangle 3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ounded Rectangle 3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 name="Group 2"/>
          <p:cNvGrpSpPr/>
          <p:nvPr userDrawn="1"/>
        </p:nvGrpSpPr>
        <p:grpSpPr>
          <a:xfrm>
            <a:off x="2911553" y="1307095"/>
            <a:ext cx="2964974" cy="4060840"/>
            <a:chOff x="-1393297" y="-1336778"/>
            <a:chExt cx="6142038" cy="8412162"/>
          </a:xfrm>
        </p:grpSpPr>
        <p:grpSp>
          <p:nvGrpSpPr>
            <p:cNvPr id="2" name="Group 1"/>
            <p:cNvGrpSpPr/>
            <p:nvPr userDrawn="1"/>
          </p:nvGrpSpPr>
          <p:grpSpPr>
            <a:xfrm>
              <a:off x="-1393297" y="-1336778"/>
              <a:ext cx="6142038" cy="8412162"/>
              <a:chOff x="-1393297" y="-1336778"/>
              <a:chExt cx="6142038" cy="8412162"/>
            </a:xfrm>
          </p:grpSpPr>
          <p:sp>
            <p:nvSpPr>
              <p:cNvPr id="43" name="AutoShape 1"/>
              <p:cNvSpPr>
                <a:spLocks/>
              </p:cNvSpPr>
              <p:nvPr userDrawn="1"/>
            </p:nvSpPr>
            <p:spPr bwMode="auto">
              <a:xfrm>
                <a:off x="-1385359" y="3649559"/>
                <a:ext cx="6134100" cy="3425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 y="0"/>
                    </a:moveTo>
                    <a:cubicBezTo>
                      <a:pt x="1" y="44"/>
                      <a:pt x="0" y="88"/>
                      <a:pt x="0" y="132"/>
                    </a:cubicBezTo>
                    <a:lnTo>
                      <a:pt x="0" y="2252"/>
                    </a:lnTo>
                    <a:cubicBezTo>
                      <a:pt x="0" y="12937"/>
                      <a:pt x="4834" y="21599"/>
                      <a:pt x="10799" y="21599"/>
                    </a:cubicBezTo>
                    <a:cubicBezTo>
                      <a:pt x="16763" y="21599"/>
                      <a:pt x="21599" y="12937"/>
                      <a:pt x="21599" y="2252"/>
                    </a:cubicBezTo>
                    <a:lnTo>
                      <a:pt x="21599" y="132"/>
                    </a:lnTo>
                    <a:cubicBezTo>
                      <a:pt x="21599" y="88"/>
                      <a:pt x="21598" y="44"/>
                      <a:pt x="21598" y="0"/>
                    </a:cubicBezTo>
                    <a:lnTo>
                      <a:pt x="18198" y="0"/>
                    </a:lnTo>
                    <a:lnTo>
                      <a:pt x="18198" y="2520"/>
                    </a:lnTo>
                    <a:cubicBezTo>
                      <a:pt x="18198" y="9811"/>
                      <a:pt x="14900" y="15722"/>
                      <a:pt x="10830" y="15722"/>
                    </a:cubicBezTo>
                    <a:cubicBezTo>
                      <a:pt x="6759" y="15722"/>
                      <a:pt x="3460" y="9811"/>
                      <a:pt x="3460" y="2520"/>
                    </a:cubicBezTo>
                    <a:lnTo>
                      <a:pt x="3460" y="0"/>
                    </a:lnTo>
                    <a:lnTo>
                      <a:pt x="1" y="0"/>
                    </a:lnTo>
                    <a:close/>
                  </a:path>
                </a:pathLst>
              </a:custGeom>
              <a:solidFill>
                <a:schemeClr val="accent1">
                  <a:lumMod val="75000"/>
                </a:schemeClr>
              </a:solidFill>
              <a:ln>
                <a:noFill/>
              </a:ln>
              <a:effectLst/>
              <a:ex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cs typeface="Gill Sans" charset="0"/>
                  <a:sym typeface="Gill Sans" charset="0"/>
                </a:endParaRPr>
              </a:p>
            </p:txBody>
          </p:sp>
          <p:sp>
            <p:nvSpPr>
              <p:cNvPr id="44" name="AutoShape 17"/>
              <p:cNvSpPr>
                <a:spLocks/>
              </p:cNvSpPr>
              <p:nvPr userDrawn="1"/>
            </p:nvSpPr>
            <p:spPr bwMode="auto">
              <a:xfrm>
                <a:off x="2408766" y="-789091"/>
                <a:ext cx="993775" cy="5443538"/>
              </a:xfrm>
              <a:prstGeom prst="roundRect">
                <a:avLst>
                  <a:gd name="adj" fmla="val 49824"/>
                </a:avLst>
              </a:prstGeom>
              <a:solidFill>
                <a:schemeClr val="accent4"/>
              </a:solidFill>
              <a:ln>
                <a:noFill/>
              </a:ln>
              <a:effectLst/>
              <a:ex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cs typeface="Gill Sans" charset="0"/>
                  <a:sym typeface="Gill Sans" charset="0"/>
                </a:endParaRPr>
              </a:p>
            </p:txBody>
          </p:sp>
          <p:sp>
            <p:nvSpPr>
              <p:cNvPr id="46" name="AutoShape 20"/>
              <p:cNvSpPr>
                <a:spLocks/>
              </p:cNvSpPr>
              <p:nvPr userDrawn="1"/>
            </p:nvSpPr>
            <p:spPr bwMode="auto">
              <a:xfrm>
                <a:off x="-161397" y="-654153"/>
                <a:ext cx="993775" cy="5308600"/>
              </a:xfrm>
              <a:prstGeom prst="roundRect">
                <a:avLst>
                  <a:gd name="adj" fmla="val 49824"/>
                </a:avLst>
              </a:prstGeom>
              <a:solidFill>
                <a:schemeClr val="accent2"/>
              </a:solidFill>
              <a:ln>
                <a:noFill/>
              </a:ln>
              <a:effectLst/>
              <a:ex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cs typeface="Gill Sans" charset="0"/>
                  <a:sym typeface="Gill Sans" charset="0"/>
                </a:endParaRPr>
              </a:p>
            </p:txBody>
          </p:sp>
          <p:sp>
            <p:nvSpPr>
              <p:cNvPr id="48" name="AutoShape 24"/>
              <p:cNvSpPr>
                <a:spLocks/>
              </p:cNvSpPr>
              <p:nvPr userDrawn="1"/>
            </p:nvSpPr>
            <p:spPr bwMode="auto">
              <a:xfrm>
                <a:off x="1070503" y="-1336778"/>
                <a:ext cx="993775" cy="6003925"/>
              </a:xfrm>
              <a:prstGeom prst="roundRect">
                <a:avLst>
                  <a:gd name="adj" fmla="val 49824"/>
                </a:avLst>
              </a:prstGeom>
              <a:solidFill>
                <a:schemeClr val="accent3"/>
              </a:solidFill>
              <a:ln>
                <a:noFill/>
              </a:ln>
              <a:effectLst/>
              <a:ex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cs typeface="Gill Sans" charset="0"/>
                  <a:sym typeface="Gill Sans" charset="0"/>
                </a:endParaRPr>
              </a:p>
            </p:txBody>
          </p:sp>
          <p:sp>
            <p:nvSpPr>
              <p:cNvPr id="50" name="AutoShape 27"/>
              <p:cNvSpPr>
                <a:spLocks/>
              </p:cNvSpPr>
              <p:nvPr userDrawn="1"/>
            </p:nvSpPr>
            <p:spPr bwMode="auto">
              <a:xfrm>
                <a:off x="-1393297" y="2030309"/>
                <a:ext cx="993775" cy="2624138"/>
              </a:xfrm>
              <a:prstGeom prst="roundRect">
                <a:avLst>
                  <a:gd name="adj" fmla="val 49824"/>
                </a:avLst>
              </a:prstGeom>
              <a:solidFill>
                <a:schemeClr val="accent1"/>
              </a:solidFill>
              <a:ln>
                <a:noFill/>
              </a:ln>
              <a:effectLst/>
              <a:ex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cs typeface="Gill Sans" charset="0"/>
                  <a:sym typeface="Gill Sans" charset="0"/>
                </a:endParaRPr>
              </a:p>
            </p:txBody>
          </p:sp>
          <p:sp>
            <p:nvSpPr>
              <p:cNvPr id="52" name="AutoShape 30"/>
              <p:cNvSpPr>
                <a:spLocks/>
              </p:cNvSpPr>
              <p:nvPr userDrawn="1"/>
            </p:nvSpPr>
            <p:spPr bwMode="auto">
              <a:xfrm>
                <a:off x="3772428" y="561872"/>
                <a:ext cx="968375" cy="4060825"/>
              </a:xfrm>
              <a:prstGeom prst="roundRect">
                <a:avLst>
                  <a:gd name="adj" fmla="val 48509"/>
                </a:avLst>
              </a:prstGeom>
              <a:solidFill>
                <a:schemeClr val="accent5"/>
              </a:solidFill>
              <a:ln>
                <a:noFill/>
              </a:ln>
              <a:effectLst/>
              <a:ex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cs typeface="Gill Sans" charset="0"/>
                  <a:sym typeface="Gill Sans" charset="0"/>
                </a:endParaRPr>
              </a:p>
            </p:txBody>
          </p:sp>
        </p:grpSp>
        <p:sp>
          <p:nvSpPr>
            <p:cNvPr id="45" name="AutoShape 18"/>
            <p:cNvSpPr>
              <a:spLocks/>
            </p:cNvSpPr>
            <p:nvPr userDrawn="1"/>
          </p:nvSpPr>
          <p:spPr bwMode="auto">
            <a:xfrm>
              <a:off x="2415116" y="1404214"/>
              <a:ext cx="969962" cy="968375"/>
            </a:xfrm>
            <a:prstGeom prst="roundRect">
              <a:avLst>
                <a:gd name="adj" fmla="val 49819"/>
              </a:avLst>
            </a:prstGeom>
            <a:solidFill>
              <a:schemeClr val="accent4">
                <a:lumMod val="60000"/>
                <a:lumOff val="40000"/>
              </a:schemeClr>
            </a:solidFill>
            <a:ln>
              <a:noFill/>
            </a:ln>
            <a:effectLst>
              <a:outerShdw blurRad="127000" dist="25400" dir="5400000" algn="ctr" rotWithShape="0">
                <a:srgbClr val="000000">
                  <a:alpha val="50000"/>
                </a:srgbClr>
              </a:outerShdw>
            </a:effectLst>
            <a:ex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cs typeface="Gill Sans" charset="0"/>
                <a:sym typeface="Gill Sans" charset="0"/>
              </a:endParaRPr>
            </a:p>
          </p:txBody>
        </p:sp>
        <p:sp>
          <p:nvSpPr>
            <p:cNvPr id="47" name="AutoShape 21"/>
            <p:cNvSpPr>
              <a:spLocks/>
            </p:cNvSpPr>
            <p:nvPr userDrawn="1"/>
          </p:nvSpPr>
          <p:spPr bwMode="auto">
            <a:xfrm>
              <a:off x="-159809" y="1404214"/>
              <a:ext cx="968375" cy="968375"/>
            </a:xfrm>
            <a:prstGeom prst="roundRect">
              <a:avLst>
                <a:gd name="adj" fmla="val 49819"/>
              </a:avLst>
            </a:prstGeom>
            <a:solidFill>
              <a:schemeClr val="accent2">
                <a:lumMod val="60000"/>
                <a:lumOff val="40000"/>
              </a:schemeClr>
            </a:solidFill>
            <a:ln>
              <a:noFill/>
            </a:ln>
            <a:effectLst>
              <a:outerShdw blurRad="127000" dist="25400" dir="5400000" algn="ctr" rotWithShape="0">
                <a:srgbClr val="000000">
                  <a:alpha val="50000"/>
                </a:srgbClr>
              </a:outerShdw>
            </a:effectLst>
            <a:ex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cs typeface="Gill Sans" charset="0"/>
                <a:sym typeface="Gill Sans" charset="0"/>
              </a:endParaRPr>
            </a:p>
          </p:txBody>
        </p:sp>
        <p:sp>
          <p:nvSpPr>
            <p:cNvPr id="49" name="AutoShape 25"/>
            <p:cNvSpPr>
              <a:spLocks/>
            </p:cNvSpPr>
            <p:nvPr userDrawn="1"/>
          </p:nvSpPr>
          <p:spPr bwMode="auto">
            <a:xfrm>
              <a:off x="1072091" y="388214"/>
              <a:ext cx="968375" cy="968375"/>
            </a:xfrm>
            <a:prstGeom prst="roundRect">
              <a:avLst>
                <a:gd name="adj" fmla="val 49819"/>
              </a:avLst>
            </a:prstGeom>
            <a:solidFill>
              <a:schemeClr val="accent3">
                <a:lumMod val="60000"/>
                <a:lumOff val="40000"/>
              </a:schemeClr>
            </a:solidFill>
            <a:ln>
              <a:noFill/>
            </a:ln>
            <a:effectLst>
              <a:outerShdw blurRad="127000" dist="25400" dir="5400000" algn="ctr" rotWithShape="0">
                <a:srgbClr val="000000">
                  <a:alpha val="50000"/>
                </a:srgbClr>
              </a:outerShdw>
            </a:effectLst>
            <a:ex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cs typeface="Gill Sans" charset="0"/>
                <a:sym typeface="Gill Sans" charset="0"/>
              </a:endParaRPr>
            </a:p>
          </p:txBody>
        </p:sp>
        <p:sp>
          <p:nvSpPr>
            <p:cNvPr id="51" name="AutoShape 28"/>
            <p:cNvSpPr>
              <a:spLocks/>
            </p:cNvSpPr>
            <p:nvPr userDrawn="1"/>
          </p:nvSpPr>
          <p:spPr bwMode="auto">
            <a:xfrm>
              <a:off x="-1379009" y="2420214"/>
              <a:ext cx="968375" cy="968375"/>
            </a:xfrm>
            <a:prstGeom prst="roundRect">
              <a:avLst>
                <a:gd name="adj" fmla="val 49819"/>
              </a:avLst>
            </a:prstGeom>
            <a:solidFill>
              <a:schemeClr val="accent1">
                <a:lumMod val="60000"/>
                <a:lumOff val="40000"/>
              </a:schemeClr>
            </a:solidFill>
            <a:ln>
              <a:noFill/>
            </a:ln>
            <a:effectLst>
              <a:outerShdw blurRad="127000" dist="25400" dir="5400000" algn="ctr" rotWithShape="0">
                <a:srgbClr val="000000">
                  <a:alpha val="50000"/>
                </a:srgbClr>
              </a:outerShdw>
            </a:effectLst>
            <a:ex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cs typeface="Gill Sans" charset="0"/>
                <a:sym typeface="Gill Sans" charset="0"/>
              </a:endParaRPr>
            </a:p>
          </p:txBody>
        </p:sp>
        <p:sp>
          <p:nvSpPr>
            <p:cNvPr id="53" name="AutoShape 31"/>
            <p:cNvSpPr>
              <a:spLocks/>
            </p:cNvSpPr>
            <p:nvPr userDrawn="1"/>
          </p:nvSpPr>
          <p:spPr bwMode="auto">
            <a:xfrm>
              <a:off x="3772428" y="2401784"/>
              <a:ext cx="968375" cy="968375"/>
            </a:xfrm>
            <a:prstGeom prst="roundRect">
              <a:avLst>
                <a:gd name="adj" fmla="val 49819"/>
              </a:avLst>
            </a:prstGeom>
            <a:solidFill>
              <a:schemeClr val="accent5">
                <a:lumMod val="60000"/>
                <a:lumOff val="40000"/>
              </a:schemeClr>
            </a:solidFill>
            <a:ln>
              <a:noFill/>
            </a:ln>
            <a:effectLst>
              <a:outerShdw blurRad="127000" dist="25400" dir="5400000" algn="ctr" rotWithShape="0">
                <a:srgbClr val="000000">
                  <a:alpha val="50000"/>
                </a:srgbClr>
              </a:outerShdw>
            </a:effectLst>
            <a:extLst/>
          </p:spPr>
          <p:txBody>
            <a:bodyPr lIns="0" tIns="0" rIns="0" bIns="0" anchor="ctr"/>
            <a:lstStyle/>
            <a:p>
              <a:pPr>
                <a:lnSpc>
                  <a:spcPct val="100000"/>
                </a:lnSpc>
                <a:defRPr/>
              </a:pPr>
              <a:endParaRPr lang="es-ES" sz="5600" b="0">
                <a:effectLst>
                  <a:outerShdw blurRad="38100" dist="38100" dir="2700000" algn="tl">
                    <a:srgbClr val="000000"/>
                  </a:outerShdw>
                </a:effectLst>
                <a:latin typeface="Gill Sans" charset="0"/>
                <a:cs typeface="Gill Sans" charset="0"/>
                <a:sym typeface="Gill Sans" charset="0"/>
              </a:endParaRPr>
            </a:p>
          </p:txBody>
        </p:sp>
      </p:grpSp>
      <p:sp>
        <p:nvSpPr>
          <p:cNvPr id="54" name="Text Placeholder 7"/>
          <p:cNvSpPr>
            <a:spLocks noGrp="1" noChangeAspect="1"/>
          </p:cNvSpPr>
          <p:nvPr>
            <p:ph type="body" sz="quarter" idx="81" hasCustomPrompt="1"/>
          </p:nvPr>
        </p:nvSpPr>
        <p:spPr>
          <a:xfrm>
            <a:off x="2938368" y="3111827"/>
            <a:ext cx="417657" cy="4679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Lato Black"/>
                <a:cs typeface="Lato Black"/>
              </a:defRPr>
            </a:lvl1pPr>
          </a:lstStyle>
          <a:p>
            <a:pPr lvl="0"/>
            <a:r>
              <a:rPr lang="es-ES_tradnl" dirty="0" smtClean="0"/>
              <a:t>01</a:t>
            </a:r>
          </a:p>
        </p:txBody>
      </p:sp>
      <p:sp>
        <p:nvSpPr>
          <p:cNvPr id="55" name="Text Placeholder 7"/>
          <p:cNvSpPr>
            <a:spLocks noGrp="1" noChangeAspect="1"/>
          </p:cNvSpPr>
          <p:nvPr>
            <p:ph type="body" sz="quarter" idx="47" hasCustomPrompt="1"/>
          </p:nvPr>
        </p:nvSpPr>
        <p:spPr>
          <a:xfrm>
            <a:off x="3522819" y="2633038"/>
            <a:ext cx="417657" cy="4679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Lato Black"/>
                <a:cs typeface="Lato Black"/>
              </a:defRPr>
            </a:lvl1pPr>
          </a:lstStyle>
          <a:p>
            <a:pPr lvl="0"/>
            <a:r>
              <a:rPr lang="es-ES_tradnl" dirty="0" smtClean="0"/>
              <a:t>02</a:t>
            </a:r>
          </a:p>
        </p:txBody>
      </p:sp>
      <p:sp>
        <p:nvSpPr>
          <p:cNvPr id="56" name="Text Placeholder 7"/>
          <p:cNvSpPr>
            <a:spLocks noGrp="1" noChangeAspect="1"/>
          </p:cNvSpPr>
          <p:nvPr>
            <p:ph type="body" sz="quarter" idx="48" hasCustomPrompt="1"/>
          </p:nvPr>
        </p:nvSpPr>
        <p:spPr>
          <a:xfrm>
            <a:off x="4125359" y="2139808"/>
            <a:ext cx="417657" cy="4679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Lato Black"/>
                <a:cs typeface="Lato Black"/>
              </a:defRPr>
            </a:lvl1pPr>
          </a:lstStyle>
          <a:p>
            <a:pPr lvl="0"/>
            <a:r>
              <a:rPr lang="es-ES_tradnl" dirty="0" smtClean="0"/>
              <a:t>03</a:t>
            </a:r>
          </a:p>
        </p:txBody>
      </p:sp>
      <p:sp>
        <p:nvSpPr>
          <p:cNvPr id="57" name="Text Placeholder 7"/>
          <p:cNvSpPr>
            <a:spLocks noGrp="1" noChangeAspect="1"/>
          </p:cNvSpPr>
          <p:nvPr>
            <p:ph type="body" sz="quarter" idx="49" hasCustomPrompt="1"/>
          </p:nvPr>
        </p:nvSpPr>
        <p:spPr>
          <a:xfrm>
            <a:off x="4770913" y="2614710"/>
            <a:ext cx="417657" cy="4679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Lato Black"/>
                <a:cs typeface="Lato Black"/>
              </a:defRPr>
            </a:lvl1pPr>
          </a:lstStyle>
          <a:p>
            <a:pPr lvl="0"/>
            <a:r>
              <a:rPr lang="es-ES_tradnl" dirty="0" smtClean="0"/>
              <a:t>04</a:t>
            </a:r>
          </a:p>
        </p:txBody>
      </p:sp>
      <p:sp>
        <p:nvSpPr>
          <p:cNvPr id="58" name="Text Placeholder 7"/>
          <p:cNvSpPr>
            <a:spLocks noGrp="1" noChangeAspect="1"/>
          </p:cNvSpPr>
          <p:nvPr>
            <p:ph type="body" sz="quarter" idx="50" hasCustomPrompt="1"/>
          </p:nvPr>
        </p:nvSpPr>
        <p:spPr>
          <a:xfrm>
            <a:off x="5433824" y="3111296"/>
            <a:ext cx="417657" cy="4679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Lato Black"/>
                <a:cs typeface="Lato Black"/>
              </a:defRPr>
            </a:lvl1pPr>
          </a:lstStyle>
          <a:p>
            <a:pPr lvl="0"/>
            <a:r>
              <a:rPr lang="es-ES_tradnl" dirty="0" smtClean="0"/>
              <a:t>05</a:t>
            </a:r>
          </a:p>
        </p:txBody>
      </p:sp>
      <p:sp>
        <p:nvSpPr>
          <p:cNvPr id="59" name="Text Placeholder 7"/>
          <p:cNvSpPr>
            <a:spLocks noGrp="1"/>
          </p:cNvSpPr>
          <p:nvPr>
            <p:ph type="body" sz="quarter" idx="82" hasCustomPrompt="1"/>
          </p:nvPr>
        </p:nvSpPr>
        <p:spPr>
          <a:xfrm>
            <a:off x="452438" y="1273232"/>
            <a:ext cx="304795"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accent1">
                    <a:lumMod val="60000"/>
                    <a:lumOff val="40000"/>
                  </a:schemeClr>
                </a:solidFill>
                <a:latin typeface="Lato Regular"/>
                <a:cs typeface="Lato Regular"/>
              </a:defRPr>
            </a:lvl1pPr>
          </a:lstStyle>
          <a:p>
            <a:pPr lvl="0"/>
            <a:r>
              <a:rPr lang="es-ES_tradnl" dirty="0" smtClean="0"/>
              <a:t>01</a:t>
            </a:r>
          </a:p>
        </p:txBody>
      </p:sp>
      <p:sp>
        <p:nvSpPr>
          <p:cNvPr id="60" name="Text Placeholder 7"/>
          <p:cNvSpPr>
            <a:spLocks noGrp="1"/>
          </p:cNvSpPr>
          <p:nvPr>
            <p:ph type="body" sz="quarter" idx="83" hasCustomPrompt="1"/>
          </p:nvPr>
        </p:nvSpPr>
        <p:spPr>
          <a:xfrm>
            <a:off x="6911446" y="1273232"/>
            <a:ext cx="304795"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accent2"/>
                </a:solidFill>
                <a:latin typeface="Lato Regular"/>
                <a:cs typeface="Lato Regular"/>
              </a:defRPr>
            </a:lvl1pPr>
          </a:lstStyle>
          <a:p>
            <a:pPr lvl="0"/>
            <a:r>
              <a:rPr lang="es-ES_tradnl" dirty="0" smtClean="0"/>
              <a:t>02</a:t>
            </a:r>
          </a:p>
        </p:txBody>
      </p:sp>
      <p:sp>
        <p:nvSpPr>
          <p:cNvPr id="61" name="Text Placeholder 7"/>
          <p:cNvSpPr>
            <a:spLocks noGrp="1"/>
          </p:cNvSpPr>
          <p:nvPr>
            <p:ph type="body" sz="quarter" idx="84" hasCustomPrompt="1"/>
          </p:nvPr>
        </p:nvSpPr>
        <p:spPr>
          <a:xfrm>
            <a:off x="452438" y="2620338"/>
            <a:ext cx="304795"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accent3"/>
                </a:solidFill>
                <a:latin typeface="Lato Regular"/>
                <a:cs typeface="Lato Regular"/>
              </a:defRPr>
            </a:lvl1pPr>
          </a:lstStyle>
          <a:p>
            <a:pPr lvl="0"/>
            <a:r>
              <a:rPr lang="es-ES_tradnl" dirty="0" smtClean="0"/>
              <a:t>03</a:t>
            </a:r>
          </a:p>
        </p:txBody>
      </p:sp>
      <p:sp>
        <p:nvSpPr>
          <p:cNvPr id="62" name="Text Placeholder 7"/>
          <p:cNvSpPr>
            <a:spLocks noGrp="1"/>
          </p:cNvSpPr>
          <p:nvPr>
            <p:ph type="body" sz="quarter" idx="85" hasCustomPrompt="1"/>
          </p:nvPr>
        </p:nvSpPr>
        <p:spPr>
          <a:xfrm>
            <a:off x="6911446" y="2620338"/>
            <a:ext cx="304795"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accent4"/>
                </a:solidFill>
                <a:latin typeface="Lato Regular"/>
                <a:cs typeface="Lato Regular"/>
              </a:defRPr>
            </a:lvl1pPr>
          </a:lstStyle>
          <a:p>
            <a:pPr lvl="0"/>
            <a:r>
              <a:rPr lang="es-ES_tradnl" dirty="0" smtClean="0"/>
              <a:t>04</a:t>
            </a:r>
          </a:p>
        </p:txBody>
      </p:sp>
      <p:sp>
        <p:nvSpPr>
          <p:cNvPr id="63" name="Text Placeholder 7"/>
          <p:cNvSpPr>
            <a:spLocks noGrp="1"/>
          </p:cNvSpPr>
          <p:nvPr>
            <p:ph type="body" sz="quarter" idx="86" hasCustomPrompt="1"/>
          </p:nvPr>
        </p:nvSpPr>
        <p:spPr>
          <a:xfrm>
            <a:off x="452438" y="3955773"/>
            <a:ext cx="304795" cy="287817"/>
          </a:xfrm>
          <a:prstGeom prst="rect">
            <a:avLst/>
          </a:prstGeom>
        </p:spPr>
        <p:txBody>
          <a:bodyPr vert="horz" lIns="0" tIns="40504" rIns="0" bIns="40504" anchor="ctr"/>
          <a:lstStyle>
            <a:lvl1pPr marL="0" indent="0" algn="l">
              <a:lnSpc>
                <a:spcPct val="100000"/>
              </a:lnSpc>
              <a:spcBef>
                <a:spcPts val="0"/>
              </a:spcBef>
              <a:buNone/>
              <a:defRPr sz="1800" b="1" baseline="0">
                <a:solidFill>
                  <a:schemeClr val="accent5"/>
                </a:solidFill>
                <a:latin typeface="Lato Regular"/>
                <a:cs typeface="Lato Regular"/>
              </a:defRPr>
            </a:lvl1pPr>
          </a:lstStyle>
          <a:p>
            <a:pPr lvl="0"/>
            <a:r>
              <a:rPr lang="es-ES_tradnl" dirty="0" smtClean="0"/>
              <a:t>05</a:t>
            </a:r>
          </a:p>
        </p:txBody>
      </p:sp>
    </p:spTree>
    <p:extLst>
      <p:ext uri="{BB962C8B-B14F-4D97-AF65-F5344CB8AC3E}">
        <p14:creationId xmlns:p14="http://schemas.microsoft.com/office/powerpoint/2010/main" val="345755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9">
                                            <p:txEl>
                                              <p:pRg st="0" end="0"/>
                                            </p:txEl>
                                          </p:spTgt>
                                        </p:tgtEl>
                                        <p:attrNameLst>
                                          <p:attrName>style.visibility</p:attrName>
                                        </p:attrNameLst>
                                      </p:cBhvr>
                                      <p:to>
                                        <p:strVal val="visible"/>
                                      </p:to>
                                    </p:set>
                                    <p:animEffect transition="in" filter="fade">
                                      <p:cBhvr>
                                        <p:cTn id="36" dur="400"/>
                                        <p:tgtEl>
                                          <p:spTgt spid="19">
                                            <p:txEl>
                                              <p:pRg st="0" end="0"/>
                                            </p:txEl>
                                          </p:spTgt>
                                        </p:tgtEl>
                                      </p:cBhvr>
                                    </p:animEffect>
                                    <p:anim calcmode="lin" valueType="num">
                                      <p:cBhvr>
                                        <p:cTn id="37"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9">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0">
                                            <p:txEl>
                                              <p:pRg st="0" end="0"/>
                                            </p:txEl>
                                          </p:spTgt>
                                        </p:tgtEl>
                                        <p:attrNameLst>
                                          <p:attrName>style.visibility</p:attrName>
                                        </p:attrNameLst>
                                      </p:cBhvr>
                                      <p:to>
                                        <p:strVal val="visible"/>
                                      </p:to>
                                    </p:set>
                                    <p:animEffect transition="in" filter="fade">
                                      <p:cBhvr>
                                        <p:cTn id="41" dur="500"/>
                                        <p:tgtEl>
                                          <p:spTgt spid="20">
                                            <p:txEl>
                                              <p:pRg st="0" end="0"/>
                                            </p:txEl>
                                          </p:spTgt>
                                        </p:tgtEl>
                                      </p:cBhvr>
                                    </p:animEffect>
                                    <p:anim calcmode="lin" valueType="num">
                                      <p:cBhvr>
                                        <p:cTn id="42"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0">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500"/>
                                        <p:tgtEl>
                                          <p:spTgt spid="21">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22">
                                            <p:txEl>
                                              <p:pRg st="0" end="0"/>
                                            </p:txEl>
                                          </p:spTgt>
                                        </p:tgtEl>
                                        <p:attrNameLst>
                                          <p:attrName>style.visibility</p:attrName>
                                        </p:attrNameLst>
                                      </p:cBhvr>
                                      <p:to>
                                        <p:strVal val="visible"/>
                                      </p:to>
                                    </p:set>
                                    <p:animEffect transition="in" filter="fade">
                                      <p:cBhvr>
                                        <p:cTn id="49" dur="400"/>
                                        <p:tgtEl>
                                          <p:spTgt spid="22">
                                            <p:txEl>
                                              <p:pRg st="0" end="0"/>
                                            </p:txEl>
                                          </p:spTgt>
                                        </p:tgtEl>
                                      </p:cBhvr>
                                    </p:animEffect>
                                    <p:anim calcmode="lin" valueType="num">
                                      <p:cBhvr>
                                        <p:cTn id="50" dur="4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22">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anim calcmode="lin" valueType="num">
                                      <p:cBhvr>
                                        <p:cTn id="5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24">
                                            <p:txEl>
                                              <p:pRg st="0" end="0"/>
                                            </p:txEl>
                                          </p:spTgt>
                                        </p:tgtEl>
                                        <p:attrNameLst>
                                          <p:attrName>style.visibility</p:attrName>
                                        </p:attrNameLst>
                                      </p:cBhvr>
                                      <p:to>
                                        <p:strVal val="visible"/>
                                      </p:to>
                                    </p:set>
                                    <p:animEffect transition="in" filter="fade">
                                      <p:cBhvr>
                                        <p:cTn id="59" dur="500"/>
                                        <p:tgtEl>
                                          <p:spTgt spid="24">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25">
                                            <p:txEl>
                                              <p:pRg st="0" end="0"/>
                                            </p:txEl>
                                          </p:spTgt>
                                        </p:tgtEl>
                                        <p:attrNameLst>
                                          <p:attrName>style.visibility</p:attrName>
                                        </p:attrNameLst>
                                      </p:cBhvr>
                                      <p:to>
                                        <p:strVal val="visible"/>
                                      </p:to>
                                    </p:set>
                                    <p:animEffect transition="in" filter="fade">
                                      <p:cBhvr>
                                        <p:cTn id="62" dur="400"/>
                                        <p:tgtEl>
                                          <p:spTgt spid="25">
                                            <p:txEl>
                                              <p:pRg st="0" end="0"/>
                                            </p:txEl>
                                          </p:spTgt>
                                        </p:tgtEl>
                                      </p:cBhvr>
                                    </p:animEffect>
                                    <p:anim calcmode="lin" valueType="num">
                                      <p:cBhvr>
                                        <p:cTn id="63" dur="4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25">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26">
                                            <p:txEl>
                                              <p:pRg st="0" end="0"/>
                                            </p:txEl>
                                          </p:spTgt>
                                        </p:tgtEl>
                                        <p:attrNameLst>
                                          <p:attrName>style.visibility</p:attrName>
                                        </p:attrNameLst>
                                      </p:cBhvr>
                                      <p:to>
                                        <p:strVal val="visible"/>
                                      </p:to>
                                    </p:set>
                                    <p:animEffect transition="in" filter="fade">
                                      <p:cBhvr>
                                        <p:cTn id="67" dur="500"/>
                                        <p:tgtEl>
                                          <p:spTgt spid="26">
                                            <p:txEl>
                                              <p:pRg st="0" end="0"/>
                                            </p:txEl>
                                          </p:spTgt>
                                        </p:tgtEl>
                                      </p:cBhvr>
                                    </p:animEffect>
                                    <p:anim calcmode="lin" valueType="num">
                                      <p:cBhvr>
                                        <p:cTn id="6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70" presetID="10" presetClass="entr" presetSubtype="0" fill="hold" grpId="0" nodeType="withEffect">
                                  <p:stCondLst>
                                    <p:cond delay="800"/>
                                  </p:stCondLst>
                                  <p:childTnLst>
                                    <p:set>
                                      <p:cBhvr>
                                        <p:cTn id="71" dur="1" fill="hold">
                                          <p:stCondLst>
                                            <p:cond delay="0"/>
                                          </p:stCondLst>
                                        </p:cTn>
                                        <p:tgtEl>
                                          <p:spTgt spid="27">
                                            <p:txEl>
                                              <p:pRg st="0" end="0"/>
                                            </p:txEl>
                                          </p:spTgt>
                                        </p:tgtEl>
                                        <p:attrNameLst>
                                          <p:attrName>style.visibility</p:attrName>
                                        </p:attrNameLst>
                                      </p:cBhvr>
                                      <p:to>
                                        <p:strVal val="visible"/>
                                      </p:to>
                                    </p:set>
                                    <p:animEffect transition="in" filter="fade">
                                      <p:cBhvr>
                                        <p:cTn id="72" dur="500"/>
                                        <p:tgtEl>
                                          <p:spTgt spid="27">
                                            <p:txEl>
                                              <p:pRg st="0" end="0"/>
                                            </p:txEl>
                                          </p:spTgt>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28">
                                            <p:txEl>
                                              <p:pRg st="0" end="0"/>
                                            </p:txEl>
                                          </p:spTgt>
                                        </p:tgtEl>
                                        <p:attrNameLst>
                                          <p:attrName>style.visibility</p:attrName>
                                        </p:attrNameLst>
                                      </p:cBhvr>
                                      <p:to>
                                        <p:strVal val="visible"/>
                                      </p:to>
                                    </p:set>
                                    <p:animEffect transition="in" filter="fade">
                                      <p:cBhvr>
                                        <p:cTn id="75" dur="400"/>
                                        <p:tgtEl>
                                          <p:spTgt spid="28">
                                            <p:txEl>
                                              <p:pRg st="0" end="0"/>
                                            </p:txEl>
                                          </p:spTgt>
                                        </p:tgtEl>
                                      </p:cBhvr>
                                    </p:animEffect>
                                    <p:anim calcmode="lin" valueType="num">
                                      <p:cBhvr>
                                        <p:cTn id="76"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77" dur="400" fill="hold"/>
                                        <p:tgtEl>
                                          <p:spTgt spid="28">
                                            <p:txEl>
                                              <p:pRg st="0" end="0"/>
                                            </p:txEl>
                                          </p:spTgt>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200"/>
                                  </p:stCondLst>
                                  <p:childTnLst>
                                    <p:set>
                                      <p:cBhvr>
                                        <p:cTn id="79" dur="1" fill="hold">
                                          <p:stCondLst>
                                            <p:cond delay="0"/>
                                          </p:stCondLst>
                                        </p:cTn>
                                        <p:tgtEl>
                                          <p:spTgt spid="29">
                                            <p:txEl>
                                              <p:pRg st="0" end="0"/>
                                            </p:txEl>
                                          </p:spTgt>
                                        </p:tgtEl>
                                        <p:attrNameLst>
                                          <p:attrName>style.visibility</p:attrName>
                                        </p:attrNameLst>
                                      </p:cBhvr>
                                      <p:to>
                                        <p:strVal val="visible"/>
                                      </p:to>
                                    </p:set>
                                    <p:animEffect transition="in" filter="fade">
                                      <p:cBhvr>
                                        <p:cTn id="80" dur="500"/>
                                        <p:tgtEl>
                                          <p:spTgt spid="29">
                                            <p:txEl>
                                              <p:pRg st="0" end="0"/>
                                            </p:txEl>
                                          </p:spTgt>
                                        </p:tgtEl>
                                      </p:cBhvr>
                                    </p:animEffect>
                                    <p:anim calcmode="lin" valueType="num">
                                      <p:cBhvr>
                                        <p:cTn id="81"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82" dur="500" fill="hold"/>
                                        <p:tgtEl>
                                          <p:spTgt spid="29">
                                            <p:txEl>
                                              <p:pRg st="0" end="0"/>
                                            </p:txEl>
                                          </p:spTgt>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200"/>
                                  </p:stCondLst>
                                  <p:childTnLst>
                                    <p:set>
                                      <p:cBhvr>
                                        <p:cTn id="84" dur="1" fill="hold">
                                          <p:stCondLst>
                                            <p:cond delay="0"/>
                                          </p:stCondLst>
                                        </p:cTn>
                                        <p:tgtEl>
                                          <p:spTgt spid="54">
                                            <p:txEl>
                                              <p:pRg st="0" end="0"/>
                                            </p:txEl>
                                          </p:spTgt>
                                        </p:tgtEl>
                                        <p:attrNameLst>
                                          <p:attrName>style.visibility</p:attrName>
                                        </p:attrNameLst>
                                      </p:cBhvr>
                                      <p:to>
                                        <p:strVal val="visible"/>
                                      </p:to>
                                    </p:set>
                                    <p:animEffect transition="in" filter="fade">
                                      <p:cBhvr>
                                        <p:cTn id="85" dur="400"/>
                                        <p:tgtEl>
                                          <p:spTgt spid="54">
                                            <p:txEl>
                                              <p:pRg st="0" end="0"/>
                                            </p:txEl>
                                          </p:spTgt>
                                        </p:tgtEl>
                                      </p:cBhvr>
                                    </p:animEffect>
                                    <p:anim calcmode="lin" valueType="num">
                                      <p:cBhvr>
                                        <p:cTn id="86" dur="400" fill="hold"/>
                                        <p:tgtEl>
                                          <p:spTgt spid="54">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54">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55">
                                            <p:txEl>
                                              <p:pRg st="0" end="0"/>
                                            </p:txEl>
                                          </p:spTgt>
                                        </p:tgtEl>
                                        <p:attrNameLst>
                                          <p:attrName>style.visibility</p:attrName>
                                        </p:attrNameLst>
                                      </p:cBhvr>
                                      <p:to>
                                        <p:strVal val="visible"/>
                                      </p:to>
                                    </p:set>
                                    <p:animEffect transition="in" filter="fade">
                                      <p:cBhvr>
                                        <p:cTn id="90" dur="400"/>
                                        <p:tgtEl>
                                          <p:spTgt spid="55">
                                            <p:txEl>
                                              <p:pRg st="0" end="0"/>
                                            </p:txEl>
                                          </p:spTgt>
                                        </p:tgtEl>
                                      </p:cBhvr>
                                    </p:animEffect>
                                    <p:anim calcmode="lin" valueType="num">
                                      <p:cBhvr>
                                        <p:cTn id="91" dur="40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92" dur="400" fill="hold"/>
                                        <p:tgtEl>
                                          <p:spTgt spid="55">
                                            <p:txEl>
                                              <p:pRg st="0" end="0"/>
                                            </p:txEl>
                                          </p:spTgt>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00"/>
                                  </p:stCondLst>
                                  <p:childTnLst>
                                    <p:set>
                                      <p:cBhvr>
                                        <p:cTn id="94" dur="1" fill="hold">
                                          <p:stCondLst>
                                            <p:cond delay="0"/>
                                          </p:stCondLst>
                                        </p:cTn>
                                        <p:tgtEl>
                                          <p:spTgt spid="56">
                                            <p:txEl>
                                              <p:pRg st="0" end="0"/>
                                            </p:txEl>
                                          </p:spTgt>
                                        </p:tgtEl>
                                        <p:attrNameLst>
                                          <p:attrName>style.visibility</p:attrName>
                                        </p:attrNameLst>
                                      </p:cBhvr>
                                      <p:to>
                                        <p:strVal val="visible"/>
                                      </p:to>
                                    </p:set>
                                    <p:animEffect transition="in" filter="fade">
                                      <p:cBhvr>
                                        <p:cTn id="95" dur="400"/>
                                        <p:tgtEl>
                                          <p:spTgt spid="56">
                                            <p:txEl>
                                              <p:pRg st="0" end="0"/>
                                            </p:txEl>
                                          </p:spTgt>
                                        </p:tgtEl>
                                      </p:cBhvr>
                                    </p:animEffect>
                                    <p:anim calcmode="lin" valueType="num">
                                      <p:cBhvr>
                                        <p:cTn id="96" dur="40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97" dur="400" fill="hold"/>
                                        <p:tgtEl>
                                          <p:spTgt spid="56">
                                            <p:txEl>
                                              <p:pRg st="0" end="0"/>
                                            </p:txEl>
                                          </p:spTgt>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00"/>
                                  </p:stCondLst>
                                  <p:childTnLst>
                                    <p:set>
                                      <p:cBhvr>
                                        <p:cTn id="99" dur="1" fill="hold">
                                          <p:stCondLst>
                                            <p:cond delay="0"/>
                                          </p:stCondLst>
                                        </p:cTn>
                                        <p:tgtEl>
                                          <p:spTgt spid="57">
                                            <p:txEl>
                                              <p:pRg st="0" end="0"/>
                                            </p:txEl>
                                          </p:spTgt>
                                        </p:tgtEl>
                                        <p:attrNameLst>
                                          <p:attrName>style.visibility</p:attrName>
                                        </p:attrNameLst>
                                      </p:cBhvr>
                                      <p:to>
                                        <p:strVal val="visible"/>
                                      </p:to>
                                    </p:set>
                                    <p:animEffect transition="in" filter="fade">
                                      <p:cBhvr>
                                        <p:cTn id="100" dur="400"/>
                                        <p:tgtEl>
                                          <p:spTgt spid="57">
                                            <p:txEl>
                                              <p:pRg st="0" end="0"/>
                                            </p:txEl>
                                          </p:spTgt>
                                        </p:tgtEl>
                                      </p:cBhvr>
                                    </p:animEffect>
                                    <p:anim calcmode="lin" valueType="num">
                                      <p:cBhvr>
                                        <p:cTn id="101" dur="4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102" dur="400" fill="hold"/>
                                        <p:tgtEl>
                                          <p:spTgt spid="57">
                                            <p:txEl>
                                              <p:pRg st="0" end="0"/>
                                            </p:txEl>
                                          </p:spTgt>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200"/>
                                  </p:stCondLst>
                                  <p:childTnLst>
                                    <p:set>
                                      <p:cBhvr>
                                        <p:cTn id="104" dur="1" fill="hold">
                                          <p:stCondLst>
                                            <p:cond delay="0"/>
                                          </p:stCondLst>
                                        </p:cTn>
                                        <p:tgtEl>
                                          <p:spTgt spid="58">
                                            <p:txEl>
                                              <p:pRg st="0" end="0"/>
                                            </p:txEl>
                                          </p:spTgt>
                                        </p:tgtEl>
                                        <p:attrNameLst>
                                          <p:attrName>style.visibility</p:attrName>
                                        </p:attrNameLst>
                                      </p:cBhvr>
                                      <p:to>
                                        <p:strVal val="visible"/>
                                      </p:to>
                                    </p:set>
                                    <p:animEffect transition="in" filter="fade">
                                      <p:cBhvr>
                                        <p:cTn id="105" dur="400"/>
                                        <p:tgtEl>
                                          <p:spTgt spid="58">
                                            <p:txEl>
                                              <p:pRg st="0" end="0"/>
                                            </p:txEl>
                                          </p:spTgt>
                                        </p:tgtEl>
                                      </p:cBhvr>
                                    </p:animEffect>
                                    <p:anim calcmode="lin" valueType="num">
                                      <p:cBhvr>
                                        <p:cTn id="106" dur="4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107" dur="400" fill="hold"/>
                                        <p:tgtEl>
                                          <p:spTgt spid="58">
                                            <p:txEl>
                                              <p:pRg st="0" end="0"/>
                                            </p:txEl>
                                          </p:spTgt>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200"/>
                                  </p:stCondLst>
                                  <p:childTnLst>
                                    <p:set>
                                      <p:cBhvr>
                                        <p:cTn id="109" dur="1" fill="hold">
                                          <p:stCondLst>
                                            <p:cond delay="0"/>
                                          </p:stCondLst>
                                        </p:cTn>
                                        <p:tgtEl>
                                          <p:spTgt spid="59">
                                            <p:txEl>
                                              <p:pRg st="0" end="0"/>
                                            </p:txEl>
                                          </p:spTgt>
                                        </p:tgtEl>
                                        <p:attrNameLst>
                                          <p:attrName>style.visibility</p:attrName>
                                        </p:attrNameLst>
                                      </p:cBhvr>
                                      <p:to>
                                        <p:strVal val="visible"/>
                                      </p:to>
                                    </p:set>
                                    <p:animEffect transition="in" filter="fade">
                                      <p:cBhvr>
                                        <p:cTn id="110" dur="400"/>
                                        <p:tgtEl>
                                          <p:spTgt spid="59">
                                            <p:txEl>
                                              <p:pRg st="0" end="0"/>
                                            </p:txEl>
                                          </p:spTgt>
                                        </p:tgtEl>
                                      </p:cBhvr>
                                    </p:animEffect>
                                    <p:anim calcmode="lin" valueType="num">
                                      <p:cBhvr>
                                        <p:cTn id="111" dur="4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112" dur="400" fill="hold"/>
                                        <p:tgtEl>
                                          <p:spTgt spid="59">
                                            <p:txEl>
                                              <p:pRg st="0" end="0"/>
                                            </p:txEl>
                                          </p:spTgt>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200"/>
                                  </p:stCondLst>
                                  <p:childTnLst>
                                    <p:set>
                                      <p:cBhvr>
                                        <p:cTn id="114" dur="1" fill="hold">
                                          <p:stCondLst>
                                            <p:cond delay="0"/>
                                          </p:stCondLst>
                                        </p:cTn>
                                        <p:tgtEl>
                                          <p:spTgt spid="60">
                                            <p:txEl>
                                              <p:pRg st="0" end="0"/>
                                            </p:txEl>
                                          </p:spTgt>
                                        </p:tgtEl>
                                        <p:attrNameLst>
                                          <p:attrName>style.visibility</p:attrName>
                                        </p:attrNameLst>
                                      </p:cBhvr>
                                      <p:to>
                                        <p:strVal val="visible"/>
                                      </p:to>
                                    </p:set>
                                    <p:animEffect transition="in" filter="fade">
                                      <p:cBhvr>
                                        <p:cTn id="115" dur="400"/>
                                        <p:tgtEl>
                                          <p:spTgt spid="60">
                                            <p:txEl>
                                              <p:pRg st="0" end="0"/>
                                            </p:txEl>
                                          </p:spTgt>
                                        </p:tgtEl>
                                      </p:cBhvr>
                                    </p:animEffect>
                                    <p:anim calcmode="lin" valueType="num">
                                      <p:cBhvr>
                                        <p:cTn id="116" dur="4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117" dur="400" fill="hold"/>
                                        <p:tgtEl>
                                          <p:spTgt spid="60">
                                            <p:txEl>
                                              <p:pRg st="0" end="0"/>
                                            </p:txEl>
                                          </p:spTgt>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200"/>
                                  </p:stCondLst>
                                  <p:childTnLst>
                                    <p:set>
                                      <p:cBhvr>
                                        <p:cTn id="119" dur="1" fill="hold">
                                          <p:stCondLst>
                                            <p:cond delay="0"/>
                                          </p:stCondLst>
                                        </p:cTn>
                                        <p:tgtEl>
                                          <p:spTgt spid="61">
                                            <p:txEl>
                                              <p:pRg st="0" end="0"/>
                                            </p:txEl>
                                          </p:spTgt>
                                        </p:tgtEl>
                                        <p:attrNameLst>
                                          <p:attrName>style.visibility</p:attrName>
                                        </p:attrNameLst>
                                      </p:cBhvr>
                                      <p:to>
                                        <p:strVal val="visible"/>
                                      </p:to>
                                    </p:set>
                                    <p:animEffect transition="in" filter="fade">
                                      <p:cBhvr>
                                        <p:cTn id="120" dur="400"/>
                                        <p:tgtEl>
                                          <p:spTgt spid="61">
                                            <p:txEl>
                                              <p:pRg st="0" end="0"/>
                                            </p:txEl>
                                          </p:spTgt>
                                        </p:tgtEl>
                                      </p:cBhvr>
                                    </p:animEffect>
                                    <p:anim calcmode="lin" valueType="num">
                                      <p:cBhvr>
                                        <p:cTn id="121" dur="400" fill="hold"/>
                                        <p:tgtEl>
                                          <p:spTgt spid="61">
                                            <p:txEl>
                                              <p:pRg st="0" end="0"/>
                                            </p:txEl>
                                          </p:spTgt>
                                        </p:tgtEl>
                                        <p:attrNameLst>
                                          <p:attrName>ppt_x</p:attrName>
                                        </p:attrNameLst>
                                      </p:cBhvr>
                                      <p:tavLst>
                                        <p:tav tm="0">
                                          <p:val>
                                            <p:strVal val="#ppt_x"/>
                                          </p:val>
                                        </p:tav>
                                        <p:tav tm="100000">
                                          <p:val>
                                            <p:strVal val="#ppt_x"/>
                                          </p:val>
                                        </p:tav>
                                      </p:tavLst>
                                    </p:anim>
                                    <p:anim calcmode="lin" valueType="num">
                                      <p:cBhvr>
                                        <p:cTn id="122" dur="400" fill="hold"/>
                                        <p:tgtEl>
                                          <p:spTgt spid="61">
                                            <p:txEl>
                                              <p:pRg st="0" end="0"/>
                                            </p:txEl>
                                          </p:spTgt>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200"/>
                                  </p:stCondLst>
                                  <p:childTnLst>
                                    <p:set>
                                      <p:cBhvr>
                                        <p:cTn id="124" dur="1" fill="hold">
                                          <p:stCondLst>
                                            <p:cond delay="0"/>
                                          </p:stCondLst>
                                        </p:cTn>
                                        <p:tgtEl>
                                          <p:spTgt spid="62">
                                            <p:txEl>
                                              <p:pRg st="0" end="0"/>
                                            </p:txEl>
                                          </p:spTgt>
                                        </p:tgtEl>
                                        <p:attrNameLst>
                                          <p:attrName>style.visibility</p:attrName>
                                        </p:attrNameLst>
                                      </p:cBhvr>
                                      <p:to>
                                        <p:strVal val="visible"/>
                                      </p:to>
                                    </p:set>
                                    <p:animEffect transition="in" filter="fade">
                                      <p:cBhvr>
                                        <p:cTn id="125" dur="400"/>
                                        <p:tgtEl>
                                          <p:spTgt spid="62">
                                            <p:txEl>
                                              <p:pRg st="0" end="0"/>
                                            </p:txEl>
                                          </p:spTgt>
                                        </p:tgtEl>
                                      </p:cBhvr>
                                    </p:animEffect>
                                    <p:anim calcmode="lin" valueType="num">
                                      <p:cBhvr>
                                        <p:cTn id="126" dur="40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127" dur="400" fill="hold"/>
                                        <p:tgtEl>
                                          <p:spTgt spid="62">
                                            <p:txEl>
                                              <p:pRg st="0" end="0"/>
                                            </p:txEl>
                                          </p:spTgt>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200"/>
                                  </p:stCondLst>
                                  <p:childTnLst>
                                    <p:set>
                                      <p:cBhvr>
                                        <p:cTn id="129" dur="1" fill="hold">
                                          <p:stCondLst>
                                            <p:cond delay="0"/>
                                          </p:stCondLst>
                                        </p:cTn>
                                        <p:tgtEl>
                                          <p:spTgt spid="63">
                                            <p:txEl>
                                              <p:pRg st="0" end="0"/>
                                            </p:txEl>
                                          </p:spTgt>
                                        </p:tgtEl>
                                        <p:attrNameLst>
                                          <p:attrName>style.visibility</p:attrName>
                                        </p:attrNameLst>
                                      </p:cBhvr>
                                      <p:to>
                                        <p:strVal val="visible"/>
                                      </p:to>
                                    </p:set>
                                    <p:animEffect transition="in" filter="fade">
                                      <p:cBhvr>
                                        <p:cTn id="130" dur="400"/>
                                        <p:tgtEl>
                                          <p:spTgt spid="63">
                                            <p:txEl>
                                              <p:pRg st="0" end="0"/>
                                            </p:txEl>
                                          </p:spTgt>
                                        </p:tgtEl>
                                      </p:cBhvr>
                                    </p:animEffect>
                                    <p:anim calcmode="lin" valueType="num">
                                      <p:cBhvr>
                                        <p:cTn id="131" dur="4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132" dur="400" fill="hold"/>
                                        <p:tgtEl>
                                          <p:spTgt spid="63">
                                            <p:txEl>
                                              <p:pRg st="0" end="0"/>
                                            </p:txEl>
                                          </p:spTgt>
                                        </p:tgtEl>
                                        <p:attrNameLst>
                                          <p:attrName>ppt_y</p:attrName>
                                        </p:attrNameLst>
                                      </p:cBhvr>
                                      <p:tavLst>
                                        <p:tav tm="0">
                                          <p:val>
                                            <p:strVal val="#ppt_y+.1"/>
                                          </p:val>
                                        </p:tav>
                                        <p:tav tm="100000">
                                          <p:val>
                                            <p:strVal val="#ppt_y"/>
                                          </p:val>
                                        </p:tav>
                                      </p:tavLst>
                                    </p:anim>
                                  </p:childTnLst>
                                </p:cTn>
                              </p:par>
                            </p:childTnLst>
                          </p:cTn>
                        </p:par>
                        <p:par>
                          <p:cTn id="133" fill="hold">
                            <p:stCondLst>
                              <p:cond delay="1300"/>
                            </p:stCondLst>
                            <p:childTnLst>
                              <p:par>
                                <p:cTn id="134" presetID="53" presetClass="entr" presetSubtype="16" fill="hold" grpId="1" nodeType="afterEffect">
                                  <p:stCondLst>
                                    <p:cond delay="0"/>
                                  </p:stCondLst>
                                  <p:childTnLst>
                                    <p:set>
                                      <p:cBhvr>
                                        <p:cTn id="135" dur="1" fill="hold">
                                          <p:stCondLst>
                                            <p:cond delay="0"/>
                                          </p:stCondLst>
                                        </p:cTn>
                                        <p:tgtEl>
                                          <p:spTgt spid="54">
                                            <p:txEl>
                                              <p:pRg st="0" end="0"/>
                                            </p:txEl>
                                          </p:spTgt>
                                        </p:tgtEl>
                                        <p:attrNameLst>
                                          <p:attrName>style.visibility</p:attrName>
                                        </p:attrNameLst>
                                      </p:cBhvr>
                                      <p:to>
                                        <p:strVal val="visible"/>
                                      </p:to>
                                    </p:set>
                                    <p:anim calcmode="lin" valueType="num">
                                      <p:cBhvr>
                                        <p:cTn id="136"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37"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38" dur="500"/>
                                        <p:tgtEl>
                                          <p:spTgt spid="54">
                                            <p:txEl>
                                              <p:pRg st="0" end="0"/>
                                            </p:txEl>
                                          </p:spTgt>
                                        </p:tgtEl>
                                      </p:cBhvr>
                                    </p:animEffect>
                                  </p:childTnLst>
                                </p:cTn>
                              </p:par>
                            </p:childTnLst>
                          </p:cTn>
                        </p:par>
                        <p:par>
                          <p:cTn id="139" fill="hold">
                            <p:stCondLst>
                              <p:cond delay="1800"/>
                            </p:stCondLst>
                            <p:childTnLst>
                              <p:par>
                                <p:cTn id="140" presetID="53" presetClass="entr" presetSubtype="16" fill="hold" grpId="1" nodeType="afterEffect">
                                  <p:stCondLst>
                                    <p:cond delay="0"/>
                                  </p:stCondLst>
                                  <p:childTnLst>
                                    <p:set>
                                      <p:cBhvr>
                                        <p:cTn id="141" dur="1" fill="hold">
                                          <p:stCondLst>
                                            <p:cond delay="0"/>
                                          </p:stCondLst>
                                        </p:cTn>
                                        <p:tgtEl>
                                          <p:spTgt spid="55">
                                            <p:txEl>
                                              <p:pRg st="0" end="0"/>
                                            </p:txEl>
                                          </p:spTgt>
                                        </p:tgtEl>
                                        <p:attrNameLst>
                                          <p:attrName>style.visibility</p:attrName>
                                        </p:attrNameLst>
                                      </p:cBhvr>
                                      <p:to>
                                        <p:strVal val="visible"/>
                                      </p:to>
                                    </p:set>
                                    <p:anim calcmode="lin" valueType="num">
                                      <p:cBhvr>
                                        <p:cTn id="142"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43"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144" dur="500"/>
                                        <p:tgtEl>
                                          <p:spTgt spid="55">
                                            <p:txEl>
                                              <p:pRg st="0" end="0"/>
                                            </p:txEl>
                                          </p:spTgt>
                                        </p:tgtEl>
                                      </p:cBhvr>
                                    </p:animEffect>
                                  </p:childTnLst>
                                </p:cTn>
                              </p:par>
                            </p:childTnLst>
                          </p:cTn>
                        </p:par>
                        <p:par>
                          <p:cTn id="145" fill="hold">
                            <p:stCondLst>
                              <p:cond delay="2300"/>
                            </p:stCondLst>
                            <p:childTnLst>
                              <p:par>
                                <p:cTn id="146" presetID="53" presetClass="entr" presetSubtype="16" fill="hold" grpId="1" nodeType="afterEffect">
                                  <p:stCondLst>
                                    <p:cond delay="0"/>
                                  </p:stCondLst>
                                  <p:childTnLst>
                                    <p:set>
                                      <p:cBhvr>
                                        <p:cTn id="147" dur="1" fill="hold">
                                          <p:stCondLst>
                                            <p:cond delay="0"/>
                                          </p:stCondLst>
                                        </p:cTn>
                                        <p:tgtEl>
                                          <p:spTgt spid="56">
                                            <p:txEl>
                                              <p:pRg st="0" end="0"/>
                                            </p:txEl>
                                          </p:spTgt>
                                        </p:tgtEl>
                                        <p:attrNameLst>
                                          <p:attrName>style.visibility</p:attrName>
                                        </p:attrNameLst>
                                      </p:cBhvr>
                                      <p:to>
                                        <p:strVal val="visible"/>
                                      </p:to>
                                    </p:set>
                                    <p:anim calcmode="lin" valueType="num">
                                      <p:cBhvr>
                                        <p:cTn id="148"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149"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150" dur="500"/>
                                        <p:tgtEl>
                                          <p:spTgt spid="56">
                                            <p:txEl>
                                              <p:pRg st="0" end="0"/>
                                            </p:txEl>
                                          </p:spTgt>
                                        </p:tgtEl>
                                      </p:cBhvr>
                                    </p:animEffect>
                                  </p:childTnLst>
                                </p:cTn>
                              </p:par>
                            </p:childTnLst>
                          </p:cTn>
                        </p:par>
                        <p:par>
                          <p:cTn id="151" fill="hold">
                            <p:stCondLst>
                              <p:cond delay="2800"/>
                            </p:stCondLst>
                            <p:childTnLst>
                              <p:par>
                                <p:cTn id="152" presetID="53" presetClass="entr" presetSubtype="16" fill="hold" grpId="1" nodeType="afterEffect">
                                  <p:stCondLst>
                                    <p:cond delay="0"/>
                                  </p:stCondLst>
                                  <p:childTnLst>
                                    <p:set>
                                      <p:cBhvr>
                                        <p:cTn id="153" dur="1" fill="hold">
                                          <p:stCondLst>
                                            <p:cond delay="0"/>
                                          </p:stCondLst>
                                        </p:cTn>
                                        <p:tgtEl>
                                          <p:spTgt spid="57">
                                            <p:txEl>
                                              <p:pRg st="0" end="0"/>
                                            </p:txEl>
                                          </p:spTgt>
                                        </p:tgtEl>
                                        <p:attrNameLst>
                                          <p:attrName>style.visibility</p:attrName>
                                        </p:attrNameLst>
                                      </p:cBhvr>
                                      <p:to>
                                        <p:strVal val="visible"/>
                                      </p:to>
                                    </p:set>
                                    <p:anim calcmode="lin" valueType="num">
                                      <p:cBhvr>
                                        <p:cTn id="154"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55"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56" dur="500"/>
                                        <p:tgtEl>
                                          <p:spTgt spid="57">
                                            <p:txEl>
                                              <p:pRg st="0" end="0"/>
                                            </p:txEl>
                                          </p:spTgt>
                                        </p:tgtEl>
                                      </p:cBhvr>
                                    </p:animEffect>
                                  </p:childTnLst>
                                </p:cTn>
                              </p:par>
                            </p:childTnLst>
                          </p:cTn>
                        </p:par>
                        <p:par>
                          <p:cTn id="157" fill="hold">
                            <p:stCondLst>
                              <p:cond delay="3300"/>
                            </p:stCondLst>
                            <p:childTnLst>
                              <p:par>
                                <p:cTn id="158" presetID="53" presetClass="entr" presetSubtype="16" fill="hold" grpId="1" nodeType="afterEffect">
                                  <p:stCondLst>
                                    <p:cond delay="0"/>
                                  </p:stCondLst>
                                  <p:childTnLst>
                                    <p:set>
                                      <p:cBhvr>
                                        <p:cTn id="159" dur="1" fill="hold">
                                          <p:stCondLst>
                                            <p:cond delay="0"/>
                                          </p:stCondLst>
                                        </p:cTn>
                                        <p:tgtEl>
                                          <p:spTgt spid="58">
                                            <p:txEl>
                                              <p:pRg st="0" end="0"/>
                                            </p:txEl>
                                          </p:spTgt>
                                        </p:tgtEl>
                                        <p:attrNameLst>
                                          <p:attrName>style.visibility</p:attrName>
                                        </p:attrNameLst>
                                      </p:cBhvr>
                                      <p:to>
                                        <p:strVal val="visible"/>
                                      </p:to>
                                    </p:set>
                                    <p:anim calcmode="lin" valueType="num">
                                      <p:cBhvr>
                                        <p:cTn id="160"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61"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162" dur="500"/>
                                        <p:tgtEl>
                                          <p:spTgt spid="58">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6" presetClass="entr" presetSubtype="32" fill="hold" nodeType="clickEffect">
                                  <p:stCondLst>
                                    <p:cond delay="0"/>
                                  </p:stCondLst>
                                  <p:childTnLst>
                                    <p:set>
                                      <p:cBhvr>
                                        <p:cTn id="166" dur="1" fill="hold">
                                          <p:stCondLst>
                                            <p:cond delay="0"/>
                                          </p:stCondLst>
                                        </p:cTn>
                                        <p:tgtEl>
                                          <p:spTgt spid="3"/>
                                        </p:tgtEl>
                                        <p:attrNameLst>
                                          <p:attrName>style.visibility</p:attrName>
                                        </p:attrNameLst>
                                      </p:cBhvr>
                                      <p:to>
                                        <p:strVal val="visible"/>
                                      </p:to>
                                    </p:set>
                                    <p:animEffect transition="in" filter="circle(out)">
                                      <p:cBhvr>
                                        <p:cTn id="16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anim calcmode="lin" valueType="num">
                      <p:cBhvr>
                        <p:cTn dur="500" fill="hold"/>
                        <p:tgtEl>
                          <p:spTgt spid="20"/>
                        </p:tgtEl>
                        <p:attrNameLst>
                          <p:attrName>ppt_x</p:attrName>
                        </p:attrNameLst>
                      </p:cBhvr>
                      <p:tavLst>
                        <p:tav tm="0">
                          <p:val>
                            <p:strVal val="#ppt_x"/>
                          </p:val>
                        </p:tav>
                        <p:tav tm="100000">
                          <p:val>
                            <p:strVal val="#ppt_x"/>
                          </p:val>
                        </p:tav>
                      </p:tavLst>
                    </p:anim>
                    <p:anim calcmode="lin" valueType="num">
                      <p:cBhvr>
                        <p:cTn dur="5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400"/>
                        <p:tgtEl>
                          <p:spTgt spid="22"/>
                        </p:tgtEl>
                      </p:cBhvr>
                    </p:animEffect>
                    <p:anim calcmode="lin" valueType="num">
                      <p:cBhvr>
                        <p:cTn dur="400" fill="hold"/>
                        <p:tgtEl>
                          <p:spTgt spid="22"/>
                        </p:tgtEl>
                        <p:attrNameLst>
                          <p:attrName>ppt_x</p:attrName>
                        </p:attrNameLst>
                      </p:cBhvr>
                      <p:tavLst>
                        <p:tav tm="0">
                          <p:val>
                            <p:strVal val="#ppt_x"/>
                          </p:val>
                        </p:tav>
                        <p:tav tm="100000">
                          <p:val>
                            <p:strVal val="#ppt_x"/>
                          </p:val>
                        </p:tav>
                      </p:tavLst>
                    </p:anim>
                    <p:anim calcmode="lin" valueType="num">
                      <p:cBhvr>
                        <p:cTn dur="400" fill="hold"/>
                        <p:tgtEl>
                          <p:spTgt spid="22"/>
                        </p:tgtEl>
                        <p:attrNameLst>
                          <p:attrName>ppt_y</p:attrName>
                        </p:attrNameLst>
                      </p:cBhvr>
                      <p:tavLst>
                        <p:tav tm="0">
                          <p:val>
                            <p:strVal val="#ppt_y+.1"/>
                          </p:val>
                        </p:tav>
                        <p:tav tm="100000">
                          <p:val>
                            <p:strVal val="#ppt_y"/>
                          </p:val>
                        </p:tav>
                      </p:tavLst>
                    </p:anim>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400"/>
                        <p:tgtEl>
                          <p:spTgt spid="25"/>
                        </p:tgtEl>
                      </p:cBhvr>
                    </p:animEffect>
                    <p:anim calcmode="lin" valueType="num">
                      <p:cBhvr>
                        <p:cTn dur="400" fill="hold"/>
                        <p:tgtEl>
                          <p:spTgt spid="25"/>
                        </p:tgtEl>
                        <p:attrNameLst>
                          <p:attrName>ppt_x</p:attrName>
                        </p:attrNameLst>
                      </p:cBhvr>
                      <p:tavLst>
                        <p:tav tm="0">
                          <p:val>
                            <p:strVal val="#ppt_x"/>
                          </p:val>
                        </p:tav>
                        <p:tav tm="100000">
                          <p:val>
                            <p:strVal val="#ppt_x"/>
                          </p:val>
                        </p:tav>
                      </p:tavLst>
                    </p:anim>
                    <p:anim calcmode="lin" valueType="num">
                      <p:cBhvr>
                        <p:cTn dur="400" fill="hold"/>
                        <p:tgtEl>
                          <p:spTgt spid="25"/>
                        </p:tgtEl>
                        <p:attrNameLst>
                          <p:attrName>ppt_y</p:attrName>
                        </p:attrNameLst>
                      </p:cBhvr>
                      <p:tavLst>
                        <p:tav tm="0">
                          <p:val>
                            <p:strVal val="#ppt_y+.1"/>
                          </p:val>
                        </p:tav>
                        <p:tav tm="100000">
                          <p:val>
                            <p:strVal val="#ppt_y"/>
                          </p:val>
                        </p:tav>
                      </p:tavLst>
                    </p:anim>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anim calcmode="lin" valueType="num">
                      <p:cBhvr>
                        <p:cTn dur="500" fill="hold"/>
                        <p:tgtEl>
                          <p:spTgt spid="29"/>
                        </p:tgtEl>
                        <p:attrNameLst>
                          <p:attrName>ppt_x</p:attrName>
                        </p:attrNameLst>
                      </p:cBhvr>
                      <p:tavLst>
                        <p:tav tm="0">
                          <p:val>
                            <p:strVal val="#ppt_x"/>
                          </p:val>
                        </p:tav>
                        <p:tav tm="100000">
                          <p:val>
                            <p:strVal val="#ppt_x"/>
                          </p:val>
                        </p:tav>
                      </p:tavLst>
                    </p:anim>
                    <p:anim calcmode="lin" valueType="num">
                      <p:cBhvr>
                        <p:cTn dur="500" fill="hold"/>
                        <p:tgtEl>
                          <p:spTgt spid="29"/>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42" presetClass="entr" presetSubtype="0"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Effect transition="in" filter="fade">
                      <p:cBhvr>
                        <p:cTn dur="400"/>
                        <p:tgtEl>
                          <p:spTgt spid="54"/>
                        </p:tgtEl>
                      </p:cBhvr>
                    </p:animEffect>
                    <p:anim calcmode="lin" valueType="num">
                      <p:cBhvr>
                        <p:cTn dur="400" fill="hold"/>
                        <p:tgtEl>
                          <p:spTgt spid="54"/>
                        </p:tgtEl>
                        <p:attrNameLst>
                          <p:attrName>ppt_x</p:attrName>
                        </p:attrNameLst>
                      </p:cBhvr>
                      <p:tavLst>
                        <p:tav tm="0">
                          <p:val>
                            <p:strVal val="#ppt_x"/>
                          </p:val>
                        </p:tav>
                        <p:tav tm="100000">
                          <p:val>
                            <p:strVal val="#ppt_x"/>
                          </p:val>
                        </p:tav>
                      </p:tavLst>
                    </p:anim>
                    <p:anim calcmode="lin" valueType="num">
                      <p:cBhvr>
                        <p:cTn dur="400" fill="hold"/>
                        <p:tgtEl>
                          <p:spTgt spid="54"/>
                        </p:tgtEl>
                        <p:attrNameLst>
                          <p:attrName>ppt_y</p:attrName>
                        </p:attrNameLst>
                      </p:cBhvr>
                      <p:tavLst>
                        <p:tav tm="0">
                          <p:val>
                            <p:strVal val="#ppt_y+.1"/>
                          </p:val>
                        </p:tav>
                        <p:tav tm="100000">
                          <p:val>
                            <p:strVal val="#ppt_y"/>
                          </p:val>
                        </p:tav>
                      </p:tavLst>
                    </p:anim>
                  </p:childTnLst>
                </p:cTn>
              </p:par>
            </p:tnLst>
          </p:tmpl>
        </p:tmplLst>
      </p:bldP>
      <p:bldP spid="54" grpId="1"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42" presetClass="entr" presetSubtype="0"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Effect transition="in" filter="fade">
                      <p:cBhvr>
                        <p:cTn dur="400"/>
                        <p:tgtEl>
                          <p:spTgt spid="55"/>
                        </p:tgtEl>
                      </p:cBhvr>
                    </p:animEffect>
                    <p:anim calcmode="lin" valueType="num">
                      <p:cBhvr>
                        <p:cTn dur="400" fill="hold"/>
                        <p:tgtEl>
                          <p:spTgt spid="55"/>
                        </p:tgtEl>
                        <p:attrNameLst>
                          <p:attrName>ppt_x</p:attrName>
                        </p:attrNameLst>
                      </p:cBhvr>
                      <p:tavLst>
                        <p:tav tm="0">
                          <p:val>
                            <p:strVal val="#ppt_x"/>
                          </p:val>
                        </p:tav>
                        <p:tav tm="100000">
                          <p:val>
                            <p:strVal val="#ppt_x"/>
                          </p:val>
                        </p:tav>
                      </p:tavLst>
                    </p:anim>
                    <p:anim calcmode="lin" valueType="num">
                      <p:cBhvr>
                        <p:cTn dur="400" fill="hold"/>
                        <p:tgtEl>
                          <p:spTgt spid="55"/>
                        </p:tgtEl>
                        <p:attrNameLst>
                          <p:attrName>ppt_y</p:attrName>
                        </p:attrNameLst>
                      </p:cBhvr>
                      <p:tavLst>
                        <p:tav tm="0">
                          <p:val>
                            <p:strVal val="#ppt_y+.1"/>
                          </p:val>
                        </p:tav>
                        <p:tav tm="100000">
                          <p:val>
                            <p:strVal val="#ppt_y"/>
                          </p:val>
                        </p:tav>
                      </p:tavLst>
                    </p:anim>
                  </p:childTnLst>
                </p:cTn>
              </p:par>
            </p:tnLst>
          </p:tmpl>
        </p:tmplLst>
      </p:bldP>
      <p:bldP spid="55" grpId="1"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animEffect transition="in" filter="fade">
                      <p:cBhvr>
                        <p:cTn dur="500"/>
                        <p:tgtEl>
                          <p:spTgt spid="55"/>
                        </p:tgtEl>
                      </p:cBhvr>
                    </p:animEffect>
                  </p:childTnLst>
                </p:cTn>
              </p:par>
            </p:tnLst>
          </p:tmpl>
        </p:tmplLst>
      </p:bldP>
      <p:bldP spid="56" grpId="0" build="p">
        <p:tmplLst>
          <p:tmpl lvl="1">
            <p:tnLst>
              <p:par>
                <p:cTn presetID="42" presetClass="entr" presetSubtype="0" fill="hold" nodeType="withEffect">
                  <p:stCondLst>
                    <p:cond delay="200"/>
                  </p:stCondLst>
                  <p:childTnLst>
                    <p:set>
                      <p:cBhvr>
                        <p:cTn dur="1" fill="hold">
                          <p:stCondLst>
                            <p:cond delay="0"/>
                          </p:stCondLst>
                        </p:cTn>
                        <p:tgtEl>
                          <p:spTgt spid="56"/>
                        </p:tgtEl>
                        <p:attrNameLst>
                          <p:attrName>style.visibility</p:attrName>
                        </p:attrNameLst>
                      </p:cBhvr>
                      <p:to>
                        <p:strVal val="visible"/>
                      </p:to>
                    </p:set>
                    <p:animEffect transition="in" filter="fade">
                      <p:cBhvr>
                        <p:cTn dur="400"/>
                        <p:tgtEl>
                          <p:spTgt spid="56"/>
                        </p:tgtEl>
                      </p:cBhvr>
                    </p:animEffect>
                    <p:anim calcmode="lin" valueType="num">
                      <p:cBhvr>
                        <p:cTn dur="400" fill="hold"/>
                        <p:tgtEl>
                          <p:spTgt spid="56"/>
                        </p:tgtEl>
                        <p:attrNameLst>
                          <p:attrName>ppt_x</p:attrName>
                        </p:attrNameLst>
                      </p:cBhvr>
                      <p:tavLst>
                        <p:tav tm="0">
                          <p:val>
                            <p:strVal val="#ppt_x"/>
                          </p:val>
                        </p:tav>
                        <p:tav tm="100000">
                          <p:val>
                            <p:strVal val="#ppt_x"/>
                          </p:val>
                        </p:tav>
                      </p:tavLst>
                    </p:anim>
                    <p:anim calcmode="lin" valueType="num">
                      <p:cBhvr>
                        <p:cTn dur="400" fill="hold"/>
                        <p:tgtEl>
                          <p:spTgt spid="56"/>
                        </p:tgtEl>
                        <p:attrNameLst>
                          <p:attrName>ppt_y</p:attrName>
                        </p:attrNameLst>
                      </p:cBhvr>
                      <p:tavLst>
                        <p:tav tm="0">
                          <p:val>
                            <p:strVal val="#ppt_y+.1"/>
                          </p:val>
                        </p:tav>
                        <p:tav tm="100000">
                          <p:val>
                            <p:strVal val="#ppt_y"/>
                          </p:val>
                        </p:tav>
                      </p:tavLst>
                    </p:anim>
                  </p:childTnLst>
                </p:cTn>
              </p:par>
            </p:tnLst>
          </p:tmpl>
        </p:tmplLst>
      </p:bldP>
      <p:bldP spid="56" grpId="1"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400"/>
                        <p:tgtEl>
                          <p:spTgt spid="57"/>
                        </p:tgtEl>
                      </p:cBhvr>
                    </p:animEffect>
                    <p:anim calcmode="lin" valueType="num">
                      <p:cBhvr>
                        <p:cTn dur="400" fill="hold"/>
                        <p:tgtEl>
                          <p:spTgt spid="57"/>
                        </p:tgtEl>
                        <p:attrNameLst>
                          <p:attrName>ppt_x</p:attrName>
                        </p:attrNameLst>
                      </p:cBhvr>
                      <p:tavLst>
                        <p:tav tm="0">
                          <p:val>
                            <p:strVal val="#ppt_x"/>
                          </p:val>
                        </p:tav>
                        <p:tav tm="100000">
                          <p:val>
                            <p:strVal val="#ppt_x"/>
                          </p:val>
                        </p:tav>
                      </p:tavLst>
                    </p:anim>
                    <p:anim calcmode="lin" valueType="num">
                      <p:cBhvr>
                        <p:cTn dur="400" fill="hold"/>
                        <p:tgtEl>
                          <p:spTgt spid="57"/>
                        </p:tgtEl>
                        <p:attrNameLst>
                          <p:attrName>ppt_y</p:attrName>
                        </p:attrNameLst>
                      </p:cBhvr>
                      <p:tavLst>
                        <p:tav tm="0">
                          <p:val>
                            <p:strVal val="#ppt_y+.1"/>
                          </p:val>
                        </p:tav>
                        <p:tav tm="100000">
                          <p:val>
                            <p:strVal val="#ppt_y"/>
                          </p:val>
                        </p:tav>
                      </p:tavLst>
                    </p:anim>
                  </p:childTnLst>
                </p:cTn>
              </p:par>
            </p:tnLst>
          </p:tmpl>
        </p:tmplLst>
      </p:bldP>
      <p:bldP spid="57" grpId="1"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400"/>
                        <p:tgtEl>
                          <p:spTgt spid="58"/>
                        </p:tgtEl>
                      </p:cBhvr>
                    </p:animEffect>
                    <p:anim calcmode="lin" valueType="num">
                      <p:cBhvr>
                        <p:cTn dur="400" fill="hold"/>
                        <p:tgtEl>
                          <p:spTgt spid="58"/>
                        </p:tgtEl>
                        <p:attrNameLst>
                          <p:attrName>ppt_x</p:attrName>
                        </p:attrNameLst>
                      </p:cBhvr>
                      <p:tavLst>
                        <p:tav tm="0">
                          <p:val>
                            <p:strVal val="#ppt_x"/>
                          </p:val>
                        </p:tav>
                        <p:tav tm="100000">
                          <p:val>
                            <p:strVal val="#ppt_x"/>
                          </p:val>
                        </p:tav>
                      </p:tavLst>
                    </p:anim>
                    <p:anim calcmode="lin" valueType="num">
                      <p:cBhvr>
                        <p:cTn dur="400" fill="hold"/>
                        <p:tgtEl>
                          <p:spTgt spid="58"/>
                        </p:tgtEl>
                        <p:attrNameLst>
                          <p:attrName>ppt_y</p:attrName>
                        </p:attrNameLst>
                      </p:cBhvr>
                      <p:tavLst>
                        <p:tav tm="0">
                          <p:val>
                            <p:strVal val="#ppt_y+.1"/>
                          </p:val>
                        </p:tav>
                        <p:tav tm="100000">
                          <p:val>
                            <p:strVal val="#ppt_y"/>
                          </p:val>
                        </p:tav>
                      </p:tavLst>
                    </p:anim>
                  </p:childTnLst>
                </p:cTn>
              </p:par>
            </p:tnLst>
          </p:tmpl>
        </p:tmplLst>
      </p:bldP>
      <p:bldP spid="58" grpId="1"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400"/>
                        <p:tgtEl>
                          <p:spTgt spid="59"/>
                        </p:tgtEl>
                      </p:cBhvr>
                    </p:animEffect>
                    <p:anim calcmode="lin" valueType="num">
                      <p:cBhvr>
                        <p:cTn dur="400" fill="hold"/>
                        <p:tgtEl>
                          <p:spTgt spid="59"/>
                        </p:tgtEl>
                        <p:attrNameLst>
                          <p:attrName>ppt_x</p:attrName>
                        </p:attrNameLst>
                      </p:cBhvr>
                      <p:tavLst>
                        <p:tav tm="0">
                          <p:val>
                            <p:strVal val="#ppt_x"/>
                          </p:val>
                        </p:tav>
                        <p:tav tm="100000">
                          <p:val>
                            <p:strVal val="#ppt_x"/>
                          </p:val>
                        </p:tav>
                      </p:tavLst>
                    </p:anim>
                    <p:anim calcmode="lin" valueType="num">
                      <p:cBhvr>
                        <p:cTn dur="400" fill="hold"/>
                        <p:tgtEl>
                          <p:spTgt spid="59"/>
                        </p:tgtEl>
                        <p:attrNameLst>
                          <p:attrName>ppt_y</p:attrName>
                        </p:attrNameLst>
                      </p:cBhvr>
                      <p:tavLst>
                        <p:tav tm="0">
                          <p:val>
                            <p:strVal val="#ppt_y+.1"/>
                          </p:val>
                        </p:tav>
                        <p:tav tm="100000">
                          <p:val>
                            <p:strVal val="#ppt_y"/>
                          </p:val>
                        </p:tav>
                      </p:tavLst>
                    </p:anim>
                  </p:childTnLst>
                </p:cTn>
              </p:par>
            </p:tnLst>
          </p:tmpl>
        </p:tmplLst>
      </p:bldP>
      <p:bldP spid="60" grpId="0" build="p">
        <p:tmplLst>
          <p:tmpl lvl="1">
            <p:tnLst>
              <p:par>
                <p:cTn presetID="42" presetClass="entr" presetSubtype="0"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Effect transition="in" filter="fade">
                      <p:cBhvr>
                        <p:cTn dur="400"/>
                        <p:tgtEl>
                          <p:spTgt spid="60"/>
                        </p:tgtEl>
                      </p:cBhvr>
                    </p:animEffect>
                    <p:anim calcmode="lin" valueType="num">
                      <p:cBhvr>
                        <p:cTn dur="400" fill="hold"/>
                        <p:tgtEl>
                          <p:spTgt spid="60"/>
                        </p:tgtEl>
                        <p:attrNameLst>
                          <p:attrName>ppt_x</p:attrName>
                        </p:attrNameLst>
                      </p:cBhvr>
                      <p:tavLst>
                        <p:tav tm="0">
                          <p:val>
                            <p:strVal val="#ppt_x"/>
                          </p:val>
                        </p:tav>
                        <p:tav tm="100000">
                          <p:val>
                            <p:strVal val="#ppt_x"/>
                          </p:val>
                        </p:tav>
                      </p:tavLst>
                    </p:anim>
                    <p:anim calcmode="lin" valueType="num">
                      <p:cBhvr>
                        <p:cTn dur="400" fill="hold"/>
                        <p:tgtEl>
                          <p:spTgt spid="60"/>
                        </p:tgtEl>
                        <p:attrNameLst>
                          <p:attrName>ppt_y</p:attrName>
                        </p:attrNameLst>
                      </p:cBhvr>
                      <p:tavLst>
                        <p:tav tm="0">
                          <p:val>
                            <p:strVal val="#ppt_y+.1"/>
                          </p:val>
                        </p:tav>
                        <p:tav tm="100000">
                          <p:val>
                            <p:strVal val="#ppt_y"/>
                          </p:val>
                        </p:tav>
                      </p:tavLst>
                    </p:anim>
                  </p:childTnLst>
                </p:cTn>
              </p:par>
            </p:tnLst>
          </p:tmpl>
        </p:tmplLst>
      </p:bldP>
      <p:bldP spid="61" grpId="0" build="p">
        <p:tmplLst>
          <p:tmpl lvl="1">
            <p:tnLst>
              <p:par>
                <p:cTn presetID="42" presetClass="entr" presetSubtype="0"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fade">
                      <p:cBhvr>
                        <p:cTn dur="400"/>
                        <p:tgtEl>
                          <p:spTgt spid="61"/>
                        </p:tgtEl>
                      </p:cBhvr>
                    </p:animEffect>
                    <p:anim calcmode="lin" valueType="num">
                      <p:cBhvr>
                        <p:cTn dur="400" fill="hold"/>
                        <p:tgtEl>
                          <p:spTgt spid="61"/>
                        </p:tgtEl>
                        <p:attrNameLst>
                          <p:attrName>ppt_x</p:attrName>
                        </p:attrNameLst>
                      </p:cBhvr>
                      <p:tavLst>
                        <p:tav tm="0">
                          <p:val>
                            <p:strVal val="#ppt_x"/>
                          </p:val>
                        </p:tav>
                        <p:tav tm="100000">
                          <p:val>
                            <p:strVal val="#ppt_x"/>
                          </p:val>
                        </p:tav>
                      </p:tavLst>
                    </p:anim>
                    <p:anim calcmode="lin" valueType="num">
                      <p:cBhvr>
                        <p:cTn dur="400" fill="hold"/>
                        <p:tgtEl>
                          <p:spTgt spid="61"/>
                        </p:tgtEl>
                        <p:attrNameLst>
                          <p:attrName>ppt_y</p:attrName>
                        </p:attrNameLst>
                      </p:cBhvr>
                      <p:tavLst>
                        <p:tav tm="0">
                          <p:val>
                            <p:strVal val="#ppt_y+.1"/>
                          </p:val>
                        </p:tav>
                        <p:tav tm="100000">
                          <p:val>
                            <p:strVal val="#ppt_y"/>
                          </p:val>
                        </p:tav>
                      </p:tavLst>
                    </p:anim>
                  </p:childTnLst>
                </p:cTn>
              </p:par>
            </p:tnLst>
          </p:tmpl>
        </p:tmplLst>
      </p:bldP>
      <p:bldP spid="62" grpId="0" build="p">
        <p:tmplLst>
          <p:tmpl lvl="1">
            <p:tnLst>
              <p:par>
                <p:cTn presetID="42" presetClass="entr" presetSubtype="0" fill="hold" nodeType="withEffect">
                  <p:stCondLst>
                    <p:cond delay="200"/>
                  </p:stCondLst>
                  <p:childTnLst>
                    <p:set>
                      <p:cBhvr>
                        <p:cTn dur="1" fill="hold">
                          <p:stCondLst>
                            <p:cond delay="0"/>
                          </p:stCondLst>
                        </p:cTn>
                        <p:tgtEl>
                          <p:spTgt spid="62"/>
                        </p:tgtEl>
                        <p:attrNameLst>
                          <p:attrName>style.visibility</p:attrName>
                        </p:attrNameLst>
                      </p:cBhvr>
                      <p:to>
                        <p:strVal val="visible"/>
                      </p:to>
                    </p:set>
                    <p:animEffect transition="in" filter="fade">
                      <p:cBhvr>
                        <p:cTn dur="400"/>
                        <p:tgtEl>
                          <p:spTgt spid="62"/>
                        </p:tgtEl>
                      </p:cBhvr>
                    </p:animEffect>
                    <p:anim calcmode="lin" valueType="num">
                      <p:cBhvr>
                        <p:cTn dur="400" fill="hold"/>
                        <p:tgtEl>
                          <p:spTgt spid="62"/>
                        </p:tgtEl>
                        <p:attrNameLst>
                          <p:attrName>ppt_x</p:attrName>
                        </p:attrNameLst>
                      </p:cBhvr>
                      <p:tavLst>
                        <p:tav tm="0">
                          <p:val>
                            <p:strVal val="#ppt_x"/>
                          </p:val>
                        </p:tav>
                        <p:tav tm="100000">
                          <p:val>
                            <p:strVal val="#ppt_x"/>
                          </p:val>
                        </p:tav>
                      </p:tavLst>
                    </p:anim>
                    <p:anim calcmode="lin" valueType="num">
                      <p:cBhvr>
                        <p:cTn dur="400" fill="hold"/>
                        <p:tgtEl>
                          <p:spTgt spid="62"/>
                        </p:tgtEl>
                        <p:attrNameLst>
                          <p:attrName>ppt_y</p:attrName>
                        </p:attrNameLst>
                      </p:cBhvr>
                      <p:tavLst>
                        <p:tav tm="0">
                          <p:val>
                            <p:strVal val="#ppt_y+.1"/>
                          </p:val>
                        </p:tav>
                        <p:tav tm="100000">
                          <p:val>
                            <p:strVal val="#ppt_y"/>
                          </p:val>
                        </p:tav>
                      </p:tavLst>
                    </p:anim>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400"/>
                        <p:tgtEl>
                          <p:spTgt spid="63"/>
                        </p:tgtEl>
                      </p:cBhvr>
                    </p:animEffect>
                    <p:anim calcmode="lin" valueType="num">
                      <p:cBhvr>
                        <p:cTn dur="400" fill="hold"/>
                        <p:tgtEl>
                          <p:spTgt spid="63"/>
                        </p:tgtEl>
                        <p:attrNameLst>
                          <p:attrName>ppt_x</p:attrName>
                        </p:attrNameLst>
                      </p:cBhvr>
                      <p:tavLst>
                        <p:tav tm="0">
                          <p:val>
                            <p:strVal val="#ppt_x"/>
                          </p:val>
                        </p:tav>
                        <p:tav tm="100000">
                          <p:val>
                            <p:strVal val="#ppt_x"/>
                          </p:val>
                        </p:tav>
                      </p:tavLst>
                    </p:anim>
                    <p:anim calcmode="lin" valueType="num">
                      <p:cBhvr>
                        <p:cTn dur="400" fill="hold"/>
                        <p:tgtEl>
                          <p:spTgt spid="6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ig image with description">
    <p:spTree>
      <p:nvGrpSpPr>
        <p:cNvPr id="1" name=""/>
        <p:cNvGrpSpPr/>
        <p:nvPr/>
      </p:nvGrpSpPr>
      <p:grpSpPr>
        <a:xfrm>
          <a:off x="0" y="0"/>
          <a:ext cx="0" cy="0"/>
          <a:chOff x="0" y="0"/>
          <a:chExt cx="0" cy="0"/>
        </a:xfrm>
      </p:grpSpPr>
      <p:sp>
        <p:nvSpPr>
          <p:cNvPr id="4" name="Picture Placeholder 2"/>
          <p:cNvSpPr>
            <a:spLocks noGrp="1"/>
          </p:cNvSpPr>
          <p:nvPr>
            <p:ph type="pic" sz="quarter" idx="17"/>
          </p:nvPr>
        </p:nvSpPr>
        <p:spPr>
          <a:xfrm>
            <a:off x="0" y="1278122"/>
            <a:ext cx="9144000" cy="3090677"/>
          </a:xfrm>
          <a:prstGeom prst="rect">
            <a:avLst/>
          </a:pr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443972" y="4616287"/>
            <a:ext cx="8018992"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grpSp>
        <p:nvGrpSpPr>
          <p:cNvPr id="3" name="Group 2"/>
          <p:cNvGrpSpPr/>
          <p:nvPr userDrawn="1"/>
        </p:nvGrpSpPr>
        <p:grpSpPr>
          <a:xfrm>
            <a:off x="75979" y="321282"/>
            <a:ext cx="287999" cy="285143"/>
            <a:chOff x="5270500" y="1460500"/>
            <a:chExt cx="1701800" cy="2705100"/>
          </a:xfrm>
        </p:grpSpPr>
        <p:sp>
          <p:nvSpPr>
            <p:cNvPr id="11" name="Rounded Rectangle 10"/>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ounded Rectangle 11"/>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ounded Rectangle 12"/>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4" name="Text Placeholder 7"/>
          <p:cNvSpPr>
            <a:spLocks noGrp="1"/>
          </p:cNvSpPr>
          <p:nvPr>
            <p:ph type="body" sz="quarter" idx="10" hasCustomPrompt="1"/>
          </p:nvPr>
        </p:nvSpPr>
        <p:spPr>
          <a:xfrm>
            <a:off x="443972" y="270483"/>
            <a:ext cx="8018991"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15" name="Text Placeholder 7"/>
          <p:cNvSpPr>
            <a:spLocks noGrp="1"/>
          </p:cNvSpPr>
          <p:nvPr>
            <p:ph type="body" sz="quarter" idx="11" hasCustomPrompt="1"/>
          </p:nvPr>
        </p:nvSpPr>
        <p:spPr>
          <a:xfrm>
            <a:off x="443972" y="689252"/>
            <a:ext cx="8018991"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val="44211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nodePh="1">
                                  <p:stCondLst>
                                    <p:cond delay="800"/>
                                  </p:stCondLst>
                                  <p:endCondLst>
                                    <p:cond evt="begin" delay="0">
                                      <p:tn val="8"/>
                                    </p:cond>
                                  </p:end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par>
                                <p:cTn id="14" presetID="42" presetClass="entr" presetSubtype="0" fill="hold" grpId="0" nodeType="withEffect">
                                  <p:stCondLst>
                                    <p:cond delay="200"/>
                                  </p:stCondLst>
                                  <p:childTnLst>
                                    <p:set>
                                      <p:cBhvr>
                                        <p:cTn id="15" dur="1" fill="hold">
                                          <p:stCondLst>
                                            <p:cond delay="0"/>
                                          </p:stCondLst>
                                        </p:cTn>
                                        <p:tgtEl>
                                          <p:spTgt spid="14">
                                            <p:txEl>
                                              <p:pRg st="0" end="0"/>
                                            </p:txEl>
                                          </p:spTgt>
                                        </p:tgtEl>
                                        <p:attrNameLst>
                                          <p:attrName>style.visibility</p:attrName>
                                        </p:attrNameLst>
                                      </p:cBhvr>
                                      <p:to>
                                        <p:strVal val="visible"/>
                                      </p:to>
                                    </p:set>
                                    <p:animEffect transition="in" filter="fade">
                                      <p:cBhvr>
                                        <p:cTn id="16" dur="400"/>
                                        <p:tgtEl>
                                          <p:spTgt spid="14">
                                            <p:txEl>
                                              <p:pRg st="0" end="0"/>
                                            </p:txEl>
                                          </p:spTgt>
                                        </p:tgtEl>
                                      </p:cBhvr>
                                    </p:animEffect>
                                    <p:anim calcmode="lin" valueType="num">
                                      <p:cBhvr>
                                        <p:cTn id="17"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14">
                                            <p:txEl>
                                              <p:pRg st="0" end="0"/>
                                            </p:txEl>
                                          </p:spTgt>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00"/>
                                  </p:stCondLst>
                                  <p:childTnLst>
                                    <p:set>
                                      <p:cBhvr>
                                        <p:cTn id="20" dur="1" fill="hold">
                                          <p:stCondLst>
                                            <p:cond delay="0"/>
                                          </p:stCondLst>
                                        </p:cTn>
                                        <p:tgtEl>
                                          <p:spTgt spid="15">
                                            <p:txEl>
                                              <p:pRg st="0" end="0"/>
                                            </p:txEl>
                                          </p:spTgt>
                                        </p:tgtEl>
                                        <p:attrNameLst>
                                          <p:attrName>style.visibility</p:attrName>
                                        </p:attrNameLst>
                                      </p:cBhvr>
                                      <p:to>
                                        <p:strVal val="visible"/>
                                      </p:to>
                                    </p:set>
                                    <p:animEffect transition="in" filter="fade">
                                      <p:cBhvr>
                                        <p:cTn id="21" dur="500"/>
                                        <p:tgtEl>
                                          <p:spTgt spid="15">
                                            <p:txEl>
                                              <p:pRg st="0" end="0"/>
                                            </p:txEl>
                                          </p:spTgt>
                                        </p:tgtEl>
                                      </p:cBhvr>
                                    </p:animEffect>
                                    <p:anim calcmode="lin" valueType="num">
                                      <p:cBhvr>
                                        <p:cTn id="2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23"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Title with content Clear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443971" y="47126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5" name="Text Placeholder 7"/>
          <p:cNvSpPr>
            <a:spLocks noGrp="1"/>
          </p:cNvSpPr>
          <p:nvPr>
            <p:ph type="body" sz="quarter" idx="18" hasCustomPrompt="1"/>
          </p:nvPr>
        </p:nvSpPr>
        <p:spPr>
          <a:xfrm>
            <a:off x="427038" y="43340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grpSp>
        <p:nvGrpSpPr>
          <p:cNvPr id="7" name="Group 6"/>
          <p:cNvGrpSpPr/>
          <p:nvPr userDrawn="1"/>
        </p:nvGrpSpPr>
        <p:grpSpPr>
          <a:xfrm>
            <a:off x="75979" y="321282"/>
            <a:ext cx="287999" cy="285143"/>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3" name="Text Placeholder 7"/>
          <p:cNvSpPr>
            <a:spLocks noGrp="1"/>
          </p:cNvSpPr>
          <p:nvPr>
            <p:ph type="body" sz="quarter" idx="77" hasCustomPrompt="1"/>
          </p:nvPr>
        </p:nvSpPr>
        <p:spPr>
          <a:xfrm>
            <a:off x="643038" y="3562312"/>
            <a:ext cx="1799996" cy="180000"/>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 name="Oval 13"/>
          <p:cNvSpPr>
            <a:spLocks noChangeAspect="1"/>
          </p:cNvSpPr>
          <p:nvPr userDrawn="1"/>
        </p:nvSpPr>
        <p:spPr>
          <a:xfrm flipH="1">
            <a:off x="427038" y="3574788"/>
            <a:ext cx="180000" cy="18000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 Placeholder 7"/>
          <p:cNvSpPr>
            <a:spLocks noGrp="1"/>
          </p:cNvSpPr>
          <p:nvPr>
            <p:ph type="body" sz="quarter" idx="78" hasCustomPrompt="1"/>
          </p:nvPr>
        </p:nvSpPr>
        <p:spPr>
          <a:xfrm>
            <a:off x="643038" y="3867112"/>
            <a:ext cx="1799996" cy="180000"/>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6" name="Oval 15"/>
          <p:cNvSpPr>
            <a:spLocks noChangeAspect="1"/>
          </p:cNvSpPr>
          <p:nvPr userDrawn="1"/>
        </p:nvSpPr>
        <p:spPr>
          <a:xfrm flipH="1">
            <a:off x="427038" y="3879588"/>
            <a:ext cx="180000" cy="18000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7"/>
          <p:cNvSpPr>
            <a:spLocks noGrp="1"/>
          </p:cNvSpPr>
          <p:nvPr>
            <p:ph type="body" sz="quarter" idx="79" hasCustomPrompt="1"/>
          </p:nvPr>
        </p:nvSpPr>
        <p:spPr>
          <a:xfrm>
            <a:off x="2722534" y="3562312"/>
            <a:ext cx="1799996" cy="180000"/>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8" name="Oval 17"/>
          <p:cNvSpPr>
            <a:spLocks noChangeAspect="1"/>
          </p:cNvSpPr>
          <p:nvPr userDrawn="1"/>
        </p:nvSpPr>
        <p:spPr>
          <a:xfrm flipH="1">
            <a:off x="2506534" y="3574788"/>
            <a:ext cx="180000" cy="18000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 Placeholder 7"/>
          <p:cNvSpPr>
            <a:spLocks noGrp="1"/>
          </p:cNvSpPr>
          <p:nvPr>
            <p:ph type="body" sz="quarter" idx="80" hasCustomPrompt="1"/>
          </p:nvPr>
        </p:nvSpPr>
        <p:spPr>
          <a:xfrm>
            <a:off x="2722534" y="3867112"/>
            <a:ext cx="1799996" cy="180000"/>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0" name="Oval 19"/>
          <p:cNvSpPr>
            <a:spLocks noChangeAspect="1"/>
          </p:cNvSpPr>
          <p:nvPr userDrawn="1"/>
        </p:nvSpPr>
        <p:spPr>
          <a:xfrm flipH="1">
            <a:off x="2506534" y="3879588"/>
            <a:ext cx="180000" cy="180000"/>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 Placeholder 7"/>
          <p:cNvSpPr>
            <a:spLocks noGrp="1"/>
          </p:cNvSpPr>
          <p:nvPr>
            <p:ph type="body" sz="quarter" idx="81" hasCustomPrompt="1"/>
          </p:nvPr>
        </p:nvSpPr>
        <p:spPr>
          <a:xfrm>
            <a:off x="4738530" y="3562312"/>
            <a:ext cx="1799996" cy="180000"/>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2" name="Oval 21"/>
          <p:cNvSpPr>
            <a:spLocks noChangeAspect="1"/>
          </p:cNvSpPr>
          <p:nvPr userDrawn="1"/>
        </p:nvSpPr>
        <p:spPr>
          <a:xfrm flipH="1">
            <a:off x="4522530" y="3574788"/>
            <a:ext cx="180000" cy="180000"/>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 Placeholder 7"/>
          <p:cNvSpPr>
            <a:spLocks noGrp="1"/>
          </p:cNvSpPr>
          <p:nvPr>
            <p:ph type="body" sz="quarter" idx="82" hasCustomPrompt="1"/>
          </p:nvPr>
        </p:nvSpPr>
        <p:spPr>
          <a:xfrm>
            <a:off x="4738530" y="3867112"/>
            <a:ext cx="1799996" cy="180000"/>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Oval 23"/>
          <p:cNvSpPr>
            <a:spLocks noChangeAspect="1"/>
          </p:cNvSpPr>
          <p:nvPr userDrawn="1"/>
        </p:nvSpPr>
        <p:spPr>
          <a:xfrm flipH="1">
            <a:off x="4522530" y="3879588"/>
            <a:ext cx="180000" cy="180000"/>
          </a:xfrm>
          <a:prstGeom prst="ellipse">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 Placeholder 7"/>
          <p:cNvSpPr>
            <a:spLocks noGrp="1"/>
          </p:cNvSpPr>
          <p:nvPr>
            <p:ph type="body" sz="quarter" idx="83" hasCustomPrompt="1"/>
          </p:nvPr>
        </p:nvSpPr>
        <p:spPr>
          <a:xfrm>
            <a:off x="6754526" y="3562312"/>
            <a:ext cx="1799996" cy="180000"/>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6" name="Oval 25"/>
          <p:cNvSpPr>
            <a:spLocks noChangeAspect="1"/>
          </p:cNvSpPr>
          <p:nvPr userDrawn="1"/>
        </p:nvSpPr>
        <p:spPr>
          <a:xfrm flipH="1">
            <a:off x="6538526" y="3574788"/>
            <a:ext cx="180000" cy="180000"/>
          </a:xfrm>
          <a:prstGeom prst="ellipse">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 Placeholder 7"/>
          <p:cNvSpPr>
            <a:spLocks noGrp="1"/>
          </p:cNvSpPr>
          <p:nvPr>
            <p:ph type="body" sz="quarter" idx="84" hasCustomPrompt="1"/>
          </p:nvPr>
        </p:nvSpPr>
        <p:spPr>
          <a:xfrm>
            <a:off x="6754526" y="3867112"/>
            <a:ext cx="1799996" cy="180000"/>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Oval 27"/>
          <p:cNvSpPr>
            <a:spLocks noChangeAspect="1"/>
          </p:cNvSpPr>
          <p:nvPr userDrawn="1"/>
        </p:nvSpPr>
        <p:spPr>
          <a:xfrm flipH="1">
            <a:off x="6538526" y="3879588"/>
            <a:ext cx="180000" cy="180000"/>
          </a:xfrm>
          <a:prstGeom prst="ellipse">
            <a:avLst/>
          </a:prstGeom>
          <a:solidFill>
            <a:schemeClr val="accent4">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5754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3">
                                            <p:txEl>
                                              <p:pRg st="0" end="0"/>
                                            </p:txEl>
                                          </p:spTgt>
                                        </p:tgtEl>
                                        <p:attrNameLst>
                                          <p:attrName>style.visibility</p:attrName>
                                        </p:attrNameLst>
                                      </p:cBhvr>
                                      <p:to>
                                        <p:strVal val="visible"/>
                                      </p:to>
                                    </p:set>
                                    <p:animEffect transition="in" filter="fade">
                                      <p:cBhvr>
                                        <p:cTn id="28" dur="500"/>
                                        <p:tgtEl>
                                          <p:spTgt spid="13">
                                            <p:txEl>
                                              <p:pRg st="0" end="0"/>
                                            </p:txEl>
                                          </p:spTgt>
                                        </p:tgtEl>
                                      </p:cBhvr>
                                    </p:animEffect>
                                    <p:anim calcmode="lin" valueType="num">
                                      <p:cBhvr>
                                        <p:cTn id="2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1300"/>
                            </p:stCondLst>
                            <p:childTnLst>
                              <p:par>
                                <p:cTn id="32" presetID="5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200" fill="hold"/>
                                        <p:tgtEl>
                                          <p:spTgt spid="14"/>
                                        </p:tgtEl>
                                        <p:attrNameLst>
                                          <p:attrName>ppt_w</p:attrName>
                                        </p:attrNameLst>
                                      </p:cBhvr>
                                      <p:tavLst>
                                        <p:tav tm="0">
                                          <p:val>
                                            <p:fltVal val="0"/>
                                          </p:val>
                                        </p:tav>
                                        <p:tav tm="100000">
                                          <p:val>
                                            <p:strVal val="#ppt_w"/>
                                          </p:val>
                                        </p:tav>
                                      </p:tavLst>
                                    </p:anim>
                                    <p:anim calcmode="lin" valueType="num">
                                      <p:cBhvr>
                                        <p:cTn id="35" dur="200" fill="hold"/>
                                        <p:tgtEl>
                                          <p:spTgt spid="14"/>
                                        </p:tgtEl>
                                        <p:attrNameLst>
                                          <p:attrName>ppt_h</p:attrName>
                                        </p:attrNameLst>
                                      </p:cBhvr>
                                      <p:tavLst>
                                        <p:tav tm="0">
                                          <p:val>
                                            <p:fltVal val="0"/>
                                          </p:val>
                                        </p:tav>
                                        <p:tav tm="100000">
                                          <p:val>
                                            <p:strVal val="#ppt_h"/>
                                          </p:val>
                                        </p:tav>
                                      </p:tavLst>
                                    </p:anim>
                                    <p:animEffect transition="in" filter="fade">
                                      <p:cBhvr>
                                        <p:cTn id="36" dur="200"/>
                                        <p:tgtEl>
                                          <p:spTgt spid="14"/>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15">
                                            <p:txEl>
                                              <p:pRg st="0" end="0"/>
                                            </p:txEl>
                                          </p:spTgt>
                                        </p:tgtEl>
                                        <p:attrNameLst>
                                          <p:attrName>style.visibility</p:attrName>
                                        </p:attrNameLst>
                                      </p:cBhvr>
                                      <p:to>
                                        <p:strVal val="visible"/>
                                      </p:to>
                                    </p:set>
                                    <p:animEffect transition="in" filter="fade">
                                      <p:cBhvr>
                                        <p:cTn id="39" dur="500"/>
                                        <p:tgtEl>
                                          <p:spTgt spid="15">
                                            <p:txEl>
                                              <p:pRg st="0" end="0"/>
                                            </p:txEl>
                                          </p:spTgt>
                                        </p:tgtEl>
                                      </p:cBhvr>
                                    </p:animEffect>
                                    <p:anim calcmode="lin" valueType="num">
                                      <p:cBhvr>
                                        <p:cTn id="40"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53" presetClass="entr" presetSubtype="16"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200" fill="hold"/>
                                        <p:tgtEl>
                                          <p:spTgt spid="16"/>
                                        </p:tgtEl>
                                        <p:attrNameLst>
                                          <p:attrName>ppt_w</p:attrName>
                                        </p:attrNameLst>
                                      </p:cBhvr>
                                      <p:tavLst>
                                        <p:tav tm="0">
                                          <p:val>
                                            <p:fltVal val="0"/>
                                          </p:val>
                                        </p:tav>
                                        <p:tav tm="100000">
                                          <p:val>
                                            <p:strVal val="#ppt_w"/>
                                          </p:val>
                                        </p:tav>
                                      </p:tavLst>
                                    </p:anim>
                                    <p:anim calcmode="lin" valueType="num">
                                      <p:cBhvr>
                                        <p:cTn id="46" dur="200" fill="hold"/>
                                        <p:tgtEl>
                                          <p:spTgt spid="16"/>
                                        </p:tgtEl>
                                        <p:attrNameLst>
                                          <p:attrName>ppt_h</p:attrName>
                                        </p:attrNameLst>
                                      </p:cBhvr>
                                      <p:tavLst>
                                        <p:tav tm="0">
                                          <p:val>
                                            <p:fltVal val="0"/>
                                          </p:val>
                                        </p:tav>
                                        <p:tav tm="100000">
                                          <p:val>
                                            <p:strVal val="#ppt_h"/>
                                          </p:val>
                                        </p:tav>
                                      </p:tavLst>
                                    </p:anim>
                                    <p:animEffect transition="in" filter="fade">
                                      <p:cBhvr>
                                        <p:cTn id="47" dur="200"/>
                                        <p:tgtEl>
                                          <p:spTgt spid="16"/>
                                        </p:tgtEl>
                                      </p:cBhvr>
                                    </p:animEffect>
                                  </p:childTnLst>
                                </p:cTn>
                              </p:par>
                              <p:par>
                                <p:cTn id="48" presetID="42" presetClass="entr" presetSubtype="0" fill="hold" grpId="0" nodeType="withEffect">
                                  <p:stCondLst>
                                    <p:cond delay="200"/>
                                  </p:stCondLst>
                                  <p:childTnLst>
                                    <p:set>
                                      <p:cBhvr>
                                        <p:cTn id="49" dur="1" fill="hold">
                                          <p:stCondLst>
                                            <p:cond delay="0"/>
                                          </p:stCondLst>
                                        </p:cTn>
                                        <p:tgtEl>
                                          <p:spTgt spid="17">
                                            <p:txEl>
                                              <p:pRg st="0" end="0"/>
                                            </p:txEl>
                                          </p:spTgt>
                                        </p:tgtEl>
                                        <p:attrNameLst>
                                          <p:attrName>style.visibility</p:attrName>
                                        </p:attrNameLst>
                                      </p:cBhvr>
                                      <p:to>
                                        <p:strVal val="visible"/>
                                      </p:to>
                                    </p:set>
                                    <p:animEffect transition="in" filter="fade">
                                      <p:cBhvr>
                                        <p:cTn id="50" dur="500"/>
                                        <p:tgtEl>
                                          <p:spTgt spid="17">
                                            <p:txEl>
                                              <p:pRg st="0" end="0"/>
                                            </p:txEl>
                                          </p:spTgt>
                                        </p:tgtEl>
                                      </p:cBhvr>
                                    </p:animEffect>
                                    <p:anim calcmode="lin" valueType="num">
                                      <p:cBhvr>
                                        <p:cTn id="51"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52" dur="5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53" fill="hold">
                            <p:stCondLst>
                              <p:cond delay="2700"/>
                            </p:stCondLst>
                            <p:childTnLst>
                              <p:par>
                                <p:cTn id="54" presetID="53" presetClass="entr" presetSubtype="16"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200" fill="hold"/>
                                        <p:tgtEl>
                                          <p:spTgt spid="18"/>
                                        </p:tgtEl>
                                        <p:attrNameLst>
                                          <p:attrName>ppt_w</p:attrName>
                                        </p:attrNameLst>
                                      </p:cBhvr>
                                      <p:tavLst>
                                        <p:tav tm="0">
                                          <p:val>
                                            <p:fltVal val="0"/>
                                          </p:val>
                                        </p:tav>
                                        <p:tav tm="100000">
                                          <p:val>
                                            <p:strVal val="#ppt_w"/>
                                          </p:val>
                                        </p:tav>
                                      </p:tavLst>
                                    </p:anim>
                                    <p:anim calcmode="lin" valueType="num">
                                      <p:cBhvr>
                                        <p:cTn id="57" dur="200" fill="hold"/>
                                        <p:tgtEl>
                                          <p:spTgt spid="18"/>
                                        </p:tgtEl>
                                        <p:attrNameLst>
                                          <p:attrName>ppt_h</p:attrName>
                                        </p:attrNameLst>
                                      </p:cBhvr>
                                      <p:tavLst>
                                        <p:tav tm="0">
                                          <p:val>
                                            <p:fltVal val="0"/>
                                          </p:val>
                                        </p:tav>
                                        <p:tav tm="100000">
                                          <p:val>
                                            <p:strVal val="#ppt_h"/>
                                          </p:val>
                                        </p:tav>
                                      </p:tavLst>
                                    </p:anim>
                                    <p:animEffect transition="in" filter="fade">
                                      <p:cBhvr>
                                        <p:cTn id="58" dur="200"/>
                                        <p:tgtEl>
                                          <p:spTgt spid="18"/>
                                        </p:tgtEl>
                                      </p:cBhvr>
                                    </p:animEffect>
                                  </p:childTnLst>
                                </p:cTn>
                              </p:par>
                              <p:par>
                                <p:cTn id="59" presetID="42" presetClass="entr" presetSubtype="0" fill="hold" grpId="0" nodeType="withEffect">
                                  <p:stCondLst>
                                    <p:cond delay="200"/>
                                  </p:stCondLst>
                                  <p:childTnLst>
                                    <p:set>
                                      <p:cBhvr>
                                        <p:cTn id="60" dur="1" fill="hold">
                                          <p:stCondLst>
                                            <p:cond delay="0"/>
                                          </p:stCondLst>
                                        </p:cTn>
                                        <p:tgtEl>
                                          <p:spTgt spid="19">
                                            <p:txEl>
                                              <p:pRg st="0" end="0"/>
                                            </p:txEl>
                                          </p:spTgt>
                                        </p:tgtEl>
                                        <p:attrNameLst>
                                          <p:attrName>style.visibility</p:attrName>
                                        </p:attrNameLst>
                                      </p:cBhvr>
                                      <p:to>
                                        <p:strVal val="visible"/>
                                      </p:to>
                                    </p:set>
                                    <p:animEffect transition="in" filter="fade">
                                      <p:cBhvr>
                                        <p:cTn id="61" dur="500"/>
                                        <p:tgtEl>
                                          <p:spTgt spid="19">
                                            <p:txEl>
                                              <p:pRg st="0" end="0"/>
                                            </p:txEl>
                                          </p:spTgt>
                                        </p:tgtEl>
                                      </p:cBhvr>
                                    </p:animEffect>
                                    <p:anim calcmode="lin" valueType="num">
                                      <p:cBhvr>
                                        <p:cTn id="62"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3400"/>
                            </p:stCondLst>
                            <p:childTnLst>
                              <p:par>
                                <p:cTn id="65" presetID="53" presetClass="entr" presetSubtype="16"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200" fill="hold"/>
                                        <p:tgtEl>
                                          <p:spTgt spid="20"/>
                                        </p:tgtEl>
                                        <p:attrNameLst>
                                          <p:attrName>ppt_w</p:attrName>
                                        </p:attrNameLst>
                                      </p:cBhvr>
                                      <p:tavLst>
                                        <p:tav tm="0">
                                          <p:val>
                                            <p:fltVal val="0"/>
                                          </p:val>
                                        </p:tav>
                                        <p:tav tm="100000">
                                          <p:val>
                                            <p:strVal val="#ppt_w"/>
                                          </p:val>
                                        </p:tav>
                                      </p:tavLst>
                                    </p:anim>
                                    <p:anim calcmode="lin" valueType="num">
                                      <p:cBhvr>
                                        <p:cTn id="68" dur="200" fill="hold"/>
                                        <p:tgtEl>
                                          <p:spTgt spid="20"/>
                                        </p:tgtEl>
                                        <p:attrNameLst>
                                          <p:attrName>ppt_h</p:attrName>
                                        </p:attrNameLst>
                                      </p:cBhvr>
                                      <p:tavLst>
                                        <p:tav tm="0">
                                          <p:val>
                                            <p:fltVal val="0"/>
                                          </p:val>
                                        </p:tav>
                                        <p:tav tm="100000">
                                          <p:val>
                                            <p:strVal val="#ppt_h"/>
                                          </p:val>
                                        </p:tav>
                                      </p:tavLst>
                                    </p:anim>
                                    <p:animEffect transition="in" filter="fade">
                                      <p:cBhvr>
                                        <p:cTn id="69" dur="200"/>
                                        <p:tgtEl>
                                          <p:spTgt spid="20"/>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21">
                                            <p:txEl>
                                              <p:pRg st="0" end="0"/>
                                            </p:txEl>
                                          </p:spTgt>
                                        </p:tgtEl>
                                        <p:attrNameLst>
                                          <p:attrName>style.visibility</p:attrName>
                                        </p:attrNameLst>
                                      </p:cBhvr>
                                      <p:to>
                                        <p:strVal val="visible"/>
                                      </p:to>
                                    </p:set>
                                    <p:animEffect transition="in" filter="fade">
                                      <p:cBhvr>
                                        <p:cTn id="72" dur="500"/>
                                        <p:tgtEl>
                                          <p:spTgt spid="21">
                                            <p:txEl>
                                              <p:pRg st="0" end="0"/>
                                            </p:txEl>
                                          </p:spTgt>
                                        </p:tgtEl>
                                      </p:cBhvr>
                                    </p:animEffect>
                                    <p:anim calcmode="lin" valueType="num">
                                      <p:cBhvr>
                                        <p:cTn id="73"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par>
                          <p:cTn id="75" fill="hold">
                            <p:stCondLst>
                              <p:cond delay="4100"/>
                            </p:stCondLst>
                            <p:childTnLst>
                              <p:par>
                                <p:cTn id="76" presetID="53" presetClass="entr" presetSubtype="16"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p:cTn id="78" dur="200" fill="hold"/>
                                        <p:tgtEl>
                                          <p:spTgt spid="22"/>
                                        </p:tgtEl>
                                        <p:attrNameLst>
                                          <p:attrName>ppt_w</p:attrName>
                                        </p:attrNameLst>
                                      </p:cBhvr>
                                      <p:tavLst>
                                        <p:tav tm="0">
                                          <p:val>
                                            <p:fltVal val="0"/>
                                          </p:val>
                                        </p:tav>
                                        <p:tav tm="100000">
                                          <p:val>
                                            <p:strVal val="#ppt_w"/>
                                          </p:val>
                                        </p:tav>
                                      </p:tavLst>
                                    </p:anim>
                                    <p:anim calcmode="lin" valueType="num">
                                      <p:cBhvr>
                                        <p:cTn id="79" dur="200" fill="hold"/>
                                        <p:tgtEl>
                                          <p:spTgt spid="22"/>
                                        </p:tgtEl>
                                        <p:attrNameLst>
                                          <p:attrName>ppt_h</p:attrName>
                                        </p:attrNameLst>
                                      </p:cBhvr>
                                      <p:tavLst>
                                        <p:tav tm="0">
                                          <p:val>
                                            <p:fltVal val="0"/>
                                          </p:val>
                                        </p:tav>
                                        <p:tav tm="100000">
                                          <p:val>
                                            <p:strVal val="#ppt_h"/>
                                          </p:val>
                                        </p:tav>
                                      </p:tavLst>
                                    </p:anim>
                                    <p:animEffect transition="in" filter="fade">
                                      <p:cBhvr>
                                        <p:cTn id="80" dur="200"/>
                                        <p:tgtEl>
                                          <p:spTgt spid="22"/>
                                        </p:tgtEl>
                                      </p:cBhvr>
                                    </p:animEffect>
                                  </p:childTnLst>
                                </p:cTn>
                              </p:par>
                              <p:par>
                                <p:cTn id="81" presetID="42" presetClass="entr" presetSubtype="0" fill="hold" grpId="0" nodeType="withEffect">
                                  <p:stCondLst>
                                    <p:cond delay="200"/>
                                  </p:stCondLst>
                                  <p:childTnLst>
                                    <p:set>
                                      <p:cBhvr>
                                        <p:cTn id="82" dur="1" fill="hold">
                                          <p:stCondLst>
                                            <p:cond delay="0"/>
                                          </p:stCondLst>
                                        </p:cTn>
                                        <p:tgtEl>
                                          <p:spTgt spid="23">
                                            <p:txEl>
                                              <p:pRg st="0" end="0"/>
                                            </p:txEl>
                                          </p:spTgt>
                                        </p:tgtEl>
                                        <p:attrNameLst>
                                          <p:attrName>style.visibility</p:attrName>
                                        </p:attrNameLst>
                                      </p:cBhvr>
                                      <p:to>
                                        <p:strVal val="visible"/>
                                      </p:to>
                                    </p:set>
                                    <p:animEffect transition="in" filter="fade">
                                      <p:cBhvr>
                                        <p:cTn id="83" dur="500"/>
                                        <p:tgtEl>
                                          <p:spTgt spid="23">
                                            <p:txEl>
                                              <p:pRg st="0" end="0"/>
                                            </p:txEl>
                                          </p:spTgt>
                                        </p:tgtEl>
                                      </p:cBhvr>
                                    </p:animEffect>
                                    <p:anim calcmode="lin" valueType="num">
                                      <p:cBhvr>
                                        <p:cTn id="8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85" dur="500" fill="hold"/>
                                        <p:tgtEl>
                                          <p:spTgt spid="23">
                                            <p:txEl>
                                              <p:pRg st="0" end="0"/>
                                            </p:txEl>
                                          </p:spTgt>
                                        </p:tgtEl>
                                        <p:attrNameLst>
                                          <p:attrName>ppt_y</p:attrName>
                                        </p:attrNameLst>
                                      </p:cBhvr>
                                      <p:tavLst>
                                        <p:tav tm="0">
                                          <p:val>
                                            <p:strVal val="#ppt_y+.1"/>
                                          </p:val>
                                        </p:tav>
                                        <p:tav tm="100000">
                                          <p:val>
                                            <p:strVal val="#ppt_y"/>
                                          </p:val>
                                        </p:tav>
                                      </p:tavLst>
                                    </p:anim>
                                  </p:childTnLst>
                                </p:cTn>
                              </p:par>
                            </p:childTnLst>
                          </p:cTn>
                        </p:par>
                        <p:par>
                          <p:cTn id="86" fill="hold">
                            <p:stCondLst>
                              <p:cond delay="4800"/>
                            </p:stCondLst>
                            <p:childTnLst>
                              <p:par>
                                <p:cTn id="87" presetID="53" presetClass="entr" presetSubtype="16"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p:cTn id="89" dur="200" fill="hold"/>
                                        <p:tgtEl>
                                          <p:spTgt spid="24"/>
                                        </p:tgtEl>
                                        <p:attrNameLst>
                                          <p:attrName>ppt_w</p:attrName>
                                        </p:attrNameLst>
                                      </p:cBhvr>
                                      <p:tavLst>
                                        <p:tav tm="0">
                                          <p:val>
                                            <p:fltVal val="0"/>
                                          </p:val>
                                        </p:tav>
                                        <p:tav tm="100000">
                                          <p:val>
                                            <p:strVal val="#ppt_w"/>
                                          </p:val>
                                        </p:tav>
                                      </p:tavLst>
                                    </p:anim>
                                    <p:anim calcmode="lin" valueType="num">
                                      <p:cBhvr>
                                        <p:cTn id="90" dur="200" fill="hold"/>
                                        <p:tgtEl>
                                          <p:spTgt spid="24"/>
                                        </p:tgtEl>
                                        <p:attrNameLst>
                                          <p:attrName>ppt_h</p:attrName>
                                        </p:attrNameLst>
                                      </p:cBhvr>
                                      <p:tavLst>
                                        <p:tav tm="0">
                                          <p:val>
                                            <p:fltVal val="0"/>
                                          </p:val>
                                        </p:tav>
                                        <p:tav tm="100000">
                                          <p:val>
                                            <p:strVal val="#ppt_h"/>
                                          </p:val>
                                        </p:tav>
                                      </p:tavLst>
                                    </p:anim>
                                    <p:animEffect transition="in" filter="fade">
                                      <p:cBhvr>
                                        <p:cTn id="91" dur="200"/>
                                        <p:tgtEl>
                                          <p:spTgt spid="24"/>
                                        </p:tgtEl>
                                      </p:cBhvr>
                                    </p:animEffect>
                                  </p:childTnLst>
                                </p:cTn>
                              </p:par>
                              <p:par>
                                <p:cTn id="92" presetID="42" presetClass="entr" presetSubtype="0" fill="hold" grpId="0" nodeType="withEffect">
                                  <p:stCondLst>
                                    <p:cond delay="200"/>
                                  </p:stCondLst>
                                  <p:childTnLst>
                                    <p:set>
                                      <p:cBhvr>
                                        <p:cTn id="93" dur="1" fill="hold">
                                          <p:stCondLst>
                                            <p:cond delay="0"/>
                                          </p:stCondLst>
                                        </p:cTn>
                                        <p:tgtEl>
                                          <p:spTgt spid="25">
                                            <p:txEl>
                                              <p:pRg st="0" end="0"/>
                                            </p:txEl>
                                          </p:spTgt>
                                        </p:tgtEl>
                                        <p:attrNameLst>
                                          <p:attrName>style.visibility</p:attrName>
                                        </p:attrNameLst>
                                      </p:cBhvr>
                                      <p:to>
                                        <p:strVal val="visible"/>
                                      </p:to>
                                    </p:set>
                                    <p:animEffect transition="in" filter="fade">
                                      <p:cBhvr>
                                        <p:cTn id="94" dur="500"/>
                                        <p:tgtEl>
                                          <p:spTgt spid="25">
                                            <p:txEl>
                                              <p:pRg st="0" end="0"/>
                                            </p:txEl>
                                          </p:spTgt>
                                        </p:tgtEl>
                                      </p:cBhvr>
                                    </p:animEffect>
                                    <p:anim calcmode="lin" valueType="num">
                                      <p:cBhvr>
                                        <p:cTn id="95"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96"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97" fill="hold">
                            <p:stCondLst>
                              <p:cond delay="5500"/>
                            </p:stCondLst>
                            <p:childTnLst>
                              <p:par>
                                <p:cTn id="98" presetID="53" presetClass="entr" presetSubtype="16"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p:cTn id="100" dur="200" fill="hold"/>
                                        <p:tgtEl>
                                          <p:spTgt spid="26"/>
                                        </p:tgtEl>
                                        <p:attrNameLst>
                                          <p:attrName>ppt_w</p:attrName>
                                        </p:attrNameLst>
                                      </p:cBhvr>
                                      <p:tavLst>
                                        <p:tav tm="0">
                                          <p:val>
                                            <p:fltVal val="0"/>
                                          </p:val>
                                        </p:tav>
                                        <p:tav tm="100000">
                                          <p:val>
                                            <p:strVal val="#ppt_w"/>
                                          </p:val>
                                        </p:tav>
                                      </p:tavLst>
                                    </p:anim>
                                    <p:anim calcmode="lin" valueType="num">
                                      <p:cBhvr>
                                        <p:cTn id="101" dur="200" fill="hold"/>
                                        <p:tgtEl>
                                          <p:spTgt spid="26"/>
                                        </p:tgtEl>
                                        <p:attrNameLst>
                                          <p:attrName>ppt_h</p:attrName>
                                        </p:attrNameLst>
                                      </p:cBhvr>
                                      <p:tavLst>
                                        <p:tav tm="0">
                                          <p:val>
                                            <p:fltVal val="0"/>
                                          </p:val>
                                        </p:tav>
                                        <p:tav tm="100000">
                                          <p:val>
                                            <p:strVal val="#ppt_h"/>
                                          </p:val>
                                        </p:tav>
                                      </p:tavLst>
                                    </p:anim>
                                    <p:animEffect transition="in" filter="fade">
                                      <p:cBhvr>
                                        <p:cTn id="102" dur="200"/>
                                        <p:tgtEl>
                                          <p:spTgt spid="26"/>
                                        </p:tgtEl>
                                      </p:cBhvr>
                                    </p:animEffect>
                                  </p:childTnLst>
                                </p:cTn>
                              </p:par>
                              <p:par>
                                <p:cTn id="103" presetID="42" presetClass="entr" presetSubtype="0" fill="hold" grpId="0" nodeType="withEffect">
                                  <p:stCondLst>
                                    <p:cond delay="200"/>
                                  </p:stCondLst>
                                  <p:childTnLst>
                                    <p:set>
                                      <p:cBhvr>
                                        <p:cTn id="104" dur="1" fill="hold">
                                          <p:stCondLst>
                                            <p:cond delay="0"/>
                                          </p:stCondLst>
                                        </p:cTn>
                                        <p:tgtEl>
                                          <p:spTgt spid="27">
                                            <p:txEl>
                                              <p:pRg st="0" end="0"/>
                                            </p:txEl>
                                          </p:spTgt>
                                        </p:tgtEl>
                                        <p:attrNameLst>
                                          <p:attrName>style.visibility</p:attrName>
                                        </p:attrNameLst>
                                      </p:cBhvr>
                                      <p:to>
                                        <p:strVal val="visible"/>
                                      </p:to>
                                    </p:set>
                                    <p:animEffect transition="in" filter="fade">
                                      <p:cBhvr>
                                        <p:cTn id="105" dur="500"/>
                                        <p:tgtEl>
                                          <p:spTgt spid="27">
                                            <p:txEl>
                                              <p:pRg st="0" end="0"/>
                                            </p:txEl>
                                          </p:spTgt>
                                        </p:tgtEl>
                                      </p:cBhvr>
                                    </p:animEffect>
                                    <p:anim calcmode="lin" valueType="num">
                                      <p:cBhvr>
                                        <p:cTn id="106"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107" dur="500" fill="hold"/>
                                        <p:tgtEl>
                                          <p:spTgt spid="27">
                                            <p:txEl>
                                              <p:pRg st="0" end="0"/>
                                            </p:txEl>
                                          </p:spTgt>
                                        </p:tgtEl>
                                        <p:attrNameLst>
                                          <p:attrName>ppt_y</p:attrName>
                                        </p:attrNameLst>
                                      </p:cBhvr>
                                      <p:tavLst>
                                        <p:tav tm="0">
                                          <p:val>
                                            <p:strVal val="#ppt_y+.1"/>
                                          </p:val>
                                        </p:tav>
                                        <p:tav tm="100000">
                                          <p:val>
                                            <p:strVal val="#ppt_y"/>
                                          </p:val>
                                        </p:tav>
                                      </p:tavLst>
                                    </p:anim>
                                  </p:childTnLst>
                                </p:cTn>
                              </p:par>
                            </p:childTnLst>
                          </p:cTn>
                        </p:par>
                        <p:par>
                          <p:cTn id="108" fill="hold">
                            <p:stCondLst>
                              <p:cond delay="6200"/>
                            </p:stCondLst>
                            <p:childTnLst>
                              <p:par>
                                <p:cTn id="109" presetID="53" presetClass="entr" presetSubtype="16" fill="hold" grpId="0" nodeType="afterEffect">
                                  <p:stCondLst>
                                    <p:cond delay="0"/>
                                  </p:stCondLst>
                                  <p:childTnLst>
                                    <p:set>
                                      <p:cBhvr>
                                        <p:cTn id="110" dur="1" fill="hold">
                                          <p:stCondLst>
                                            <p:cond delay="0"/>
                                          </p:stCondLst>
                                        </p:cTn>
                                        <p:tgtEl>
                                          <p:spTgt spid="28"/>
                                        </p:tgtEl>
                                        <p:attrNameLst>
                                          <p:attrName>style.visibility</p:attrName>
                                        </p:attrNameLst>
                                      </p:cBhvr>
                                      <p:to>
                                        <p:strVal val="visible"/>
                                      </p:to>
                                    </p:set>
                                    <p:anim calcmode="lin" valueType="num">
                                      <p:cBhvr>
                                        <p:cTn id="111" dur="200" fill="hold"/>
                                        <p:tgtEl>
                                          <p:spTgt spid="28"/>
                                        </p:tgtEl>
                                        <p:attrNameLst>
                                          <p:attrName>ppt_w</p:attrName>
                                        </p:attrNameLst>
                                      </p:cBhvr>
                                      <p:tavLst>
                                        <p:tav tm="0">
                                          <p:val>
                                            <p:fltVal val="0"/>
                                          </p:val>
                                        </p:tav>
                                        <p:tav tm="100000">
                                          <p:val>
                                            <p:strVal val="#ppt_w"/>
                                          </p:val>
                                        </p:tav>
                                      </p:tavLst>
                                    </p:anim>
                                    <p:anim calcmode="lin" valueType="num">
                                      <p:cBhvr>
                                        <p:cTn id="112" dur="200" fill="hold"/>
                                        <p:tgtEl>
                                          <p:spTgt spid="28"/>
                                        </p:tgtEl>
                                        <p:attrNameLst>
                                          <p:attrName>ppt_h</p:attrName>
                                        </p:attrNameLst>
                                      </p:cBhvr>
                                      <p:tavLst>
                                        <p:tav tm="0">
                                          <p:val>
                                            <p:fltVal val="0"/>
                                          </p:val>
                                        </p:tav>
                                        <p:tav tm="100000">
                                          <p:val>
                                            <p:strVal val="#ppt_h"/>
                                          </p:val>
                                        </p:tav>
                                      </p:tavLst>
                                    </p:anim>
                                    <p:animEffect transition="in" filter="fade">
                                      <p:cBhvr>
                                        <p:cTn id="113" dur="2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withEffect">
                  <p:stCondLst>
                    <p:cond delay="2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animBg="1"/>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P spid="16" grpId="0" animBg="1"/>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anim calcmode="lin" valueType="num">
                      <p:cBhvr>
                        <p:cTn dur="500" fill="hold"/>
                        <p:tgtEl>
                          <p:spTgt spid="17"/>
                        </p:tgtEl>
                        <p:attrNameLst>
                          <p:attrName>ppt_x</p:attrName>
                        </p:attrNameLst>
                      </p:cBhvr>
                      <p:tavLst>
                        <p:tav tm="0">
                          <p:val>
                            <p:strVal val="#ppt_x"/>
                          </p:val>
                        </p:tav>
                        <p:tav tm="100000">
                          <p:val>
                            <p:strVal val="#ppt_x"/>
                          </p:val>
                        </p:tav>
                      </p:tavLst>
                    </p:anim>
                    <p:anim calcmode="lin" valueType="num">
                      <p:cBhvr>
                        <p:cTn dur="500" fill="hold"/>
                        <p:tgtEl>
                          <p:spTgt spid="17"/>
                        </p:tgtEl>
                        <p:attrNameLst>
                          <p:attrName>ppt_y</p:attrName>
                        </p:attrNameLst>
                      </p:cBhvr>
                      <p:tavLst>
                        <p:tav tm="0">
                          <p:val>
                            <p:strVal val="#ppt_y+.1"/>
                          </p:val>
                        </p:tav>
                        <p:tav tm="100000">
                          <p:val>
                            <p:strVal val="#ppt_y"/>
                          </p:val>
                        </p:tav>
                      </p:tavLst>
                    </p:anim>
                  </p:childTnLst>
                </p:cTn>
              </p:par>
            </p:tnLst>
          </p:tmpl>
        </p:tmplLst>
      </p:bldP>
      <p:bldP spid="18" grpId="0" animBg="1"/>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Lst>
      </p:bldP>
      <p:bldP spid="20" grpId="0" animBg="1"/>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anim calcmode="lin" valueType="num">
                      <p:cBhvr>
                        <p:cTn dur="500" fill="hold"/>
                        <p:tgtEl>
                          <p:spTgt spid="21"/>
                        </p:tgtEl>
                        <p:attrNameLst>
                          <p:attrName>ppt_x</p:attrName>
                        </p:attrNameLst>
                      </p:cBhvr>
                      <p:tavLst>
                        <p:tav tm="0">
                          <p:val>
                            <p:strVal val="#ppt_x"/>
                          </p:val>
                        </p:tav>
                        <p:tav tm="100000">
                          <p:val>
                            <p:strVal val="#ppt_x"/>
                          </p:val>
                        </p:tav>
                      </p:tavLst>
                    </p:anim>
                    <p:anim calcmode="lin" valueType="num">
                      <p:cBhvr>
                        <p:cTn dur="500" fill="hold"/>
                        <p:tgtEl>
                          <p:spTgt spid="21"/>
                        </p:tgtEl>
                        <p:attrNameLst>
                          <p:attrName>ppt_y</p:attrName>
                        </p:attrNameLst>
                      </p:cBhvr>
                      <p:tavLst>
                        <p:tav tm="0">
                          <p:val>
                            <p:strVal val="#ppt_y+.1"/>
                          </p:val>
                        </p:tav>
                        <p:tav tm="100000">
                          <p:val>
                            <p:strVal val="#ppt_y"/>
                          </p:val>
                        </p:tav>
                      </p:tavLst>
                    </p:anim>
                  </p:childTnLst>
                </p:cTn>
              </p:par>
            </p:tnLst>
          </p:tmpl>
        </p:tmplLst>
      </p:bldP>
      <p:bldP spid="22" grpId="0" animBg="1"/>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animBg="1"/>
      <p:bldP spid="25" grpId="0" build="p">
        <p:tmplLst>
          <p:tmpl lvl="1">
            <p:tnLst>
              <p:par>
                <p:cTn presetID="42" presetClass="entr" presetSubtype="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26" grpId="0" animBg="1"/>
      <p:bldP spid="27" grpId="0" build="p">
        <p:tmplLst>
          <p:tmpl lvl="1">
            <p:tnLst>
              <p:par>
                <p:cTn presetID="42" presetClass="entr" presetSubtype="0" fill="hold" nodeType="withEffect">
                  <p:stCondLst>
                    <p:cond delay="2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28"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le with content dark">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5" name="Group 4"/>
          <p:cNvGrpSpPr/>
          <p:nvPr userDrawn="1"/>
        </p:nvGrpSpPr>
        <p:grpSpPr>
          <a:xfrm>
            <a:off x="75979" y="321282"/>
            <a:ext cx="287999" cy="285143"/>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ounded Rectangle 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89160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anim calcmode="lin" valueType="num">
                                      <p:cBhvr>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Map slides">
    <p:spTree>
      <p:nvGrpSpPr>
        <p:cNvPr id="1" name=""/>
        <p:cNvGrpSpPr/>
        <p:nvPr/>
      </p:nvGrpSpPr>
      <p:grpSpPr>
        <a:xfrm>
          <a:off x="0" y="0"/>
          <a:ext cx="0" cy="0"/>
          <a:chOff x="0" y="0"/>
          <a:chExt cx="0" cy="0"/>
        </a:xfrm>
      </p:grpSpPr>
      <p:pic>
        <p:nvPicPr>
          <p:cNvPr id="10" name="Picture 9" descr="siluete-map.png"/>
          <p:cNvPicPr>
            <a:picLocks noChangeAspect="1"/>
          </p:cNvPicPr>
          <p:nvPr userDrawn="1"/>
        </p:nvPicPr>
        <p:blipFill>
          <a:blip r:embed="rId2">
            <a:alphaModFix amt="16000"/>
            <a:extLst>
              <a:ext uri="{28A0092B-C50C-407E-A947-70E740481C1C}">
                <a14:useLocalDpi xmlns:a14="http://schemas.microsoft.com/office/drawing/2010/main"/>
              </a:ext>
            </a:extLst>
          </a:blip>
          <a:stretch>
            <a:fillRect/>
          </a:stretch>
        </p:blipFill>
        <p:spPr>
          <a:xfrm>
            <a:off x="452438" y="952840"/>
            <a:ext cx="8229600" cy="4502129"/>
          </a:xfrm>
          <a:prstGeom prst="rect">
            <a:avLst/>
          </a:prstGeom>
        </p:spPr>
      </p:pic>
      <p:sp>
        <p:nvSpPr>
          <p:cNvPr id="6"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5" name="Group 4"/>
          <p:cNvGrpSpPr/>
          <p:nvPr userDrawn="1"/>
        </p:nvGrpSpPr>
        <p:grpSpPr>
          <a:xfrm>
            <a:off x="75979" y="321282"/>
            <a:ext cx="287999" cy="285143"/>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ounded Rectangle 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89175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anim calcmode="lin" valueType="num">
                                      <p:cBhvr>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with content Clear">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tx1">
                    <a:lumMod val="75000"/>
                    <a:lumOff val="25000"/>
                  </a:schemeClr>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4" name="Group 3"/>
          <p:cNvGrpSpPr/>
          <p:nvPr userDrawn="1"/>
        </p:nvGrpSpPr>
        <p:grpSpPr>
          <a:xfrm>
            <a:off x="75979" y="321282"/>
            <a:ext cx="287999" cy="285143"/>
            <a:chOff x="5270500" y="1460500"/>
            <a:chExt cx="1701800" cy="2705100"/>
          </a:xfrm>
        </p:grpSpPr>
        <p:sp>
          <p:nvSpPr>
            <p:cNvPr id="5" name="Rounded Rectangle 4"/>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le 6"/>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41663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itle with content Clear">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40" hasCustomPrompt="1"/>
          </p:nvPr>
        </p:nvSpPr>
        <p:spPr>
          <a:xfrm>
            <a:off x="452439" y="1223131"/>
            <a:ext cx="2948682" cy="359817"/>
          </a:xfrm>
          <a:prstGeom prst="rect">
            <a:avLst/>
          </a:prstGeom>
        </p:spPr>
        <p:txBody>
          <a:bodyPr vert="horz" lIns="0" tIns="40504" rIns="0" bIns="40504" anchor="ctr"/>
          <a:lstStyle>
            <a:lvl1pPr marL="0" indent="0" algn="l">
              <a:lnSpc>
                <a:spcPct val="100000"/>
              </a:lnSpc>
              <a:spcBef>
                <a:spcPts val="0"/>
              </a:spcBef>
              <a:buNone/>
              <a:defRPr sz="1600" b="1">
                <a:solidFill>
                  <a:schemeClr val="bg1"/>
                </a:solidFill>
                <a:latin typeface="Lato Light"/>
                <a:cs typeface="Lato Light"/>
              </a:defRPr>
            </a:lvl1pPr>
          </a:lstStyle>
          <a:p>
            <a:pPr lvl="0"/>
            <a:r>
              <a:rPr lang="es-ES_tradnl" dirty="0" err="1" smtClean="0"/>
              <a:t>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5" name="Text Placeholder 7"/>
          <p:cNvSpPr>
            <a:spLocks noGrp="1"/>
          </p:cNvSpPr>
          <p:nvPr>
            <p:ph type="body" sz="quarter" idx="41" hasCustomPrompt="1"/>
          </p:nvPr>
        </p:nvSpPr>
        <p:spPr>
          <a:xfrm>
            <a:off x="452438" y="1624963"/>
            <a:ext cx="2948683"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Text Placeholder 2"/>
          <p:cNvSpPr>
            <a:spLocks noGrp="1"/>
          </p:cNvSpPr>
          <p:nvPr>
            <p:ph type="body" sz="quarter" idx="42" hasCustomPrompt="1"/>
          </p:nvPr>
        </p:nvSpPr>
        <p:spPr>
          <a:xfrm>
            <a:off x="467784" y="1900775"/>
            <a:ext cx="2932641" cy="1793567"/>
          </a:xfrm>
          <a:prstGeom prst="rect">
            <a:avLst/>
          </a:prstGeom>
        </p:spPr>
        <p:txBody>
          <a:bodyPr vert="horz" lIns="0" tIns="0" rIns="0" bIns="0"/>
          <a:lstStyle>
            <a:lvl1pPr marL="0" marR="0" indent="0" algn="just" defTabSz="405037" rtl="0" eaLnBrk="1" fontAlgn="auto" latinLnBrk="0" hangingPunct="1">
              <a:lnSpc>
                <a:spcPct val="130000"/>
              </a:lnSpc>
              <a:spcBef>
                <a:spcPct val="20000"/>
              </a:spcBef>
              <a:spcAft>
                <a:spcPts val="0"/>
              </a:spcAft>
              <a:buClrTx/>
              <a:buSzTx/>
              <a:buFont typeface="Arial"/>
              <a:buNone/>
              <a:tabLst/>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a:p>
            <a:pPr lvl="0"/>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fringillascipit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
        <p:nvSpPr>
          <p:cNvPr id="9" name="Text Placeholder 2"/>
          <p:cNvSpPr>
            <a:spLocks noGrp="1"/>
          </p:cNvSpPr>
          <p:nvPr>
            <p:ph type="body" sz="quarter" idx="64" hasCustomPrompt="1"/>
          </p:nvPr>
        </p:nvSpPr>
        <p:spPr>
          <a:xfrm>
            <a:off x="467783" y="4523255"/>
            <a:ext cx="2932641"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10" name="Text Placeholder 7"/>
          <p:cNvSpPr>
            <a:spLocks noGrp="1"/>
          </p:cNvSpPr>
          <p:nvPr>
            <p:ph type="body" sz="quarter" idx="18" hasCustomPrompt="1"/>
          </p:nvPr>
        </p:nvSpPr>
        <p:spPr>
          <a:xfrm>
            <a:off x="467783" y="3974582"/>
            <a:ext cx="2932641"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Light"/>
                <a:cs typeface="Lato Light"/>
              </a:defRPr>
            </a:lvl1pPr>
          </a:lstStyle>
          <a:p>
            <a:pPr lvl="0"/>
            <a:r>
              <a:rPr lang="es-ES_tradnl" dirty="0" smtClean="0"/>
              <a:t>RESULT 1</a:t>
            </a:r>
          </a:p>
        </p:txBody>
      </p:sp>
      <p:sp>
        <p:nvSpPr>
          <p:cNvPr id="11" name="Text Placeholder 7"/>
          <p:cNvSpPr>
            <a:spLocks noGrp="1"/>
          </p:cNvSpPr>
          <p:nvPr>
            <p:ph type="body" sz="quarter" idx="65" hasCustomPrompt="1"/>
          </p:nvPr>
        </p:nvSpPr>
        <p:spPr>
          <a:xfrm>
            <a:off x="467783" y="4317574"/>
            <a:ext cx="2932641"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75979" y="321282"/>
            <a:ext cx="287999" cy="285143"/>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3980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400"/>
                                        <p:tgtEl>
                                          <p:spTgt spid="4">
                                            <p:txEl>
                                              <p:pRg st="0" end="0"/>
                                            </p:txEl>
                                          </p:spTgt>
                                        </p:tgtEl>
                                      </p:cBhvr>
                                    </p:animEffect>
                                    <p:anim calcmode="lin" valueType="num">
                                      <p:cBhvr>
                                        <p:cTn id="21"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2" dur="400" fill="hold"/>
                                        <p:tgtEl>
                                          <p:spTgt spid="4">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anim calcmode="lin" valueType="num">
                                      <p:cBhvr>
                                        <p:cTn id="2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5">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500"/>
                                        <p:tgtEl>
                                          <p:spTgt spid="7">
                                            <p:txEl>
                                              <p:pRg st="0" end="0"/>
                                            </p:txEl>
                                          </p:spTgt>
                                        </p:tgtEl>
                                      </p:cBhvr>
                                    </p:animEffect>
                                  </p:childTnLst>
                                </p:cTn>
                              </p:par>
                              <p:par>
                                <p:cTn id="31" presetID="10" presetClass="entr" presetSubtype="0" fill="hold" grpId="0" nodeType="withEffect">
                                  <p:stCondLst>
                                    <p:cond delay="800"/>
                                  </p:stCondLst>
                                  <p:childTnLst>
                                    <p:set>
                                      <p:cBhvr>
                                        <p:cTn id="32" dur="1" fill="hold">
                                          <p:stCondLst>
                                            <p:cond delay="0"/>
                                          </p:stCondLst>
                                        </p:cTn>
                                        <p:tgtEl>
                                          <p:spTgt spid="7">
                                            <p:txEl>
                                              <p:pRg st="1" end="1"/>
                                            </p:txEl>
                                          </p:spTgt>
                                        </p:tgtEl>
                                        <p:attrNameLst>
                                          <p:attrName>style.visibility</p:attrName>
                                        </p:attrNameLst>
                                      </p:cBhvr>
                                      <p:to>
                                        <p:strVal val="visible"/>
                                      </p:to>
                                    </p:set>
                                    <p:animEffect transition="in" filter="fade">
                                      <p:cBhvr>
                                        <p:cTn id="33" dur="500"/>
                                        <p:tgtEl>
                                          <p:spTgt spid="7">
                                            <p:txEl>
                                              <p:pRg st="1" end="1"/>
                                            </p:txEl>
                                          </p:spTgt>
                                        </p:tgtEl>
                                      </p:cBhvr>
                                    </p:animEffect>
                                  </p:childTnLst>
                                </p:cTn>
                              </p:par>
                              <p:par>
                                <p:cTn id="34" presetID="10" presetClass="entr" presetSubtype="0" fill="hold" grpId="0" nodeType="withEffect">
                                  <p:stCondLst>
                                    <p:cond delay="800"/>
                                  </p:stCondLst>
                                  <p:childTnLst>
                                    <p:set>
                                      <p:cBhvr>
                                        <p:cTn id="35" dur="1" fill="hold">
                                          <p:stCondLst>
                                            <p:cond delay="0"/>
                                          </p:stCondLst>
                                        </p:cTn>
                                        <p:tgtEl>
                                          <p:spTgt spid="9">
                                            <p:txEl>
                                              <p:pRg st="0" end="0"/>
                                            </p:txEl>
                                          </p:spTgt>
                                        </p:tgtEl>
                                        <p:attrNameLst>
                                          <p:attrName>style.visibility</p:attrName>
                                        </p:attrNameLst>
                                      </p:cBhvr>
                                      <p:to>
                                        <p:strVal val="visible"/>
                                      </p:to>
                                    </p:set>
                                    <p:animEffect transition="in" filter="fade">
                                      <p:cBhvr>
                                        <p:cTn id="36" dur="500"/>
                                        <p:tgtEl>
                                          <p:spTgt spid="9">
                                            <p:txEl>
                                              <p:pRg st="0" end="0"/>
                                            </p:txEl>
                                          </p:spTgt>
                                        </p:tgtEl>
                                      </p:cBhvr>
                                    </p:animEffect>
                                  </p:childTnLst>
                                </p:cTn>
                              </p:par>
                              <p:par>
                                <p:cTn id="37" presetID="42" presetClass="entr" presetSubtype="0" fill="hold" grpId="0" nodeType="withEffect">
                                  <p:stCondLst>
                                    <p:cond delay="200"/>
                                  </p:stCondLst>
                                  <p:childTnLst>
                                    <p:set>
                                      <p:cBhvr>
                                        <p:cTn id="38" dur="1" fill="hold">
                                          <p:stCondLst>
                                            <p:cond delay="0"/>
                                          </p:stCondLst>
                                        </p:cTn>
                                        <p:tgtEl>
                                          <p:spTgt spid="10">
                                            <p:txEl>
                                              <p:pRg st="0" end="0"/>
                                            </p:txEl>
                                          </p:spTgt>
                                        </p:tgtEl>
                                        <p:attrNameLst>
                                          <p:attrName>style.visibility</p:attrName>
                                        </p:attrNameLst>
                                      </p:cBhvr>
                                      <p:to>
                                        <p:strVal val="visible"/>
                                      </p:to>
                                    </p:set>
                                    <p:animEffect transition="in" filter="fade">
                                      <p:cBhvr>
                                        <p:cTn id="39" dur="400"/>
                                        <p:tgtEl>
                                          <p:spTgt spid="10">
                                            <p:txEl>
                                              <p:pRg st="0" end="0"/>
                                            </p:txEl>
                                          </p:spTgt>
                                        </p:tgtEl>
                                      </p:cBhvr>
                                    </p:animEffect>
                                    <p:anim calcmode="lin" valueType="num">
                                      <p:cBhvr>
                                        <p:cTn id="40"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41" dur="400" fill="hold"/>
                                        <p:tgtEl>
                                          <p:spTgt spid="10">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00"/>
                                  </p:stCondLst>
                                  <p:childTnLst>
                                    <p:set>
                                      <p:cBhvr>
                                        <p:cTn id="43" dur="1" fill="hold">
                                          <p:stCondLst>
                                            <p:cond delay="0"/>
                                          </p:stCondLst>
                                        </p:cTn>
                                        <p:tgtEl>
                                          <p:spTgt spid="11">
                                            <p:txEl>
                                              <p:pRg st="0" end="0"/>
                                            </p:txEl>
                                          </p:spTgt>
                                        </p:tgtEl>
                                        <p:attrNameLst>
                                          <p:attrName>style.visibility</p:attrName>
                                        </p:attrNameLst>
                                      </p:cBhvr>
                                      <p:to>
                                        <p:strVal val="visible"/>
                                      </p:to>
                                    </p:set>
                                    <p:animEffect transition="in" filter="fade">
                                      <p:cBhvr>
                                        <p:cTn id="44" dur="500"/>
                                        <p:tgtEl>
                                          <p:spTgt spid="11">
                                            <p:txEl>
                                              <p:pRg st="0" end="0"/>
                                            </p:txEl>
                                          </p:spTgt>
                                        </p:tgtEl>
                                      </p:cBhvr>
                                    </p:animEffect>
                                    <p:anim calcmode="lin" valueType="num">
                                      <p:cBhvr>
                                        <p:cTn id="4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with content Clear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5"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grpSp>
        <p:nvGrpSpPr>
          <p:cNvPr id="7" name="Group 6"/>
          <p:cNvGrpSpPr/>
          <p:nvPr userDrawn="1"/>
        </p:nvGrpSpPr>
        <p:grpSpPr>
          <a:xfrm>
            <a:off x="75979" y="321282"/>
            <a:ext cx="287999" cy="285143"/>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02796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wo columns with date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0" name="Text Placeholder 2"/>
          <p:cNvSpPr>
            <a:spLocks noGrp="1"/>
          </p:cNvSpPr>
          <p:nvPr>
            <p:ph type="body" sz="quarter" idx="64" hasCustomPrompt="1"/>
          </p:nvPr>
        </p:nvSpPr>
        <p:spPr>
          <a:xfrm>
            <a:off x="443972" y="4568743"/>
            <a:ext cx="3907896"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p>
        </p:txBody>
      </p:sp>
      <p:sp>
        <p:nvSpPr>
          <p:cNvPr id="11" name="Text Placeholder 7"/>
          <p:cNvSpPr>
            <a:spLocks noGrp="1"/>
          </p:cNvSpPr>
          <p:nvPr>
            <p:ph type="body" sz="quarter" idx="18" hasCustomPrompt="1"/>
          </p:nvPr>
        </p:nvSpPr>
        <p:spPr>
          <a:xfrm>
            <a:off x="427038" y="3886736"/>
            <a:ext cx="3924830" cy="378649"/>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Light"/>
                <a:cs typeface="Lato Light"/>
              </a:defRPr>
            </a:lvl1pPr>
          </a:lstStyle>
          <a:p>
            <a:pPr lvl="0"/>
            <a:r>
              <a:rPr lang="es-ES_tradnl" dirty="0" smtClean="0"/>
              <a:t>2015</a:t>
            </a:r>
          </a:p>
        </p:txBody>
      </p:sp>
      <p:sp>
        <p:nvSpPr>
          <p:cNvPr id="12" name="Text Placeholder 7"/>
          <p:cNvSpPr>
            <a:spLocks noGrp="1"/>
          </p:cNvSpPr>
          <p:nvPr>
            <p:ph type="body" sz="quarter" idx="65" hasCustomPrompt="1"/>
          </p:nvPr>
        </p:nvSpPr>
        <p:spPr>
          <a:xfrm>
            <a:off x="452438" y="4292797"/>
            <a:ext cx="389943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3" name="Text Placeholder 2"/>
          <p:cNvSpPr>
            <a:spLocks noGrp="1"/>
          </p:cNvSpPr>
          <p:nvPr>
            <p:ph type="body" sz="quarter" idx="66" hasCustomPrompt="1"/>
          </p:nvPr>
        </p:nvSpPr>
        <p:spPr>
          <a:xfrm>
            <a:off x="4774142" y="4568743"/>
            <a:ext cx="3907896"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p>
        </p:txBody>
      </p:sp>
      <p:sp>
        <p:nvSpPr>
          <p:cNvPr id="14" name="Text Placeholder 7"/>
          <p:cNvSpPr>
            <a:spLocks noGrp="1"/>
          </p:cNvSpPr>
          <p:nvPr>
            <p:ph type="body" sz="quarter" idx="67" hasCustomPrompt="1"/>
          </p:nvPr>
        </p:nvSpPr>
        <p:spPr>
          <a:xfrm>
            <a:off x="4757208" y="3886736"/>
            <a:ext cx="3924830" cy="378649"/>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Light"/>
                <a:cs typeface="Lato Light"/>
              </a:defRPr>
            </a:lvl1pPr>
          </a:lstStyle>
          <a:p>
            <a:pPr lvl="0"/>
            <a:r>
              <a:rPr lang="es-ES_tradnl" dirty="0" smtClean="0"/>
              <a:t>2016</a:t>
            </a:r>
          </a:p>
        </p:txBody>
      </p:sp>
      <p:sp>
        <p:nvSpPr>
          <p:cNvPr id="15" name="Text Placeholder 7"/>
          <p:cNvSpPr>
            <a:spLocks noGrp="1"/>
          </p:cNvSpPr>
          <p:nvPr>
            <p:ph type="body" sz="quarter" idx="68" hasCustomPrompt="1"/>
          </p:nvPr>
        </p:nvSpPr>
        <p:spPr>
          <a:xfrm>
            <a:off x="4782608" y="4292797"/>
            <a:ext cx="389943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6" name="Group 15"/>
          <p:cNvGrpSpPr/>
          <p:nvPr userDrawn="1"/>
        </p:nvGrpSpPr>
        <p:grpSpPr>
          <a:xfrm>
            <a:off x="75979" y="321282"/>
            <a:ext cx="287999" cy="285143"/>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77033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fade">
                                      <p:cBhvr>
                                        <p:cTn id="23" dur="400"/>
                                        <p:tgtEl>
                                          <p:spTgt spid="11">
                                            <p:txEl>
                                              <p:pRg st="0" end="0"/>
                                            </p:txEl>
                                          </p:spTgt>
                                        </p:tgtEl>
                                      </p:cBhvr>
                                    </p:animEffect>
                                    <p:anim calcmode="lin" valueType="num">
                                      <p:cBhvr>
                                        <p:cTn id="24" dur="4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11">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2">
                                            <p:txEl>
                                              <p:pRg st="0" end="0"/>
                                            </p:txEl>
                                          </p:spTgt>
                                        </p:tgtEl>
                                        <p:attrNameLst>
                                          <p:attrName>style.visibility</p:attrName>
                                        </p:attrNameLst>
                                      </p:cBhvr>
                                      <p:to>
                                        <p:strVal val="visible"/>
                                      </p:to>
                                    </p:set>
                                    <p:animEffect transition="in" filter="fade">
                                      <p:cBhvr>
                                        <p:cTn id="28" dur="500"/>
                                        <p:tgtEl>
                                          <p:spTgt spid="12">
                                            <p:txEl>
                                              <p:pRg st="0" end="0"/>
                                            </p:txEl>
                                          </p:spTgt>
                                        </p:tgtEl>
                                      </p:cBhvr>
                                    </p:animEffect>
                                    <p:anim calcmode="lin" valueType="num">
                                      <p:cBhvr>
                                        <p:cTn id="29"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12">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13">
                                            <p:txEl>
                                              <p:pRg st="0" end="0"/>
                                            </p:txEl>
                                          </p:spTgt>
                                        </p:tgtEl>
                                        <p:attrNameLst>
                                          <p:attrName>style.visibility</p:attrName>
                                        </p:attrNameLst>
                                      </p:cBhvr>
                                      <p:to>
                                        <p:strVal val="visible"/>
                                      </p:to>
                                    </p:set>
                                    <p:animEffect transition="in" filter="fade">
                                      <p:cBhvr>
                                        <p:cTn id="33" dur="500"/>
                                        <p:tgtEl>
                                          <p:spTgt spid="1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400"/>
                                        <p:tgtEl>
                                          <p:spTgt spid="14">
                                            <p:txEl>
                                              <p:pRg st="0" end="0"/>
                                            </p:txEl>
                                          </p:spTgt>
                                        </p:tgtEl>
                                      </p:cBhvr>
                                    </p:animEffect>
                                    <p:anim calcmode="lin" valueType="num">
                                      <p:cBhvr>
                                        <p:cTn id="37"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15">
                                            <p:txEl>
                                              <p:pRg st="0" end="0"/>
                                            </p:txEl>
                                          </p:spTgt>
                                        </p:tgtEl>
                                        <p:attrNameLst>
                                          <p:attrName>style.visibility</p:attrName>
                                        </p:attrNameLst>
                                      </p:cBhvr>
                                      <p:to>
                                        <p:strVal val="visible"/>
                                      </p:to>
                                    </p:set>
                                    <p:animEffect transition="in" filter="fade">
                                      <p:cBhvr>
                                        <p:cTn id="41" dur="500"/>
                                        <p:tgtEl>
                                          <p:spTgt spid="15">
                                            <p:txEl>
                                              <p:pRg st="0" end="0"/>
                                            </p:txEl>
                                          </p:spTgt>
                                        </p:tgtEl>
                                      </p:cBhvr>
                                    </p:animEffect>
                                    <p:anim calcmode="lin" valueType="num">
                                      <p:cBhvr>
                                        <p:cTn id="4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400"/>
                        <p:tgtEl>
                          <p:spTgt spid="11"/>
                        </p:tgtEl>
                      </p:cBhvr>
                    </p:animEffect>
                    <p:anim calcmode="lin" valueType="num">
                      <p:cBhvr>
                        <p:cTn dur="400" fill="hold"/>
                        <p:tgtEl>
                          <p:spTgt spid="11"/>
                        </p:tgtEl>
                        <p:attrNameLst>
                          <p:attrName>ppt_x</p:attrName>
                        </p:attrNameLst>
                      </p:cBhvr>
                      <p:tavLst>
                        <p:tav tm="0">
                          <p:val>
                            <p:strVal val="#ppt_x"/>
                          </p:val>
                        </p:tav>
                        <p:tav tm="100000">
                          <p:val>
                            <p:strVal val="#ppt_x"/>
                          </p:val>
                        </p:tav>
                      </p:tavLst>
                    </p:anim>
                    <p:anim calcmode="lin" valueType="num">
                      <p:cBhvr>
                        <p:cTn dur="4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42" presetClass="entr" presetSubtype="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10" presetClass="entr" presetSubtype="0" fill="hold" nodeType="withEffect">
                  <p:stCondLst>
                    <p:cond delay="80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Four columns results 1">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Text Placeholder 2"/>
          <p:cNvSpPr>
            <a:spLocks noGrp="1"/>
          </p:cNvSpPr>
          <p:nvPr>
            <p:ph type="body" sz="quarter" idx="64" hasCustomPrompt="1"/>
          </p:nvPr>
        </p:nvSpPr>
        <p:spPr>
          <a:xfrm>
            <a:off x="413811" y="3996278"/>
            <a:ext cx="1770592" cy="701161"/>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 name="Text Placeholder 7"/>
          <p:cNvSpPr>
            <a:spLocks noGrp="1"/>
          </p:cNvSpPr>
          <p:nvPr>
            <p:ph type="body" sz="quarter" idx="18" hasCustomPrompt="1"/>
          </p:nvPr>
        </p:nvSpPr>
        <p:spPr>
          <a:xfrm>
            <a:off x="413811" y="3447605"/>
            <a:ext cx="1770592" cy="287817"/>
          </a:xfrm>
          <a:prstGeom prst="rect">
            <a:avLst/>
          </a:prstGeom>
        </p:spPr>
        <p:txBody>
          <a:bodyPr vert="horz" lIns="0" tIns="40504" rIns="0" bIns="40504" anchor="ctr"/>
          <a:lstStyle>
            <a:lvl1pPr marL="0" indent="0" algn="ctr">
              <a:lnSpc>
                <a:spcPct val="100000"/>
              </a:lnSpc>
              <a:spcBef>
                <a:spcPts val="0"/>
              </a:spcBef>
              <a:buNone/>
              <a:defRPr sz="2000" b="1" baseline="0">
                <a:solidFill>
                  <a:schemeClr val="bg1"/>
                </a:solidFill>
                <a:latin typeface="Lato Light"/>
                <a:cs typeface="Lato Light"/>
              </a:defRPr>
            </a:lvl1pPr>
          </a:lstStyle>
          <a:p>
            <a:pPr lvl="0"/>
            <a:r>
              <a:rPr lang="es-ES_tradnl" dirty="0" smtClean="0"/>
              <a:t>50%</a:t>
            </a:r>
          </a:p>
        </p:txBody>
      </p:sp>
      <p:sp>
        <p:nvSpPr>
          <p:cNvPr id="7" name="Text Placeholder 7"/>
          <p:cNvSpPr>
            <a:spLocks noGrp="1"/>
          </p:cNvSpPr>
          <p:nvPr>
            <p:ph type="body" sz="quarter" idx="65" hasCustomPrompt="1"/>
          </p:nvPr>
        </p:nvSpPr>
        <p:spPr>
          <a:xfrm>
            <a:off x="413811" y="3790597"/>
            <a:ext cx="177059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3" name="Text Placeholder 2"/>
          <p:cNvSpPr>
            <a:spLocks noGrp="1"/>
          </p:cNvSpPr>
          <p:nvPr>
            <p:ph type="body" sz="quarter" idx="66" hasCustomPrompt="1"/>
          </p:nvPr>
        </p:nvSpPr>
        <p:spPr>
          <a:xfrm>
            <a:off x="2513541" y="3996278"/>
            <a:ext cx="1770592" cy="701161"/>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4" name="Text Placeholder 7"/>
          <p:cNvSpPr>
            <a:spLocks noGrp="1"/>
          </p:cNvSpPr>
          <p:nvPr>
            <p:ph type="body" sz="quarter" idx="67" hasCustomPrompt="1"/>
          </p:nvPr>
        </p:nvSpPr>
        <p:spPr>
          <a:xfrm>
            <a:off x="2513541" y="3447605"/>
            <a:ext cx="1770592" cy="287817"/>
          </a:xfrm>
          <a:prstGeom prst="rect">
            <a:avLst/>
          </a:prstGeom>
        </p:spPr>
        <p:txBody>
          <a:bodyPr vert="horz" lIns="0" tIns="40504" rIns="0" bIns="40504" anchor="ctr"/>
          <a:lstStyle>
            <a:lvl1pPr marL="0" indent="0" algn="ctr">
              <a:lnSpc>
                <a:spcPct val="100000"/>
              </a:lnSpc>
              <a:spcBef>
                <a:spcPts val="0"/>
              </a:spcBef>
              <a:buNone/>
              <a:defRPr sz="2000" b="1" baseline="0">
                <a:solidFill>
                  <a:schemeClr val="bg1"/>
                </a:solidFill>
                <a:latin typeface="Lato Light"/>
                <a:cs typeface="Lato Light"/>
              </a:defRPr>
            </a:lvl1pPr>
          </a:lstStyle>
          <a:p>
            <a:pPr lvl="0"/>
            <a:r>
              <a:rPr lang="es-ES_tradnl" dirty="0" smtClean="0"/>
              <a:t>50%</a:t>
            </a:r>
          </a:p>
        </p:txBody>
      </p:sp>
      <p:sp>
        <p:nvSpPr>
          <p:cNvPr id="35" name="Text Placeholder 7"/>
          <p:cNvSpPr>
            <a:spLocks noGrp="1"/>
          </p:cNvSpPr>
          <p:nvPr>
            <p:ph type="body" sz="quarter" idx="68" hasCustomPrompt="1"/>
          </p:nvPr>
        </p:nvSpPr>
        <p:spPr>
          <a:xfrm>
            <a:off x="2513541" y="3790597"/>
            <a:ext cx="177059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69" hasCustomPrompt="1"/>
          </p:nvPr>
        </p:nvSpPr>
        <p:spPr>
          <a:xfrm>
            <a:off x="4714870" y="3996278"/>
            <a:ext cx="1770592" cy="701161"/>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7" name="Text Placeholder 7"/>
          <p:cNvSpPr>
            <a:spLocks noGrp="1"/>
          </p:cNvSpPr>
          <p:nvPr>
            <p:ph type="body" sz="quarter" idx="70" hasCustomPrompt="1"/>
          </p:nvPr>
        </p:nvSpPr>
        <p:spPr>
          <a:xfrm>
            <a:off x="4714870" y="3447605"/>
            <a:ext cx="1770592" cy="287817"/>
          </a:xfrm>
          <a:prstGeom prst="rect">
            <a:avLst/>
          </a:prstGeom>
        </p:spPr>
        <p:txBody>
          <a:bodyPr vert="horz" lIns="0" tIns="40504" rIns="0" bIns="40504" anchor="ctr"/>
          <a:lstStyle>
            <a:lvl1pPr marL="0" indent="0" algn="ctr">
              <a:lnSpc>
                <a:spcPct val="100000"/>
              </a:lnSpc>
              <a:spcBef>
                <a:spcPts val="0"/>
              </a:spcBef>
              <a:buNone/>
              <a:defRPr sz="2000" b="1" baseline="0">
                <a:solidFill>
                  <a:schemeClr val="bg1"/>
                </a:solidFill>
                <a:latin typeface="Lato Light"/>
                <a:cs typeface="Lato Light"/>
              </a:defRPr>
            </a:lvl1pPr>
          </a:lstStyle>
          <a:p>
            <a:pPr lvl="0"/>
            <a:r>
              <a:rPr lang="es-ES_tradnl" dirty="0" smtClean="0"/>
              <a:t>50%</a:t>
            </a:r>
          </a:p>
        </p:txBody>
      </p:sp>
      <p:sp>
        <p:nvSpPr>
          <p:cNvPr id="38" name="Text Placeholder 7"/>
          <p:cNvSpPr>
            <a:spLocks noGrp="1"/>
          </p:cNvSpPr>
          <p:nvPr>
            <p:ph type="body" sz="quarter" idx="71" hasCustomPrompt="1"/>
          </p:nvPr>
        </p:nvSpPr>
        <p:spPr>
          <a:xfrm>
            <a:off x="4714870" y="3790597"/>
            <a:ext cx="177059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72" hasCustomPrompt="1"/>
          </p:nvPr>
        </p:nvSpPr>
        <p:spPr>
          <a:xfrm>
            <a:off x="6894513" y="3996278"/>
            <a:ext cx="1770592" cy="701161"/>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0" name="Text Placeholder 7"/>
          <p:cNvSpPr>
            <a:spLocks noGrp="1"/>
          </p:cNvSpPr>
          <p:nvPr>
            <p:ph type="body" sz="quarter" idx="73" hasCustomPrompt="1"/>
          </p:nvPr>
        </p:nvSpPr>
        <p:spPr>
          <a:xfrm>
            <a:off x="6894513" y="3447605"/>
            <a:ext cx="1770592" cy="287817"/>
          </a:xfrm>
          <a:prstGeom prst="rect">
            <a:avLst/>
          </a:prstGeom>
        </p:spPr>
        <p:txBody>
          <a:bodyPr vert="horz" lIns="0" tIns="40504" rIns="0" bIns="40504" anchor="ctr"/>
          <a:lstStyle>
            <a:lvl1pPr marL="0" indent="0" algn="ctr">
              <a:lnSpc>
                <a:spcPct val="100000"/>
              </a:lnSpc>
              <a:spcBef>
                <a:spcPts val="0"/>
              </a:spcBef>
              <a:buNone/>
              <a:defRPr sz="2000" b="1" baseline="0">
                <a:solidFill>
                  <a:schemeClr val="bg1"/>
                </a:solidFill>
                <a:latin typeface="Lato Light"/>
                <a:cs typeface="Lato Light"/>
              </a:defRPr>
            </a:lvl1pPr>
          </a:lstStyle>
          <a:p>
            <a:pPr lvl="0"/>
            <a:r>
              <a:rPr lang="es-ES_tradnl" dirty="0" smtClean="0"/>
              <a:t>50%</a:t>
            </a:r>
          </a:p>
        </p:txBody>
      </p:sp>
      <p:sp>
        <p:nvSpPr>
          <p:cNvPr id="41" name="Text Placeholder 7"/>
          <p:cNvSpPr>
            <a:spLocks noGrp="1"/>
          </p:cNvSpPr>
          <p:nvPr>
            <p:ph type="body" sz="quarter" idx="74" hasCustomPrompt="1"/>
          </p:nvPr>
        </p:nvSpPr>
        <p:spPr>
          <a:xfrm>
            <a:off x="6894513" y="3790597"/>
            <a:ext cx="1770592" cy="190376"/>
          </a:xfrm>
          <a:prstGeom prst="rect">
            <a:avLst/>
          </a:prstGeom>
        </p:spPr>
        <p:txBody>
          <a:bodyPr vert="horz" lIns="0" tIns="40504" rIns="0" bIns="40504" anchor="ctr"/>
          <a:lstStyle>
            <a:lvl1pPr marL="0" indent="0" algn="ctr">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8" name="Group 17"/>
          <p:cNvGrpSpPr/>
          <p:nvPr userDrawn="1"/>
        </p:nvGrpSpPr>
        <p:grpSpPr>
          <a:xfrm>
            <a:off x="75979" y="321282"/>
            <a:ext cx="287999" cy="285143"/>
            <a:chOff x="5270500" y="1460500"/>
            <a:chExt cx="1701800" cy="2705100"/>
          </a:xfrm>
        </p:grpSpPr>
        <p:sp>
          <p:nvSpPr>
            <p:cNvPr id="19" name="Rounded Rectangle 1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ounded Rectangle 1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ounded Rectangle 2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90236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500"/>
                                        <p:tgtEl>
                                          <p:spTgt spid="4">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400"/>
                                        <p:tgtEl>
                                          <p:spTgt spid="5">
                                            <p:txEl>
                                              <p:pRg st="0" end="0"/>
                                            </p:txEl>
                                          </p:spTgt>
                                        </p:tgtEl>
                                      </p:cBhvr>
                                    </p:animEffect>
                                    <p:anim calcmode="lin" valueType="num">
                                      <p:cBhvr>
                                        <p:cTn id="24"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fade">
                                      <p:cBhvr>
                                        <p:cTn id="28" dur="500"/>
                                        <p:tgtEl>
                                          <p:spTgt spid="7">
                                            <p:txEl>
                                              <p:pRg st="0" end="0"/>
                                            </p:txEl>
                                          </p:spTgt>
                                        </p:tgtEl>
                                      </p:cBhvr>
                                    </p:animEffect>
                                    <p:anim calcmode="lin" valueType="num">
                                      <p:cBhvr>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
                                            <p:txEl>
                                              <p:pRg st="0" end="0"/>
                                            </p:txEl>
                                          </p:spTgt>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800"/>
                                  </p:stCondLst>
                                  <p:childTnLst>
                                    <p:set>
                                      <p:cBhvr>
                                        <p:cTn id="32" dur="1" fill="hold">
                                          <p:stCondLst>
                                            <p:cond delay="0"/>
                                          </p:stCondLst>
                                        </p:cTn>
                                        <p:tgtEl>
                                          <p:spTgt spid="33">
                                            <p:txEl>
                                              <p:pRg st="0" end="0"/>
                                            </p:txEl>
                                          </p:spTgt>
                                        </p:tgtEl>
                                        <p:attrNameLst>
                                          <p:attrName>style.visibility</p:attrName>
                                        </p:attrNameLst>
                                      </p:cBhvr>
                                      <p:to>
                                        <p:strVal val="visible"/>
                                      </p:to>
                                    </p:set>
                                    <p:animEffect transition="in" filter="fade">
                                      <p:cBhvr>
                                        <p:cTn id="33" dur="500"/>
                                        <p:tgtEl>
                                          <p:spTgt spid="3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34">
                                            <p:txEl>
                                              <p:pRg st="0" end="0"/>
                                            </p:txEl>
                                          </p:spTgt>
                                        </p:tgtEl>
                                        <p:attrNameLst>
                                          <p:attrName>style.visibility</p:attrName>
                                        </p:attrNameLst>
                                      </p:cBhvr>
                                      <p:to>
                                        <p:strVal val="visible"/>
                                      </p:to>
                                    </p:set>
                                    <p:animEffect transition="in" filter="fade">
                                      <p:cBhvr>
                                        <p:cTn id="36" dur="400"/>
                                        <p:tgtEl>
                                          <p:spTgt spid="34">
                                            <p:txEl>
                                              <p:pRg st="0" end="0"/>
                                            </p:txEl>
                                          </p:spTgt>
                                        </p:tgtEl>
                                      </p:cBhvr>
                                    </p:animEffect>
                                    <p:anim calcmode="lin" valueType="num">
                                      <p:cBhvr>
                                        <p:cTn id="37" dur="4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34">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35">
                                            <p:txEl>
                                              <p:pRg st="0" end="0"/>
                                            </p:txEl>
                                          </p:spTgt>
                                        </p:tgtEl>
                                        <p:attrNameLst>
                                          <p:attrName>style.visibility</p:attrName>
                                        </p:attrNameLst>
                                      </p:cBhvr>
                                      <p:to>
                                        <p:strVal val="visible"/>
                                      </p:to>
                                    </p:set>
                                    <p:animEffect transition="in" filter="fade">
                                      <p:cBhvr>
                                        <p:cTn id="41" dur="500"/>
                                        <p:tgtEl>
                                          <p:spTgt spid="35">
                                            <p:txEl>
                                              <p:pRg st="0" end="0"/>
                                            </p:txEl>
                                          </p:spTgt>
                                        </p:tgtEl>
                                      </p:cBhvr>
                                    </p:animEffect>
                                    <p:anim calcmode="lin" valueType="num">
                                      <p:cBhvr>
                                        <p:cTn id="42"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35">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36">
                                            <p:txEl>
                                              <p:pRg st="0" end="0"/>
                                            </p:txEl>
                                          </p:spTgt>
                                        </p:tgtEl>
                                        <p:attrNameLst>
                                          <p:attrName>style.visibility</p:attrName>
                                        </p:attrNameLst>
                                      </p:cBhvr>
                                      <p:to>
                                        <p:strVal val="visible"/>
                                      </p:to>
                                    </p:set>
                                    <p:animEffect transition="in" filter="fade">
                                      <p:cBhvr>
                                        <p:cTn id="46" dur="500"/>
                                        <p:tgtEl>
                                          <p:spTgt spid="36">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37">
                                            <p:txEl>
                                              <p:pRg st="0" end="0"/>
                                            </p:txEl>
                                          </p:spTgt>
                                        </p:tgtEl>
                                        <p:attrNameLst>
                                          <p:attrName>style.visibility</p:attrName>
                                        </p:attrNameLst>
                                      </p:cBhvr>
                                      <p:to>
                                        <p:strVal val="visible"/>
                                      </p:to>
                                    </p:set>
                                    <p:animEffect transition="in" filter="fade">
                                      <p:cBhvr>
                                        <p:cTn id="49" dur="400"/>
                                        <p:tgtEl>
                                          <p:spTgt spid="37">
                                            <p:txEl>
                                              <p:pRg st="0" end="0"/>
                                            </p:txEl>
                                          </p:spTgt>
                                        </p:tgtEl>
                                      </p:cBhvr>
                                    </p:animEffect>
                                    <p:anim calcmode="lin" valueType="num">
                                      <p:cBhvr>
                                        <p:cTn id="50" dur="400" fill="hold"/>
                                        <p:tgtEl>
                                          <p:spTgt spid="37">
                                            <p:txEl>
                                              <p:pRg st="0" end="0"/>
                                            </p:txEl>
                                          </p:spTgt>
                                        </p:tgtEl>
                                        <p:attrNameLst>
                                          <p:attrName>ppt_x</p:attrName>
                                        </p:attrNameLst>
                                      </p:cBhvr>
                                      <p:tavLst>
                                        <p:tav tm="0">
                                          <p:val>
                                            <p:strVal val="#ppt_x"/>
                                          </p:val>
                                        </p:tav>
                                        <p:tav tm="100000">
                                          <p:val>
                                            <p:strVal val="#ppt_x"/>
                                          </p:val>
                                        </p:tav>
                                      </p:tavLst>
                                    </p:anim>
                                    <p:anim calcmode="lin" valueType="num">
                                      <p:cBhvr>
                                        <p:cTn id="51" dur="400" fill="hold"/>
                                        <p:tgtEl>
                                          <p:spTgt spid="37">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00"/>
                                  </p:stCondLst>
                                  <p:childTnLst>
                                    <p:set>
                                      <p:cBhvr>
                                        <p:cTn id="53" dur="1" fill="hold">
                                          <p:stCondLst>
                                            <p:cond delay="0"/>
                                          </p:stCondLst>
                                        </p:cTn>
                                        <p:tgtEl>
                                          <p:spTgt spid="38">
                                            <p:txEl>
                                              <p:pRg st="0" end="0"/>
                                            </p:txEl>
                                          </p:spTgt>
                                        </p:tgtEl>
                                        <p:attrNameLst>
                                          <p:attrName>style.visibility</p:attrName>
                                        </p:attrNameLst>
                                      </p:cBhvr>
                                      <p:to>
                                        <p:strVal val="visible"/>
                                      </p:to>
                                    </p:set>
                                    <p:animEffect transition="in" filter="fade">
                                      <p:cBhvr>
                                        <p:cTn id="54" dur="500"/>
                                        <p:tgtEl>
                                          <p:spTgt spid="38">
                                            <p:txEl>
                                              <p:pRg st="0" end="0"/>
                                            </p:txEl>
                                          </p:spTgt>
                                        </p:tgtEl>
                                      </p:cBhvr>
                                    </p:animEffect>
                                    <p:anim calcmode="lin" valueType="num">
                                      <p:cBhvr>
                                        <p:cTn id="55"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8">
                                            <p:txEl>
                                              <p:pRg st="0" end="0"/>
                                            </p:txEl>
                                          </p:spTgt>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800"/>
                                  </p:stCondLst>
                                  <p:childTnLst>
                                    <p:set>
                                      <p:cBhvr>
                                        <p:cTn id="58" dur="1" fill="hold">
                                          <p:stCondLst>
                                            <p:cond delay="0"/>
                                          </p:stCondLst>
                                        </p:cTn>
                                        <p:tgtEl>
                                          <p:spTgt spid="39">
                                            <p:txEl>
                                              <p:pRg st="0" end="0"/>
                                            </p:txEl>
                                          </p:spTgt>
                                        </p:tgtEl>
                                        <p:attrNameLst>
                                          <p:attrName>style.visibility</p:attrName>
                                        </p:attrNameLst>
                                      </p:cBhvr>
                                      <p:to>
                                        <p:strVal val="visible"/>
                                      </p:to>
                                    </p:set>
                                    <p:animEffect transition="in" filter="fade">
                                      <p:cBhvr>
                                        <p:cTn id="59" dur="500"/>
                                        <p:tgtEl>
                                          <p:spTgt spid="39">
                                            <p:txEl>
                                              <p:pRg st="0" end="0"/>
                                            </p:txEl>
                                          </p:spTgt>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40">
                                            <p:txEl>
                                              <p:pRg st="0" end="0"/>
                                            </p:txEl>
                                          </p:spTgt>
                                        </p:tgtEl>
                                        <p:attrNameLst>
                                          <p:attrName>style.visibility</p:attrName>
                                        </p:attrNameLst>
                                      </p:cBhvr>
                                      <p:to>
                                        <p:strVal val="visible"/>
                                      </p:to>
                                    </p:set>
                                    <p:animEffect transition="in" filter="fade">
                                      <p:cBhvr>
                                        <p:cTn id="62" dur="400"/>
                                        <p:tgtEl>
                                          <p:spTgt spid="40">
                                            <p:txEl>
                                              <p:pRg st="0" end="0"/>
                                            </p:txEl>
                                          </p:spTgt>
                                        </p:tgtEl>
                                      </p:cBhvr>
                                    </p:animEffect>
                                    <p:anim calcmode="lin" valueType="num">
                                      <p:cBhvr>
                                        <p:cTn id="63" dur="400" fill="hold"/>
                                        <p:tgtEl>
                                          <p:spTgt spid="40">
                                            <p:txEl>
                                              <p:pRg st="0" end="0"/>
                                            </p:txEl>
                                          </p:spTgt>
                                        </p:tgtEl>
                                        <p:attrNameLst>
                                          <p:attrName>ppt_x</p:attrName>
                                        </p:attrNameLst>
                                      </p:cBhvr>
                                      <p:tavLst>
                                        <p:tav tm="0">
                                          <p:val>
                                            <p:strVal val="#ppt_x"/>
                                          </p:val>
                                        </p:tav>
                                        <p:tav tm="100000">
                                          <p:val>
                                            <p:strVal val="#ppt_x"/>
                                          </p:val>
                                        </p:tav>
                                      </p:tavLst>
                                    </p:anim>
                                    <p:anim calcmode="lin" valueType="num">
                                      <p:cBhvr>
                                        <p:cTn id="64" dur="400" fill="hold"/>
                                        <p:tgtEl>
                                          <p:spTgt spid="40">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41">
                                            <p:txEl>
                                              <p:pRg st="0" end="0"/>
                                            </p:txEl>
                                          </p:spTgt>
                                        </p:tgtEl>
                                        <p:attrNameLst>
                                          <p:attrName>style.visibility</p:attrName>
                                        </p:attrNameLst>
                                      </p:cBhvr>
                                      <p:to>
                                        <p:strVal val="visible"/>
                                      </p:to>
                                    </p:set>
                                    <p:animEffect transition="in" filter="fade">
                                      <p:cBhvr>
                                        <p:cTn id="67" dur="500"/>
                                        <p:tgtEl>
                                          <p:spTgt spid="41">
                                            <p:txEl>
                                              <p:pRg st="0" end="0"/>
                                            </p:txEl>
                                          </p:spTgt>
                                        </p:tgtEl>
                                      </p:cBhvr>
                                    </p:animEffect>
                                    <p:anim calcmode="lin" valueType="num">
                                      <p:cBhvr>
                                        <p:cTn id="68"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4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10" presetClass="entr" presetSubtype="0" fill="hold" nodeType="withEffect">
                  <p:stCondLst>
                    <p:cond delay="8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anim calcmode="lin" valueType="num">
                      <p:cBhvr>
                        <p:cTn dur="500" fill="hold"/>
                        <p:tgtEl>
                          <p:spTgt spid="7"/>
                        </p:tgtEl>
                        <p:attrNameLst>
                          <p:attrName>ppt_x</p:attrName>
                        </p:attrNameLst>
                      </p:cBhvr>
                      <p:tavLst>
                        <p:tav tm="0">
                          <p:val>
                            <p:strVal val="#ppt_x"/>
                          </p:val>
                        </p:tav>
                        <p:tav tm="100000">
                          <p:val>
                            <p:strVal val="#ppt_x"/>
                          </p:val>
                        </p:tav>
                      </p:tavLst>
                    </p:anim>
                    <p:anim calcmode="lin" valueType="num">
                      <p:cBhvr>
                        <p:cTn dur="500" fill="hold"/>
                        <p:tgtEl>
                          <p:spTgt spid="7"/>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10" presetClass="entr" presetSubtype="0" fill="hold" nodeType="withEffect">
                  <p:stCondLst>
                    <p:cond delay="8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400"/>
                        <p:tgtEl>
                          <p:spTgt spid="34"/>
                        </p:tgtEl>
                      </p:cBhvr>
                    </p:animEffect>
                    <p:anim calcmode="lin" valueType="num">
                      <p:cBhvr>
                        <p:cTn dur="400" fill="hold"/>
                        <p:tgtEl>
                          <p:spTgt spid="34"/>
                        </p:tgtEl>
                        <p:attrNameLst>
                          <p:attrName>ppt_x</p:attrName>
                        </p:attrNameLst>
                      </p:cBhvr>
                      <p:tavLst>
                        <p:tav tm="0">
                          <p:val>
                            <p:strVal val="#ppt_x"/>
                          </p:val>
                        </p:tav>
                        <p:tav tm="100000">
                          <p:val>
                            <p:strVal val="#ppt_x"/>
                          </p:val>
                        </p:tav>
                      </p:tavLst>
                    </p:anim>
                    <p:anim calcmode="lin" valueType="num">
                      <p:cBhvr>
                        <p:cTn dur="4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42" presetClass="entr" presetSubtype="0" fill="hold" nodeType="withEffect">
                  <p:stCondLst>
                    <p:cond delay="200"/>
                  </p:stCondLst>
                  <p:childTnLst>
                    <p:set>
                      <p:cBhvr>
                        <p:cTn dur="1" fill="hold">
                          <p:stCondLst>
                            <p:cond delay="0"/>
                          </p:stCondLst>
                        </p:cTn>
                        <p:tgtEl>
                          <p:spTgt spid="37"/>
                        </p:tgtEl>
                        <p:attrNameLst>
                          <p:attrName>style.visibility</p:attrName>
                        </p:attrNameLst>
                      </p:cBhvr>
                      <p:to>
                        <p:strVal val="visible"/>
                      </p:to>
                    </p:set>
                    <p:animEffect transition="in" filter="fade">
                      <p:cBhvr>
                        <p:cTn dur="400"/>
                        <p:tgtEl>
                          <p:spTgt spid="37"/>
                        </p:tgtEl>
                      </p:cBhvr>
                    </p:animEffect>
                    <p:anim calcmode="lin" valueType="num">
                      <p:cBhvr>
                        <p:cTn dur="400" fill="hold"/>
                        <p:tgtEl>
                          <p:spTgt spid="37"/>
                        </p:tgtEl>
                        <p:attrNameLst>
                          <p:attrName>ppt_x</p:attrName>
                        </p:attrNameLst>
                      </p:cBhvr>
                      <p:tavLst>
                        <p:tav tm="0">
                          <p:val>
                            <p:strVal val="#ppt_x"/>
                          </p:val>
                        </p:tav>
                        <p:tav tm="100000">
                          <p:val>
                            <p:strVal val="#ppt_x"/>
                          </p:val>
                        </p:tav>
                      </p:tavLst>
                    </p:anim>
                    <p:anim calcmode="lin" valueType="num">
                      <p:cBhvr>
                        <p:cTn dur="400" fill="hold"/>
                        <p:tgtEl>
                          <p:spTgt spid="37"/>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42" presetClass="entr" presetSubtype="0"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Effect transition="in" filter="fade">
                      <p:cBhvr>
                        <p:cTn dur="400"/>
                        <p:tgtEl>
                          <p:spTgt spid="40"/>
                        </p:tgtEl>
                      </p:cBhvr>
                    </p:animEffect>
                    <p:anim calcmode="lin" valueType="num">
                      <p:cBhvr>
                        <p:cTn dur="400" fill="hold"/>
                        <p:tgtEl>
                          <p:spTgt spid="40"/>
                        </p:tgtEl>
                        <p:attrNameLst>
                          <p:attrName>ppt_x</p:attrName>
                        </p:attrNameLst>
                      </p:cBhvr>
                      <p:tavLst>
                        <p:tav tm="0">
                          <p:val>
                            <p:strVal val="#ppt_x"/>
                          </p:val>
                        </p:tav>
                        <p:tav tm="100000">
                          <p:val>
                            <p:strVal val="#ppt_x"/>
                          </p:val>
                        </p:tav>
                      </p:tavLst>
                    </p:anim>
                    <p:anim calcmode="lin" valueType="num">
                      <p:cBhvr>
                        <p:cTn dur="400" fill="hold"/>
                        <p:tgtEl>
                          <p:spTgt spid="40"/>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One images with caption">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452438" y="1141350"/>
            <a:ext cx="8229600" cy="2922650"/>
          </a:xfrm>
          <a:custGeom>
            <a:avLst/>
            <a:gdLst/>
            <a:ahLst/>
            <a:cxnLst/>
            <a:rect l="l" t="t" r="r" b="b"/>
            <a:pathLst>
              <a:path w="8229600" h="2922650">
                <a:moveTo>
                  <a:pt x="1461325" y="0"/>
                </a:moveTo>
                <a:lnTo>
                  <a:pt x="6768275" y="0"/>
                </a:lnTo>
                <a:cubicBezTo>
                  <a:pt x="7575343" y="0"/>
                  <a:pt x="8229600" y="654257"/>
                  <a:pt x="8229600" y="1461325"/>
                </a:cubicBezTo>
                <a:cubicBezTo>
                  <a:pt x="8229600" y="2268393"/>
                  <a:pt x="7575343" y="2922650"/>
                  <a:pt x="6768275" y="2922650"/>
                </a:cubicBezTo>
                <a:lnTo>
                  <a:pt x="1461325" y="2922650"/>
                </a:lnTo>
                <a:cubicBezTo>
                  <a:pt x="654257" y="2922650"/>
                  <a:pt x="0" y="2268393"/>
                  <a:pt x="0" y="1461325"/>
                </a:cubicBezTo>
                <a:cubicBezTo>
                  <a:pt x="0" y="654257"/>
                  <a:pt x="654257" y="0"/>
                  <a:pt x="1461325"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75979" y="321282"/>
            <a:ext cx="287999" cy="285143"/>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Text Placeholder 2"/>
          <p:cNvSpPr>
            <a:spLocks noGrp="1"/>
          </p:cNvSpPr>
          <p:nvPr>
            <p:ph type="body" sz="quarter" idx="75"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19" name="Text Placeholder 7"/>
          <p:cNvSpPr>
            <a:spLocks noGrp="1"/>
          </p:cNvSpPr>
          <p:nvPr>
            <p:ph type="body" sz="quarter" idx="76"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p14="http://schemas.microsoft.com/office/powerpoint/2010/main" val="1824613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par>
                                <p:cTn id="23" presetID="10" presetClass="entr" presetSubtype="0" fill="hold" grpId="0" nodeType="withEffect">
                                  <p:stCondLst>
                                    <p:cond delay="80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par>
                                <p:cTn id="26" presetID="42" presetClass="entr" presetSubtype="0" fill="hold" grpId="0" nodeType="withEffect">
                                  <p:stCondLst>
                                    <p:cond delay="20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400"/>
                                        <p:tgtEl>
                                          <p:spTgt spid="19">
                                            <p:txEl>
                                              <p:pRg st="0" end="0"/>
                                            </p:txEl>
                                          </p:spTgt>
                                        </p:tgtEl>
                                      </p:cBhvr>
                                    </p:animEffect>
                                    <p:anim calcmode="lin" valueType="num">
                                      <p:cBhvr>
                                        <p:cTn id="29" dur="4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30" dur="4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42" presetClass="entr" presetSubtype="0" fill="hold" nodeType="withEffect">
                  <p:stCondLst>
                    <p:cond delay="200"/>
                  </p:stCondLst>
                  <p:childTnLst>
                    <p:set>
                      <p:cBhvr>
                        <p:cTn dur="1" fill="hold">
                          <p:stCondLst>
                            <p:cond delay="0"/>
                          </p:stCondLst>
                        </p:cTn>
                        <p:tgtEl>
                          <p:spTgt spid="19"/>
                        </p:tgtEl>
                        <p:attrNameLst>
                          <p:attrName>style.visibility</p:attrName>
                        </p:attrNameLst>
                      </p:cBhvr>
                      <p:to>
                        <p:strVal val="visible"/>
                      </p:to>
                    </p:set>
                    <p:animEffect transition="in" filter="fade">
                      <p:cBhvr>
                        <p:cTn dur="400"/>
                        <p:tgtEl>
                          <p:spTgt spid="19"/>
                        </p:tgtEl>
                      </p:cBhvr>
                    </p:animEffect>
                    <p:anim calcmode="lin" valueType="num">
                      <p:cBhvr>
                        <p:cTn dur="400" fill="hold"/>
                        <p:tgtEl>
                          <p:spTgt spid="19"/>
                        </p:tgtEl>
                        <p:attrNameLst>
                          <p:attrName>ppt_x</p:attrName>
                        </p:attrNameLst>
                      </p:cBhvr>
                      <p:tavLst>
                        <p:tav tm="0">
                          <p:val>
                            <p:strVal val="#ppt_x"/>
                          </p:val>
                        </p:tav>
                        <p:tav tm="100000">
                          <p:val>
                            <p:strVal val="#ppt_x"/>
                          </p:val>
                        </p:tav>
                      </p:tavLst>
                    </p:anim>
                    <p:anim calcmode="lin" valueType="num">
                      <p:cBhvr>
                        <p:cTn dur="400" fill="hold"/>
                        <p:tgtEl>
                          <p:spTgt spid="1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wo images with caption">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452438" y="1227671"/>
            <a:ext cx="3903662" cy="2872639"/>
          </a:xfrm>
          <a:custGeom>
            <a:avLst/>
            <a:gdLst/>
            <a:ahLst/>
            <a:cxnLst/>
            <a:rect l="l" t="t" r="r" b="b"/>
            <a:pathLst>
              <a:path w="3903662" h="2872639">
                <a:moveTo>
                  <a:pt x="522813" y="0"/>
                </a:moveTo>
                <a:lnTo>
                  <a:pt x="3380849" y="0"/>
                </a:lnTo>
                <a:cubicBezTo>
                  <a:pt x="3669591" y="0"/>
                  <a:pt x="3903662" y="234071"/>
                  <a:pt x="3903662" y="522813"/>
                </a:cubicBezTo>
                <a:lnTo>
                  <a:pt x="3903662" y="2872639"/>
                </a:lnTo>
                <a:lnTo>
                  <a:pt x="0" y="2872639"/>
                </a:lnTo>
                <a:lnTo>
                  <a:pt x="0" y="522813"/>
                </a:lnTo>
                <a:cubicBezTo>
                  <a:pt x="0" y="234071"/>
                  <a:pt x="234071" y="0"/>
                  <a:pt x="522813"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7" name="Rounded Rectangle 16"/>
          <p:cNvSpPr/>
          <p:nvPr userDrawn="1"/>
        </p:nvSpPr>
        <p:spPr>
          <a:xfrm>
            <a:off x="452438" y="4100309"/>
            <a:ext cx="3903662" cy="1092200"/>
          </a:xfrm>
          <a:custGeom>
            <a:avLst/>
            <a:gdLst/>
            <a:ahLst/>
            <a:cxnLst/>
            <a:rect l="l" t="t" r="r" b="b"/>
            <a:pathLst>
              <a:path w="3903662" h="1092200">
                <a:moveTo>
                  <a:pt x="0" y="0"/>
                </a:moveTo>
                <a:lnTo>
                  <a:pt x="3903662" y="0"/>
                </a:lnTo>
                <a:lnTo>
                  <a:pt x="3903662" y="595030"/>
                </a:lnTo>
                <a:cubicBezTo>
                  <a:pt x="3903662" y="869609"/>
                  <a:pt x="3681071" y="1092200"/>
                  <a:pt x="3406492" y="1092200"/>
                </a:cubicBezTo>
                <a:lnTo>
                  <a:pt x="497170" y="1092200"/>
                </a:lnTo>
                <a:cubicBezTo>
                  <a:pt x="222591" y="1092200"/>
                  <a:pt x="0" y="869609"/>
                  <a:pt x="0" y="595030"/>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75979" y="321282"/>
            <a:ext cx="287999" cy="285143"/>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Text Placeholder 7"/>
          <p:cNvSpPr>
            <a:spLocks noGrp="1"/>
          </p:cNvSpPr>
          <p:nvPr>
            <p:ph type="body" sz="quarter" idx="65" hasCustomPrompt="1"/>
          </p:nvPr>
        </p:nvSpPr>
        <p:spPr>
          <a:xfrm>
            <a:off x="711200" y="4283513"/>
            <a:ext cx="3467100"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9" name="Text Placeholder 2"/>
          <p:cNvSpPr>
            <a:spLocks noGrp="1"/>
          </p:cNvSpPr>
          <p:nvPr>
            <p:ph type="body" sz="quarter" idx="64" hasCustomPrompt="1"/>
          </p:nvPr>
        </p:nvSpPr>
        <p:spPr>
          <a:xfrm>
            <a:off x="711200" y="4529165"/>
            <a:ext cx="3467100" cy="510944"/>
          </a:xfrm>
          <a:prstGeom prst="rect">
            <a:avLst/>
          </a:prstGeom>
        </p:spPr>
        <p:txBody>
          <a:bodyPr vert="horz" lIns="0" tIns="0" rIns="0" bIns="0"/>
          <a:lstStyle>
            <a:lvl1pPr marL="0" indent="0" algn="just">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6" name="Picture Placeholder 2"/>
          <p:cNvSpPr>
            <a:spLocks noGrp="1"/>
          </p:cNvSpPr>
          <p:nvPr>
            <p:ph type="pic" sz="quarter" idx="66"/>
          </p:nvPr>
        </p:nvSpPr>
        <p:spPr>
          <a:xfrm>
            <a:off x="4778376" y="1227671"/>
            <a:ext cx="3903662" cy="2872639"/>
          </a:xfrm>
          <a:custGeom>
            <a:avLst/>
            <a:gdLst/>
            <a:ahLst/>
            <a:cxnLst/>
            <a:rect l="l" t="t" r="r" b="b"/>
            <a:pathLst>
              <a:path w="3903662" h="2872639">
                <a:moveTo>
                  <a:pt x="522813" y="0"/>
                </a:moveTo>
                <a:lnTo>
                  <a:pt x="3380849" y="0"/>
                </a:lnTo>
                <a:cubicBezTo>
                  <a:pt x="3669591" y="0"/>
                  <a:pt x="3903662" y="234071"/>
                  <a:pt x="3903662" y="522813"/>
                </a:cubicBezTo>
                <a:lnTo>
                  <a:pt x="3903662" y="2872639"/>
                </a:lnTo>
                <a:lnTo>
                  <a:pt x="0" y="2872639"/>
                </a:lnTo>
                <a:lnTo>
                  <a:pt x="0" y="522813"/>
                </a:lnTo>
                <a:cubicBezTo>
                  <a:pt x="0" y="234071"/>
                  <a:pt x="234071" y="0"/>
                  <a:pt x="522813"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7" name="Rounded Rectangle 16"/>
          <p:cNvSpPr/>
          <p:nvPr userDrawn="1"/>
        </p:nvSpPr>
        <p:spPr>
          <a:xfrm>
            <a:off x="4778376" y="4100309"/>
            <a:ext cx="3903662" cy="1092200"/>
          </a:xfrm>
          <a:custGeom>
            <a:avLst/>
            <a:gdLst/>
            <a:ahLst/>
            <a:cxnLst/>
            <a:rect l="l" t="t" r="r" b="b"/>
            <a:pathLst>
              <a:path w="3903662" h="1092200">
                <a:moveTo>
                  <a:pt x="0" y="0"/>
                </a:moveTo>
                <a:lnTo>
                  <a:pt x="3903662" y="0"/>
                </a:lnTo>
                <a:lnTo>
                  <a:pt x="3903662" y="595030"/>
                </a:lnTo>
                <a:cubicBezTo>
                  <a:pt x="3903662" y="869609"/>
                  <a:pt x="3681071" y="1092200"/>
                  <a:pt x="3406492" y="1092200"/>
                </a:cubicBezTo>
                <a:lnTo>
                  <a:pt x="497170" y="1092200"/>
                </a:lnTo>
                <a:cubicBezTo>
                  <a:pt x="222591" y="1092200"/>
                  <a:pt x="0" y="869609"/>
                  <a:pt x="0" y="595030"/>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 Placeholder 7"/>
          <p:cNvSpPr>
            <a:spLocks noGrp="1"/>
          </p:cNvSpPr>
          <p:nvPr>
            <p:ph type="body" sz="quarter" idx="67" hasCustomPrompt="1"/>
          </p:nvPr>
        </p:nvSpPr>
        <p:spPr>
          <a:xfrm>
            <a:off x="5037138" y="4283513"/>
            <a:ext cx="3467100"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9" name="Text Placeholder 2"/>
          <p:cNvSpPr>
            <a:spLocks noGrp="1"/>
          </p:cNvSpPr>
          <p:nvPr>
            <p:ph type="body" sz="quarter" idx="68" hasCustomPrompt="1"/>
          </p:nvPr>
        </p:nvSpPr>
        <p:spPr>
          <a:xfrm>
            <a:off x="5037138" y="4529165"/>
            <a:ext cx="3467100" cy="510944"/>
          </a:xfrm>
          <a:prstGeom prst="rect">
            <a:avLst/>
          </a:prstGeom>
        </p:spPr>
        <p:txBody>
          <a:bodyPr vert="horz" lIns="0" tIns="0" rIns="0" bIns="0"/>
          <a:lstStyle>
            <a:lvl1pPr marL="0" indent="0" algn="just">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Tree>
    <p:extLst>
      <p:ext uri="{BB962C8B-B14F-4D97-AF65-F5344CB8AC3E}">
        <p14:creationId xmlns:p14="http://schemas.microsoft.com/office/powerpoint/2010/main" val="3317302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childTnLst>
                          </p:cTn>
                        </p:par>
                        <p:par>
                          <p:cTn id="23" fill="hold">
                            <p:stCondLst>
                              <p:cond delay="1800"/>
                            </p:stCondLst>
                            <p:childTnLst>
                              <p:par>
                                <p:cTn id="24" presetID="37" presetClass="entr" presetSubtype="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900" decel="100000" fill="hold"/>
                                        <p:tgtEl>
                                          <p:spTgt spid="17"/>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30" presetID="42" presetClass="entr" presetSubtype="0" fill="hold" grpId="0" nodeType="withEffect">
                                  <p:stCondLst>
                                    <p:cond delay="200"/>
                                  </p:stCondLst>
                                  <p:childTnLst>
                                    <p:set>
                                      <p:cBhvr>
                                        <p:cTn id="31" dur="1" fill="hold">
                                          <p:stCondLst>
                                            <p:cond delay="0"/>
                                          </p:stCondLst>
                                        </p:cTn>
                                        <p:tgtEl>
                                          <p:spTgt spid="28">
                                            <p:txEl>
                                              <p:pRg st="0" end="0"/>
                                            </p:txEl>
                                          </p:spTgt>
                                        </p:tgtEl>
                                        <p:attrNameLst>
                                          <p:attrName>style.visibility</p:attrName>
                                        </p:attrNameLst>
                                      </p:cBhvr>
                                      <p:to>
                                        <p:strVal val="visible"/>
                                      </p:to>
                                    </p:set>
                                    <p:animEffect transition="in" filter="fade">
                                      <p:cBhvr>
                                        <p:cTn id="32" dur="500"/>
                                        <p:tgtEl>
                                          <p:spTgt spid="28">
                                            <p:txEl>
                                              <p:pRg st="0" end="0"/>
                                            </p:txEl>
                                          </p:spTgt>
                                        </p:tgtEl>
                                      </p:cBhvr>
                                    </p:animEffect>
                                    <p:anim calcmode="lin" valueType="num">
                                      <p:cBhvr>
                                        <p:cTn id="33"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8">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9">
                                            <p:txEl>
                                              <p:pRg st="0" end="0"/>
                                            </p:txEl>
                                          </p:spTgt>
                                        </p:tgtEl>
                                        <p:attrNameLst>
                                          <p:attrName>style.visibility</p:attrName>
                                        </p:attrNameLst>
                                      </p:cBhvr>
                                      <p:to>
                                        <p:strVal val="visible"/>
                                      </p:to>
                                    </p:set>
                                    <p:animEffect transition="in" filter="fade">
                                      <p:cBhvr>
                                        <p:cTn id="37" dur="500"/>
                                        <p:tgtEl>
                                          <p:spTgt spid="29">
                                            <p:txEl>
                                              <p:pRg st="0" end="0"/>
                                            </p:txEl>
                                          </p:spTgt>
                                        </p:tgtEl>
                                      </p:cBhvr>
                                    </p:animEffect>
                                  </p:childTnLst>
                                </p:cTn>
                              </p:par>
                              <p:par>
                                <p:cTn id="38" presetID="53" presetClass="entr" presetSubtype="16" fill="hold" grpId="0" nodeType="withEffect" nodePh="1">
                                  <p:stCondLst>
                                    <p:cond delay="800"/>
                                  </p:stCondLst>
                                  <p:endCondLst>
                                    <p:cond evt="begin" delay="0">
                                      <p:tn val="38"/>
                                    </p:cond>
                                  </p:endCondLst>
                                  <p:childTnLst>
                                    <p:set>
                                      <p:cBhvr>
                                        <p:cTn id="39" dur="1" fill="hold">
                                          <p:stCondLst>
                                            <p:cond delay="0"/>
                                          </p:stCondLst>
                                        </p:cTn>
                                        <p:tgtEl>
                                          <p:spTgt spid="46"/>
                                        </p:tgtEl>
                                        <p:attrNameLst>
                                          <p:attrName>style.visibility</p:attrName>
                                        </p:attrNameLst>
                                      </p:cBhvr>
                                      <p:to>
                                        <p:strVal val="visible"/>
                                      </p:to>
                                    </p:set>
                                    <p:anim calcmode="lin" valueType="num">
                                      <p:cBhvr>
                                        <p:cTn id="40" dur="1000" fill="hold"/>
                                        <p:tgtEl>
                                          <p:spTgt spid="46"/>
                                        </p:tgtEl>
                                        <p:attrNameLst>
                                          <p:attrName>ppt_w</p:attrName>
                                        </p:attrNameLst>
                                      </p:cBhvr>
                                      <p:tavLst>
                                        <p:tav tm="0">
                                          <p:val>
                                            <p:fltVal val="0"/>
                                          </p:val>
                                        </p:tav>
                                        <p:tav tm="100000">
                                          <p:val>
                                            <p:strVal val="#ppt_w"/>
                                          </p:val>
                                        </p:tav>
                                      </p:tavLst>
                                    </p:anim>
                                    <p:anim calcmode="lin" valueType="num">
                                      <p:cBhvr>
                                        <p:cTn id="41" dur="1000" fill="hold"/>
                                        <p:tgtEl>
                                          <p:spTgt spid="46"/>
                                        </p:tgtEl>
                                        <p:attrNameLst>
                                          <p:attrName>ppt_h</p:attrName>
                                        </p:attrNameLst>
                                      </p:cBhvr>
                                      <p:tavLst>
                                        <p:tav tm="0">
                                          <p:val>
                                            <p:fltVal val="0"/>
                                          </p:val>
                                        </p:tav>
                                        <p:tav tm="100000">
                                          <p:val>
                                            <p:strVal val="#ppt_h"/>
                                          </p:val>
                                        </p:tav>
                                      </p:tavLst>
                                    </p:anim>
                                    <p:animEffect transition="in" filter="fade">
                                      <p:cBhvr>
                                        <p:cTn id="42" dur="1000"/>
                                        <p:tgtEl>
                                          <p:spTgt spid="46"/>
                                        </p:tgtEl>
                                      </p:cBhvr>
                                    </p:animEffect>
                                  </p:childTnLst>
                                </p:cTn>
                              </p:par>
                            </p:childTnLst>
                          </p:cTn>
                        </p:par>
                        <p:par>
                          <p:cTn id="43" fill="hold">
                            <p:stCondLst>
                              <p:cond delay="3600"/>
                            </p:stCondLst>
                            <p:childTnLst>
                              <p:par>
                                <p:cTn id="44" presetID="37" presetClass="entr" presetSubtype="0"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1000"/>
                                        <p:tgtEl>
                                          <p:spTgt spid="47"/>
                                        </p:tgtEl>
                                      </p:cBhvr>
                                    </p:animEffect>
                                    <p:anim calcmode="lin" valueType="num">
                                      <p:cBhvr>
                                        <p:cTn id="47" dur="1000" fill="hold"/>
                                        <p:tgtEl>
                                          <p:spTgt spid="47"/>
                                        </p:tgtEl>
                                        <p:attrNameLst>
                                          <p:attrName>ppt_x</p:attrName>
                                        </p:attrNameLst>
                                      </p:cBhvr>
                                      <p:tavLst>
                                        <p:tav tm="0">
                                          <p:val>
                                            <p:strVal val="#ppt_x"/>
                                          </p:val>
                                        </p:tav>
                                        <p:tav tm="100000">
                                          <p:val>
                                            <p:strVal val="#ppt_x"/>
                                          </p:val>
                                        </p:tav>
                                      </p:tavLst>
                                    </p:anim>
                                    <p:anim calcmode="lin" valueType="num">
                                      <p:cBhvr>
                                        <p:cTn id="48" dur="900" decel="100000" fill="hold"/>
                                        <p:tgtEl>
                                          <p:spTgt spid="47"/>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50" presetID="42" presetClass="entr" presetSubtype="0" fill="hold" grpId="0" nodeType="withEffect">
                                  <p:stCondLst>
                                    <p:cond delay="200"/>
                                  </p:stCondLst>
                                  <p:childTnLst>
                                    <p:set>
                                      <p:cBhvr>
                                        <p:cTn id="51" dur="1" fill="hold">
                                          <p:stCondLst>
                                            <p:cond delay="0"/>
                                          </p:stCondLst>
                                        </p:cTn>
                                        <p:tgtEl>
                                          <p:spTgt spid="48">
                                            <p:txEl>
                                              <p:pRg st="0" end="0"/>
                                            </p:txEl>
                                          </p:spTgt>
                                        </p:tgtEl>
                                        <p:attrNameLst>
                                          <p:attrName>style.visibility</p:attrName>
                                        </p:attrNameLst>
                                      </p:cBhvr>
                                      <p:to>
                                        <p:strVal val="visible"/>
                                      </p:to>
                                    </p:set>
                                    <p:animEffect transition="in" filter="fade">
                                      <p:cBhvr>
                                        <p:cTn id="52" dur="500"/>
                                        <p:tgtEl>
                                          <p:spTgt spid="48">
                                            <p:txEl>
                                              <p:pRg st="0" end="0"/>
                                            </p:txEl>
                                          </p:spTgt>
                                        </p:tgtEl>
                                      </p:cBhvr>
                                    </p:animEffect>
                                    <p:anim calcmode="lin" valueType="num">
                                      <p:cBhvr>
                                        <p:cTn id="53"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48">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49">
                                            <p:txEl>
                                              <p:pRg st="0" end="0"/>
                                            </p:txEl>
                                          </p:spTgt>
                                        </p:tgtEl>
                                        <p:attrNameLst>
                                          <p:attrName>style.visibility</p:attrName>
                                        </p:attrNameLst>
                                      </p:cBhvr>
                                      <p:to>
                                        <p:strVal val="visible"/>
                                      </p:to>
                                    </p:set>
                                    <p:animEffect transition="in" filter="fade">
                                      <p:cBhvr>
                                        <p:cTn id="57" dur="500"/>
                                        <p:tgtEl>
                                          <p:spTgt spid="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7"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anim calcmode="lin" valueType="num">
                      <p:cBhvr>
                        <p:cTn dur="500" fill="hold"/>
                        <p:tgtEl>
                          <p:spTgt spid="28"/>
                        </p:tgtEl>
                        <p:attrNameLst>
                          <p:attrName>ppt_x</p:attrName>
                        </p:attrNameLst>
                      </p:cBhvr>
                      <p:tavLst>
                        <p:tav tm="0">
                          <p:val>
                            <p:strVal val="#ppt_x"/>
                          </p:val>
                        </p:tav>
                        <p:tav tm="100000">
                          <p:val>
                            <p:strVal val="#ppt_x"/>
                          </p:val>
                        </p:tav>
                      </p:tavLst>
                    </p:anim>
                    <p:anim calcmode="lin" valueType="num">
                      <p:cBhvr>
                        <p:cTn dur="5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10" presetClass="entr" presetSubtype="0" fill="hold" nodeType="withEffect">
                  <p:stCondLst>
                    <p:cond delay="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46" grpId="0"/>
      <p:bldP spid="47" grpId="0" animBg="1"/>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anim calcmode="lin" valueType="num">
                      <p:cBhvr>
                        <p:cTn dur="500" fill="hold"/>
                        <p:tgtEl>
                          <p:spTgt spid="48"/>
                        </p:tgtEl>
                        <p:attrNameLst>
                          <p:attrName>ppt_x</p:attrName>
                        </p:attrNameLst>
                      </p:cBhvr>
                      <p:tavLst>
                        <p:tav tm="0">
                          <p:val>
                            <p:strVal val="#ppt_x"/>
                          </p:val>
                        </p:tav>
                        <p:tav tm="100000">
                          <p:val>
                            <p:strVal val="#ppt_x"/>
                          </p:val>
                        </p:tav>
                      </p:tavLst>
                    </p:anim>
                    <p:anim calcmode="lin" valueType="num">
                      <p:cBhvr>
                        <p:cTn dur="5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10" presetClass="entr" presetSubtype="0" fill="hold" nodeType="withEffect">
                  <p:stCondLst>
                    <p:cond delay="80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ide image with color bar">
    <p:spTree>
      <p:nvGrpSpPr>
        <p:cNvPr id="1" name=""/>
        <p:cNvGrpSpPr/>
        <p:nvPr/>
      </p:nvGrpSpPr>
      <p:grpSpPr>
        <a:xfrm>
          <a:off x="0" y="0"/>
          <a:ext cx="0" cy="0"/>
          <a:chOff x="0" y="0"/>
          <a:chExt cx="0" cy="0"/>
        </a:xfrm>
      </p:grpSpPr>
      <p:sp>
        <p:nvSpPr>
          <p:cNvPr id="2" name="Rectangle 1"/>
          <p:cNvSpPr/>
          <p:nvPr userDrawn="1"/>
        </p:nvSpPr>
        <p:spPr>
          <a:xfrm>
            <a:off x="4538133" y="1278122"/>
            <a:ext cx="4605867" cy="3090677"/>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 name="Picture Placeholder 2"/>
          <p:cNvSpPr>
            <a:spLocks noGrp="1"/>
          </p:cNvSpPr>
          <p:nvPr>
            <p:ph type="pic" sz="quarter" idx="17"/>
          </p:nvPr>
        </p:nvSpPr>
        <p:spPr>
          <a:xfrm>
            <a:off x="0" y="1278122"/>
            <a:ext cx="4741333" cy="3090677"/>
          </a:xfrm>
          <a:custGeom>
            <a:avLst/>
            <a:gdLst/>
            <a:ahLst/>
            <a:cxnLst/>
            <a:rect l="l" t="t" r="r" b="b"/>
            <a:pathLst>
              <a:path w="4741333" h="3090677">
                <a:moveTo>
                  <a:pt x="681038" y="182378"/>
                </a:moveTo>
                <a:cubicBezTo>
                  <a:pt x="554786" y="182378"/>
                  <a:pt x="452438" y="284726"/>
                  <a:pt x="452438" y="410978"/>
                </a:cubicBezTo>
                <a:lnTo>
                  <a:pt x="452438" y="2658878"/>
                </a:lnTo>
                <a:cubicBezTo>
                  <a:pt x="452438" y="2785130"/>
                  <a:pt x="554786" y="2887478"/>
                  <a:pt x="681038" y="2887478"/>
                </a:cubicBezTo>
                <a:cubicBezTo>
                  <a:pt x="807290" y="2887478"/>
                  <a:pt x="909638" y="2785130"/>
                  <a:pt x="909638" y="2658878"/>
                </a:cubicBezTo>
                <a:lnTo>
                  <a:pt x="909638" y="410978"/>
                </a:lnTo>
                <a:cubicBezTo>
                  <a:pt x="909638" y="284726"/>
                  <a:pt x="807290" y="182378"/>
                  <a:pt x="681038" y="182378"/>
                </a:cubicBezTo>
                <a:close/>
                <a:moveTo>
                  <a:pt x="0" y="0"/>
                </a:moveTo>
                <a:lnTo>
                  <a:pt x="4538133" y="0"/>
                </a:lnTo>
                <a:lnTo>
                  <a:pt x="4538133" y="1312678"/>
                </a:lnTo>
                <a:lnTo>
                  <a:pt x="4741333" y="1515878"/>
                </a:lnTo>
                <a:lnTo>
                  <a:pt x="4538133" y="1719078"/>
                </a:lnTo>
                <a:lnTo>
                  <a:pt x="4538133" y="3090677"/>
                </a:lnTo>
                <a:lnTo>
                  <a:pt x="0" y="3090677"/>
                </a:ln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 name="Text Placeholder 2"/>
          <p:cNvSpPr>
            <a:spLocks noGrp="1"/>
          </p:cNvSpPr>
          <p:nvPr>
            <p:ph type="body" sz="quarter" idx="16" hasCustomPrompt="1"/>
          </p:nvPr>
        </p:nvSpPr>
        <p:spPr>
          <a:xfrm>
            <a:off x="443971" y="4616287"/>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sp>
        <p:nvSpPr>
          <p:cNvPr id="10" name="Text Placeholder 7"/>
          <p:cNvSpPr>
            <a:spLocks noGrp="1"/>
          </p:cNvSpPr>
          <p:nvPr>
            <p:ph type="body" sz="quarter" idx="18" hasCustomPrompt="1"/>
          </p:nvPr>
        </p:nvSpPr>
        <p:spPr>
          <a:xfrm>
            <a:off x="5004328" y="1883258"/>
            <a:ext cx="3669772"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11" name="Text Placeholder 7"/>
          <p:cNvSpPr>
            <a:spLocks noGrp="1"/>
          </p:cNvSpPr>
          <p:nvPr>
            <p:ph type="body" sz="quarter" idx="19" hasCustomPrompt="1"/>
          </p:nvPr>
        </p:nvSpPr>
        <p:spPr>
          <a:xfrm>
            <a:off x="5004328" y="2302027"/>
            <a:ext cx="3669772"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2" name="Text Placeholder 2"/>
          <p:cNvSpPr>
            <a:spLocks noGrp="1"/>
          </p:cNvSpPr>
          <p:nvPr>
            <p:ph type="body" sz="quarter" idx="20" hasCustomPrompt="1"/>
          </p:nvPr>
        </p:nvSpPr>
        <p:spPr>
          <a:xfrm>
            <a:off x="5004328" y="2601224"/>
            <a:ext cx="3669772" cy="1310380"/>
          </a:xfrm>
          <a:prstGeom prst="rect">
            <a:avLst/>
          </a:prstGeom>
        </p:spPr>
        <p:txBody>
          <a:bodyPr vert="horz" lIns="0" tIns="0" rIns="0" bIns="0"/>
          <a:lstStyle>
            <a:lvl1pPr marL="0" indent="0" algn="just">
              <a:lnSpc>
                <a:spcPct val="130000"/>
              </a:lnSpc>
              <a:buNone/>
              <a:defRPr sz="900">
                <a:solidFill>
                  <a:schemeClr val="bg1">
                    <a:lumMod val="95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p>
        </p:txBody>
      </p:sp>
      <p:grpSp>
        <p:nvGrpSpPr>
          <p:cNvPr id="13" name="Group 12"/>
          <p:cNvGrpSpPr/>
          <p:nvPr userDrawn="1"/>
        </p:nvGrpSpPr>
        <p:grpSpPr>
          <a:xfrm>
            <a:off x="75979" y="321282"/>
            <a:ext cx="287999" cy="285143"/>
            <a:chOff x="5270500" y="1460500"/>
            <a:chExt cx="1701800" cy="2705100"/>
          </a:xfrm>
        </p:grpSpPr>
        <p:sp>
          <p:nvSpPr>
            <p:cNvPr id="14" name="Rounded Rectangle 13"/>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ounded Rectangle 1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35436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nodePh="1">
                                  <p:stCondLst>
                                    <p:cond delay="800"/>
                                  </p:stCondLst>
                                  <p:endCondLst>
                                    <p:cond evt="begin" delay="0">
                                      <p:tn val="18"/>
                                    </p:cond>
                                  </p:end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par>
                          <p:cTn id="21" fill="hold">
                            <p:stCondLst>
                              <p:cond delay="13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par>
                                <p:cTn id="25" presetID="42" presetClass="entr" presetSubtype="0" fill="hold" grpId="0" nodeType="withEffect">
                                  <p:stCondLst>
                                    <p:cond delay="20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fade">
                                      <p:cBhvr>
                                        <p:cTn id="27" dur="400"/>
                                        <p:tgtEl>
                                          <p:spTgt spid="10">
                                            <p:txEl>
                                              <p:pRg st="0" end="0"/>
                                            </p:txEl>
                                          </p:spTgt>
                                        </p:tgtEl>
                                      </p:cBhvr>
                                    </p:animEffect>
                                    <p:anim calcmode="lin" valueType="num">
                                      <p:cBhvr>
                                        <p:cTn id="28"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9" dur="400" fill="hold"/>
                                        <p:tgtEl>
                                          <p:spTgt spid="10">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0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fade">
                                      <p:cBhvr>
                                        <p:cTn id="32" dur="500"/>
                                        <p:tgtEl>
                                          <p:spTgt spid="11">
                                            <p:txEl>
                                              <p:pRg st="0" end="0"/>
                                            </p:txEl>
                                          </p:spTgt>
                                        </p:tgtEl>
                                      </p:cBhvr>
                                    </p:animEffect>
                                    <p:anim calcmode="lin" valueType="num">
                                      <p:cBhvr>
                                        <p:cTn id="3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11">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fade">
                                      <p:cBhvr>
                                        <p:cTn id="37" dur="500"/>
                                        <p:tgtEl>
                                          <p:spTgt spid="12">
                                            <p:txEl>
                                              <p:pRg st="0" end="0"/>
                                            </p:txEl>
                                          </p:spTgt>
                                        </p:tgtEl>
                                      </p:cBhvr>
                                    </p:animEffect>
                                  </p:childTnLst>
                                </p:cTn>
                              </p:par>
                              <p:par>
                                <p:cTn id="38" presetID="10" presetClass="entr" presetSubtype="0" fill="hold" grpId="0" nodeType="withEffect">
                                  <p:stCondLst>
                                    <p:cond delay="800"/>
                                  </p:stCondLst>
                                  <p:childTnLst>
                                    <p:set>
                                      <p:cBhvr>
                                        <p:cTn id="39" dur="1" fill="hold">
                                          <p:stCondLst>
                                            <p:cond delay="0"/>
                                          </p:stCondLst>
                                        </p:cTn>
                                        <p:tgtEl>
                                          <p:spTgt spid="5">
                                            <p:txEl>
                                              <p:pRg st="0" end="0"/>
                                            </p:txEl>
                                          </p:spTgt>
                                        </p:tgtEl>
                                        <p:attrNameLst>
                                          <p:attrName>style.visibility</p:attrName>
                                        </p:attrNameLst>
                                      </p:cBhvr>
                                      <p:to>
                                        <p:strVal val="visible"/>
                                      </p:to>
                                    </p:set>
                                    <p:animEffect transition="in" filter="fade">
                                      <p:cBhvr>
                                        <p:cTn id="4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4" grpId="0"/>
      <p:bldP spid="5" grpId="0" build="p">
        <p:tmplLst>
          <p:tmpl lvl="1">
            <p:tnLst>
              <p:par>
                <p:cTn presetID="10" presetClass="entr" presetSubtype="0" fill="hold" nodeType="withEffect">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hree images with result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6" name="Text Placeholder 2"/>
          <p:cNvSpPr>
            <a:spLocks noGrp="1"/>
          </p:cNvSpPr>
          <p:nvPr>
            <p:ph type="body" sz="quarter" idx="64" hasCustomPrompt="1"/>
          </p:nvPr>
        </p:nvSpPr>
        <p:spPr>
          <a:xfrm>
            <a:off x="452438" y="4002091"/>
            <a:ext cx="244520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grpSp>
        <p:nvGrpSpPr>
          <p:cNvPr id="22" name="Group 21"/>
          <p:cNvGrpSpPr/>
          <p:nvPr userDrawn="1"/>
        </p:nvGrpSpPr>
        <p:grpSpPr>
          <a:xfrm>
            <a:off x="75979" y="321282"/>
            <a:ext cx="287999" cy="285143"/>
            <a:chOff x="5270500" y="1460500"/>
            <a:chExt cx="1701800" cy="2705100"/>
          </a:xfrm>
        </p:grpSpPr>
        <p:sp>
          <p:nvSpPr>
            <p:cNvPr id="23" name="Rounded Rectangle 2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ounded Rectangle 2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ounded Rectangle 2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7" name="Picture Placeholder 2"/>
          <p:cNvSpPr>
            <a:spLocks noGrp="1"/>
          </p:cNvSpPr>
          <p:nvPr>
            <p:ph type="pic" sz="quarter" idx="48"/>
          </p:nvPr>
        </p:nvSpPr>
        <p:spPr>
          <a:xfrm>
            <a:off x="452438" y="1316571"/>
            <a:ext cx="2445202" cy="1756831"/>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9" name="Rounded Rectangle 28"/>
          <p:cNvSpPr/>
          <p:nvPr userDrawn="1"/>
        </p:nvSpPr>
        <p:spPr>
          <a:xfrm>
            <a:off x="452438" y="3086102"/>
            <a:ext cx="2445202" cy="64769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Text Placeholder 7"/>
          <p:cNvSpPr>
            <a:spLocks noGrp="1"/>
          </p:cNvSpPr>
          <p:nvPr>
            <p:ph type="body" sz="quarter" idx="39" hasCustomPrompt="1"/>
          </p:nvPr>
        </p:nvSpPr>
        <p:spPr>
          <a:xfrm>
            <a:off x="651404" y="3162302"/>
            <a:ext cx="486306" cy="467234"/>
          </a:xfrm>
          <a:prstGeom prst="rect">
            <a:avLst/>
          </a:prstGeom>
        </p:spPr>
        <p:txBody>
          <a:bodyPr vert="horz" lIns="0" tIns="103884" rIns="0" bIns="103884" anchor="b"/>
          <a:lstStyle>
            <a:lvl1pPr marL="0" indent="0" algn="l">
              <a:lnSpc>
                <a:spcPct val="100000"/>
              </a:lnSpc>
              <a:spcBef>
                <a:spcPts val="0"/>
              </a:spcBef>
              <a:buNone/>
              <a:defRPr sz="2500" b="0">
                <a:solidFill>
                  <a:schemeClr val="bg1"/>
                </a:solidFill>
                <a:latin typeface="FontAwesome"/>
                <a:cs typeface="FontAwesome"/>
              </a:defRPr>
            </a:lvl1pPr>
          </a:lstStyle>
          <a:p>
            <a:pPr lvl="0"/>
            <a:r>
              <a:rPr lang="es-ES_tradnl" dirty="0" err="1" smtClean="0"/>
              <a:t>ico</a:t>
            </a:r>
            <a:endParaRPr lang="es-ES_tradnl" dirty="0" smtClean="0"/>
          </a:p>
        </p:txBody>
      </p:sp>
      <p:sp>
        <p:nvSpPr>
          <p:cNvPr id="77" name="Text Placeholder 7"/>
          <p:cNvSpPr>
            <a:spLocks noGrp="1"/>
          </p:cNvSpPr>
          <p:nvPr>
            <p:ph type="body" sz="quarter" idx="18" hasCustomPrompt="1"/>
          </p:nvPr>
        </p:nvSpPr>
        <p:spPr>
          <a:xfrm>
            <a:off x="1175811" y="3148620"/>
            <a:ext cx="1694390"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Light"/>
                <a:cs typeface="Lato Light"/>
              </a:defRPr>
            </a:lvl1pPr>
          </a:lstStyle>
          <a:p>
            <a:pPr lvl="0"/>
            <a:r>
              <a:rPr lang="es-ES_tradnl" dirty="0" smtClean="0"/>
              <a:t>RESULT 1</a:t>
            </a:r>
          </a:p>
        </p:txBody>
      </p:sp>
      <p:sp>
        <p:nvSpPr>
          <p:cNvPr id="78" name="Text Placeholder 7"/>
          <p:cNvSpPr>
            <a:spLocks noGrp="1"/>
          </p:cNvSpPr>
          <p:nvPr>
            <p:ph type="body" sz="quarter" idx="65" hasCustomPrompt="1"/>
          </p:nvPr>
        </p:nvSpPr>
        <p:spPr>
          <a:xfrm>
            <a:off x="1175811" y="3460947"/>
            <a:ext cx="169439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2">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66" hasCustomPrompt="1"/>
          </p:nvPr>
        </p:nvSpPr>
        <p:spPr>
          <a:xfrm>
            <a:off x="3259138" y="4002091"/>
            <a:ext cx="244520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2" name="Picture Placeholder 2"/>
          <p:cNvSpPr>
            <a:spLocks noGrp="1"/>
          </p:cNvSpPr>
          <p:nvPr>
            <p:ph type="pic" sz="quarter" idx="67"/>
          </p:nvPr>
        </p:nvSpPr>
        <p:spPr>
          <a:xfrm>
            <a:off x="3259138" y="1316571"/>
            <a:ext cx="2445202" cy="1756831"/>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3" name="Rounded Rectangle 28"/>
          <p:cNvSpPr/>
          <p:nvPr userDrawn="1"/>
        </p:nvSpPr>
        <p:spPr>
          <a:xfrm>
            <a:off x="3259138" y="3086102"/>
            <a:ext cx="2445202" cy="64769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 Placeholder 7"/>
          <p:cNvSpPr>
            <a:spLocks noGrp="1"/>
          </p:cNvSpPr>
          <p:nvPr>
            <p:ph type="body" sz="quarter" idx="68" hasCustomPrompt="1"/>
          </p:nvPr>
        </p:nvSpPr>
        <p:spPr>
          <a:xfrm>
            <a:off x="3458104" y="3162302"/>
            <a:ext cx="486306" cy="467234"/>
          </a:xfrm>
          <a:prstGeom prst="rect">
            <a:avLst/>
          </a:prstGeom>
        </p:spPr>
        <p:txBody>
          <a:bodyPr vert="horz" lIns="0" tIns="103884" rIns="0" bIns="103884" anchor="b"/>
          <a:lstStyle>
            <a:lvl1pPr marL="0" indent="0" algn="l">
              <a:lnSpc>
                <a:spcPct val="100000"/>
              </a:lnSpc>
              <a:spcBef>
                <a:spcPts val="0"/>
              </a:spcBef>
              <a:buNone/>
              <a:defRPr sz="2500" b="0">
                <a:solidFill>
                  <a:schemeClr val="bg1"/>
                </a:solidFill>
                <a:latin typeface="FontAwesome"/>
                <a:cs typeface="FontAwesome"/>
              </a:defRPr>
            </a:lvl1pPr>
          </a:lstStyle>
          <a:p>
            <a:pPr lvl="0"/>
            <a:r>
              <a:rPr lang="es-ES_tradnl" dirty="0" err="1" smtClean="0"/>
              <a:t>ico</a:t>
            </a:r>
            <a:endParaRPr lang="es-ES_tradnl" dirty="0" smtClean="0"/>
          </a:p>
        </p:txBody>
      </p:sp>
      <p:sp>
        <p:nvSpPr>
          <p:cNvPr id="35" name="Text Placeholder 7"/>
          <p:cNvSpPr>
            <a:spLocks noGrp="1"/>
          </p:cNvSpPr>
          <p:nvPr>
            <p:ph type="body" sz="quarter" idx="69" hasCustomPrompt="1"/>
          </p:nvPr>
        </p:nvSpPr>
        <p:spPr>
          <a:xfrm>
            <a:off x="3982511" y="3148620"/>
            <a:ext cx="1694390"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Light"/>
                <a:cs typeface="Lato Light"/>
              </a:defRPr>
            </a:lvl1pPr>
          </a:lstStyle>
          <a:p>
            <a:pPr lvl="0"/>
            <a:r>
              <a:rPr lang="es-ES_tradnl" dirty="0" smtClean="0"/>
              <a:t>RESULT 1</a:t>
            </a:r>
          </a:p>
        </p:txBody>
      </p:sp>
      <p:sp>
        <p:nvSpPr>
          <p:cNvPr id="36" name="Text Placeholder 7"/>
          <p:cNvSpPr>
            <a:spLocks noGrp="1"/>
          </p:cNvSpPr>
          <p:nvPr>
            <p:ph type="body" sz="quarter" idx="70" hasCustomPrompt="1"/>
          </p:nvPr>
        </p:nvSpPr>
        <p:spPr>
          <a:xfrm>
            <a:off x="3982511" y="3460947"/>
            <a:ext cx="169439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7" name="Text Placeholder 2"/>
          <p:cNvSpPr>
            <a:spLocks noGrp="1"/>
          </p:cNvSpPr>
          <p:nvPr>
            <p:ph type="body" sz="quarter" idx="71" hasCustomPrompt="1"/>
          </p:nvPr>
        </p:nvSpPr>
        <p:spPr>
          <a:xfrm>
            <a:off x="6236836" y="4002091"/>
            <a:ext cx="2445202"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8" name="Picture Placeholder 2"/>
          <p:cNvSpPr>
            <a:spLocks noGrp="1"/>
          </p:cNvSpPr>
          <p:nvPr>
            <p:ph type="pic" sz="quarter" idx="72"/>
          </p:nvPr>
        </p:nvSpPr>
        <p:spPr>
          <a:xfrm>
            <a:off x="6236836" y="1316571"/>
            <a:ext cx="2445202" cy="1756831"/>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9" name="Rounded Rectangle 28"/>
          <p:cNvSpPr/>
          <p:nvPr userDrawn="1"/>
        </p:nvSpPr>
        <p:spPr>
          <a:xfrm>
            <a:off x="6236836" y="3086102"/>
            <a:ext cx="2445202" cy="64769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 Placeholder 7"/>
          <p:cNvSpPr>
            <a:spLocks noGrp="1"/>
          </p:cNvSpPr>
          <p:nvPr>
            <p:ph type="body" sz="quarter" idx="73" hasCustomPrompt="1"/>
          </p:nvPr>
        </p:nvSpPr>
        <p:spPr>
          <a:xfrm>
            <a:off x="6435802" y="3162302"/>
            <a:ext cx="486306" cy="467234"/>
          </a:xfrm>
          <a:prstGeom prst="rect">
            <a:avLst/>
          </a:prstGeom>
        </p:spPr>
        <p:txBody>
          <a:bodyPr vert="horz" lIns="0" tIns="103884" rIns="0" bIns="103884" anchor="b"/>
          <a:lstStyle>
            <a:lvl1pPr marL="0" indent="0" algn="l">
              <a:lnSpc>
                <a:spcPct val="100000"/>
              </a:lnSpc>
              <a:spcBef>
                <a:spcPts val="0"/>
              </a:spcBef>
              <a:buNone/>
              <a:defRPr sz="2500" b="0">
                <a:solidFill>
                  <a:schemeClr val="bg1"/>
                </a:solidFill>
                <a:latin typeface="FontAwesome"/>
                <a:cs typeface="FontAwesome"/>
              </a:defRPr>
            </a:lvl1pPr>
          </a:lstStyle>
          <a:p>
            <a:pPr lvl="0"/>
            <a:r>
              <a:rPr lang="es-ES_tradnl" dirty="0" err="1" smtClean="0"/>
              <a:t>ico</a:t>
            </a:r>
            <a:endParaRPr lang="es-ES_tradnl" dirty="0" smtClean="0"/>
          </a:p>
        </p:txBody>
      </p:sp>
      <p:sp>
        <p:nvSpPr>
          <p:cNvPr id="41" name="Text Placeholder 7"/>
          <p:cNvSpPr>
            <a:spLocks noGrp="1"/>
          </p:cNvSpPr>
          <p:nvPr>
            <p:ph type="body" sz="quarter" idx="74" hasCustomPrompt="1"/>
          </p:nvPr>
        </p:nvSpPr>
        <p:spPr>
          <a:xfrm>
            <a:off x="6960209" y="3148620"/>
            <a:ext cx="1694390"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Light"/>
                <a:cs typeface="Lato Light"/>
              </a:defRPr>
            </a:lvl1pPr>
          </a:lstStyle>
          <a:p>
            <a:pPr lvl="0"/>
            <a:r>
              <a:rPr lang="es-ES_tradnl" dirty="0" smtClean="0"/>
              <a:t>RESULT 1</a:t>
            </a:r>
          </a:p>
        </p:txBody>
      </p:sp>
      <p:sp>
        <p:nvSpPr>
          <p:cNvPr id="42" name="Text Placeholder 7"/>
          <p:cNvSpPr>
            <a:spLocks noGrp="1"/>
          </p:cNvSpPr>
          <p:nvPr>
            <p:ph type="body" sz="quarter" idx="75" hasCustomPrompt="1"/>
          </p:nvPr>
        </p:nvSpPr>
        <p:spPr>
          <a:xfrm>
            <a:off x="6960209" y="3460947"/>
            <a:ext cx="169439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4">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val="3404859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6">
                                            <p:txEl>
                                              <p:pRg st="0" end="0"/>
                                            </p:txEl>
                                          </p:spTgt>
                                        </p:tgtEl>
                                        <p:attrNameLst>
                                          <p:attrName>style.visibility</p:attrName>
                                        </p:attrNameLst>
                                      </p:cBhvr>
                                      <p:to>
                                        <p:strVal val="visible"/>
                                      </p:to>
                                    </p:set>
                                    <p:animEffect transition="in" filter="fade">
                                      <p:cBhvr>
                                        <p:cTn id="20" dur="500"/>
                                        <p:tgtEl>
                                          <p:spTgt spid="76">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77">
                                            <p:txEl>
                                              <p:pRg st="0" end="0"/>
                                            </p:txEl>
                                          </p:spTgt>
                                        </p:tgtEl>
                                        <p:attrNameLst>
                                          <p:attrName>style.visibility</p:attrName>
                                        </p:attrNameLst>
                                      </p:cBhvr>
                                      <p:to>
                                        <p:strVal val="visible"/>
                                      </p:to>
                                    </p:set>
                                    <p:animEffect transition="in" filter="fade">
                                      <p:cBhvr>
                                        <p:cTn id="23" dur="400"/>
                                        <p:tgtEl>
                                          <p:spTgt spid="77">
                                            <p:txEl>
                                              <p:pRg st="0" end="0"/>
                                            </p:txEl>
                                          </p:spTgt>
                                        </p:tgtEl>
                                      </p:cBhvr>
                                    </p:animEffect>
                                    <p:anim calcmode="lin" valueType="num">
                                      <p:cBhvr>
                                        <p:cTn id="24" dur="4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77">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8">
                                            <p:txEl>
                                              <p:pRg st="0" end="0"/>
                                            </p:txEl>
                                          </p:spTgt>
                                        </p:tgtEl>
                                        <p:attrNameLst>
                                          <p:attrName>style.visibility</p:attrName>
                                        </p:attrNameLst>
                                      </p:cBhvr>
                                      <p:to>
                                        <p:strVal val="visible"/>
                                      </p:to>
                                    </p:set>
                                    <p:animEffect transition="in" filter="fade">
                                      <p:cBhvr>
                                        <p:cTn id="28" dur="500"/>
                                        <p:tgtEl>
                                          <p:spTgt spid="78">
                                            <p:txEl>
                                              <p:pRg st="0" end="0"/>
                                            </p:txEl>
                                          </p:spTgt>
                                        </p:tgtEl>
                                      </p:cBhvr>
                                    </p:animEffect>
                                    <p:anim calcmode="lin" valueType="num">
                                      <p:cBhvr>
                                        <p:cTn id="29"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1300"/>
                            </p:stCondLst>
                            <p:childTnLst>
                              <p:par>
                                <p:cTn id="32" presetID="53" presetClass="entr" presetSubtype="16" fill="hold" grpId="0" nodeType="afterEffect">
                                  <p:stCondLst>
                                    <p:cond delay="0"/>
                                  </p:stCondLst>
                                  <p:childTnLst>
                                    <p:set>
                                      <p:cBhvr>
                                        <p:cTn id="33" dur="1" fill="hold">
                                          <p:stCondLst>
                                            <p:cond delay="0"/>
                                          </p:stCondLst>
                                        </p:cTn>
                                        <p:tgtEl>
                                          <p:spTgt spid="79">
                                            <p:txEl>
                                              <p:pRg st="0" end="0"/>
                                            </p:txEl>
                                          </p:spTgt>
                                        </p:tgtEl>
                                        <p:attrNameLst>
                                          <p:attrName>style.visibility</p:attrName>
                                        </p:attrNameLst>
                                      </p:cBhvr>
                                      <p:to>
                                        <p:strVal val="visible"/>
                                      </p:to>
                                    </p:set>
                                    <p:anim calcmode="lin" valueType="num">
                                      <p:cBhvr>
                                        <p:cTn id="34" dur="3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35" dur="3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36" dur="300"/>
                                        <p:tgtEl>
                                          <p:spTgt spid="79">
                                            <p:txEl>
                                              <p:pRg st="0" end="0"/>
                                            </p:txEl>
                                          </p:spTgt>
                                        </p:tgtEl>
                                      </p:cBhvr>
                                    </p:animEffect>
                                  </p:childTnLst>
                                </p:cTn>
                              </p:par>
                              <p:par>
                                <p:cTn id="37" presetID="53" presetClass="entr" presetSubtype="16" fill="hold" grpId="0" nodeType="withEffect" nodePh="1">
                                  <p:stCondLst>
                                    <p:cond delay="800"/>
                                  </p:stCondLst>
                                  <p:endCondLst>
                                    <p:cond evt="begin" delay="0">
                                      <p:tn val="37"/>
                                    </p:cond>
                                  </p:endCondLst>
                                  <p:childTnLst>
                                    <p:set>
                                      <p:cBhvr>
                                        <p:cTn id="38" dur="1" fill="hold">
                                          <p:stCondLst>
                                            <p:cond delay="0"/>
                                          </p:stCondLst>
                                        </p:cTn>
                                        <p:tgtEl>
                                          <p:spTgt spid="27"/>
                                        </p:tgtEl>
                                        <p:attrNameLst>
                                          <p:attrName>style.visibility</p:attrName>
                                        </p:attrNameLst>
                                      </p:cBhvr>
                                      <p:to>
                                        <p:strVal val="visible"/>
                                      </p:to>
                                    </p:set>
                                    <p:anim calcmode="lin" valueType="num">
                                      <p:cBhvr>
                                        <p:cTn id="39" dur="1000" fill="hold"/>
                                        <p:tgtEl>
                                          <p:spTgt spid="27"/>
                                        </p:tgtEl>
                                        <p:attrNameLst>
                                          <p:attrName>ppt_w</p:attrName>
                                        </p:attrNameLst>
                                      </p:cBhvr>
                                      <p:tavLst>
                                        <p:tav tm="0">
                                          <p:val>
                                            <p:fltVal val="0"/>
                                          </p:val>
                                        </p:tav>
                                        <p:tav tm="100000">
                                          <p:val>
                                            <p:strVal val="#ppt_w"/>
                                          </p:val>
                                        </p:tav>
                                      </p:tavLst>
                                    </p:anim>
                                    <p:anim calcmode="lin" valueType="num">
                                      <p:cBhvr>
                                        <p:cTn id="40" dur="1000" fill="hold"/>
                                        <p:tgtEl>
                                          <p:spTgt spid="27"/>
                                        </p:tgtEl>
                                        <p:attrNameLst>
                                          <p:attrName>ppt_h</p:attrName>
                                        </p:attrNameLst>
                                      </p:cBhvr>
                                      <p:tavLst>
                                        <p:tav tm="0">
                                          <p:val>
                                            <p:fltVal val="0"/>
                                          </p:val>
                                        </p:tav>
                                        <p:tav tm="100000">
                                          <p:val>
                                            <p:strVal val="#ppt_h"/>
                                          </p:val>
                                        </p:tav>
                                      </p:tavLst>
                                    </p:anim>
                                    <p:animEffect transition="in" filter="fade">
                                      <p:cBhvr>
                                        <p:cTn id="41" dur="1000"/>
                                        <p:tgtEl>
                                          <p:spTgt spid="27"/>
                                        </p:tgtEl>
                                      </p:cBhvr>
                                    </p:animEffect>
                                  </p:childTnLst>
                                </p:cTn>
                              </p:par>
                            </p:childTnLst>
                          </p:cTn>
                        </p:par>
                        <p:par>
                          <p:cTn id="42" fill="hold">
                            <p:stCondLst>
                              <p:cond delay="3100"/>
                            </p:stCondLst>
                            <p:childTnLst>
                              <p:par>
                                <p:cTn id="43" presetID="37"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900" decel="100000" fill="hold"/>
                                        <p:tgtEl>
                                          <p:spTgt spid="29"/>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49" presetID="10" presetClass="entr" presetSubtype="0" fill="hold" grpId="0" nodeType="withEffect">
                                  <p:stCondLst>
                                    <p:cond delay="800"/>
                                  </p:stCondLst>
                                  <p:childTnLst>
                                    <p:set>
                                      <p:cBhvr>
                                        <p:cTn id="50" dur="1" fill="hold">
                                          <p:stCondLst>
                                            <p:cond delay="0"/>
                                          </p:stCondLst>
                                        </p:cTn>
                                        <p:tgtEl>
                                          <p:spTgt spid="31">
                                            <p:txEl>
                                              <p:pRg st="0" end="0"/>
                                            </p:txEl>
                                          </p:spTgt>
                                        </p:tgtEl>
                                        <p:attrNameLst>
                                          <p:attrName>style.visibility</p:attrName>
                                        </p:attrNameLst>
                                      </p:cBhvr>
                                      <p:to>
                                        <p:strVal val="visible"/>
                                      </p:to>
                                    </p:set>
                                    <p:animEffect transition="in" filter="fade">
                                      <p:cBhvr>
                                        <p:cTn id="51" dur="500"/>
                                        <p:tgtEl>
                                          <p:spTgt spid="31">
                                            <p:txEl>
                                              <p:pRg st="0" end="0"/>
                                            </p:txEl>
                                          </p:spTgt>
                                        </p:tgtEl>
                                      </p:cBhvr>
                                    </p:animEffect>
                                  </p:childTnLst>
                                </p:cTn>
                              </p:par>
                              <p:par>
                                <p:cTn id="52" presetID="42" presetClass="entr" presetSubtype="0" fill="hold" grpId="0" nodeType="withEffect">
                                  <p:stCondLst>
                                    <p:cond delay="200"/>
                                  </p:stCondLst>
                                  <p:childTnLst>
                                    <p:set>
                                      <p:cBhvr>
                                        <p:cTn id="53" dur="1" fill="hold">
                                          <p:stCondLst>
                                            <p:cond delay="0"/>
                                          </p:stCondLst>
                                        </p:cTn>
                                        <p:tgtEl>
                                          <p:spTgt spid="35">
                                            <p:txEl>
                                              <p:pRg st="0" end="0"/>
                                            </p:txEl>
                                          </p:spTgt>
                                        </p:tgtEl>
                                        <p:attrNameLst>
                                          <p:attrName>style.visibility</p:attrName>
                                        </p:attrNameLst>
                                      </p:cBhvr>
                                      <p:to>
                                        <p:strVal val="visible"/>
                                      </p:to>
                                    </p:set>
                                    <p:animEffect transition="in" filter="fade">
                                      <p:cBhvr>
                                        <p:cTn id="54" dur="400"/>
                                        <p:tgtEl>
                                          <p:spTgt spid="35">
                                            <p:txEl>
                                              <p:pRg st="0" end="0"/>
                                            </p:txEl>
                                          </p:spTgt>
                                        </p:tgtEl>
                                      </p:cBhvr>
                                    </p:animEffect>
                                    <p:anim calcmode="lin" valueType="num">
                                      <p:cBhvr>
                                        <p:cTn id="55" dur="4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56" dur="400" fill="hold"/>
                                        <p:tgtEl>
                                          <p:spTgt spid="35">
                                            <p:txEl>
                                              <p:pRg st="0" end="0"/>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00"/>
                                  </p:stCondLst>
                                  <p:childTnLst>
                                    <p:set>
                                      <p:cBhvr>
                                        <p:cTn id="58" dur="1" fill="hold">
                                          <p:stCondLst>
                                            <p:cond delay="0"/>
                                          </p:stCondLst>
                                        </p:cTn>
                                        <p:tgtEl>
                                          <p:spTgt spid="36">
                                            <p:txEl>
                                              <p:pRg st="0" end="0"/>
                                            </p:txEl>
                                          </p:spTgt>
                                        </p:tgtEl>
                                        <p:attrNameLst>
                                          <p:attrName>style.visibility</p:attrName>
                                        </p:attrNameLst>
                                      </p:cBhvr>
                                      <p:to>
                                        <p:strVal val="visible"/>
                                      </p:to>
                                    </p:set>
                                    <p:animEffect transition="in" filter="fade">
                                      <p:cBhvr>
                                        <p:cTn id="59" dur="500"/>
                                        <p:tgtEl>
                                          <p:spTgt spid="36">
                                            <p:txEl>
                                              <p:pRg st="0" end="0"/>
                                            </p:txEl>
                                          </p:spTgt>
                                        </p:tgtEl>
                                      </p:cBhvr>
                                    </p:animEffect>
                                    <p:anim calcmode="lin" valueType="num">
                                      <p:cBhvr>
                                        <p:cTn id="60"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62" fill="hold">
                            <p:stCondLst>
                              <p:cond delay="4400"/>
                            </p:stCondLst>
                            <p:childTnLst>
                              <p:par>
                                <p:cTn id="63" presetID="53" presetClass="entr" presetSubtype="16" fill="hold" grpId="0" nodeType="afterEffect">
                                  <p:stCondLst>
                                    <p:cond delay="0"/>
                                  </p:stCondLst>
                                  <p:childTnLst>
                                    <p:set>
                                      <p:cBhvr>
                                        <p:cTn id="64" dur="1" fill="hold">
                                          <p:stCondLst>
                                            <p:cond delay="0"/>
                                          </p:stCondLst>
                                        </p:cTn>
                                        <p:tgtEl>
                                          <p:spTgt spid="34">
                                            <p:txEl>
                                              <p:pRg st="0" end="0"/>
                                            </p:txEl>
                                          </p:spTgt>
                                        </p:tgtEl>
                                        <p:attrNameLst>
                                          <p:attrName>style.visibility</p:attrName>
                                        </p:attrNameLst>
                                      </p:cBhvr>
                                      <p:to>
                                        <p:strVal val="visible"/>
                                      </p:to>
                                    </p:set>
                                    <p:anim calcmode="lin" valueType="num">
                                      <p:cBhvr>
                                        <p:cTn id="65" dur="3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6" dur="3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7" dur="300"/>
                                        <p:tgtEl>
                                          <p:spTgt spid="34">
                                            <p:txEl>
                                              <p:pRg st="0" end="0"/>
                                            </p:txEl>
                                          </p:spTgt>
                                        </p:tgtEl>
                                      </p:cBhvr>
                                    </p:animEffect>
                                  </p:childTnLst>
                                </p:cTn>
                              </p:par>
                              <p:par>
                                <p:cTn id="68" presetID="53" presetClass="entr" presetSubtype="16" fill="hold" grpId="0" nodeType="withEffect" nodePh="1">
                                  <p:stCondLst>
                                    <p:cond delay="800"/>
                                  </p:stCondLst>
                                  <p:endCondLst>
                                    <p:cond evt="begin" delay="0">
                                      <p:tn val="68"/>
                                    </p:cond>
                                  </p:endCondLst>
                                  <p:childTnLst>
                                    <p:set>
                                      <p:cBhvr>
                                        <p:cTn id="69" dur="1" fill="hold">
                                          <p:stCondLst>
                                            <p:cond delay="0"/>
                                          </p:stCondLst>
                                        </p:cTn>
                                        <p:tgtEl>
                                          <p:spTgt spid="32"/>
                                        </p:tgtEl>
                                        <p:attrNameLst>
                                          <p:attrName>style.visibility</p:attrName>
                                        </p:attrNameLst>
                                      </p:cBhvr>
                                      <p:to>
                                        <p:strVal val="visible"/>
                                      </p:to>
                                    </p:set>
                                    <p:anim calcmode="lin" valueType="num">
                                      <p:cBhvr>
                                        <p:cTn id="70" dur="1000" fill="hold"/>
                                        <p:tgtEl>
                                          <p:spTgt spid="32"/>
                                        </p:tgtEl>
                                        <p:attrNameLst>
                                          <p:attrName>ppt_w</p:attrName>
                                        </p:attrNameLst>
                                      </p:cBhvr>
                                      <p:tavLst>
                                        <p:tav tm="0">
                                          <p:val>
                                            <p:fltVal val="0"/>
                                          </p:val>
                                        </p:tav>
                                        <p:tav tm="100000">
                                          <p:val>
                                            <p:strVal val="#ppt_w"/>
                                          </p:val>
                                        </p:tav>
                                      </p:tavLst>
                                    </p:anim>
                                    <p:anim calcmode="lin" valueType="num">
                                      <p:cBhvr>
                                        <p:cTn id="71" dur="1000" fill="hold"/>
                                        <p:tgtEl>
                                          <p:spTgt spid="32"/>
                                        </p:tgtEl>
                                        <p:attrNameLst>
                                          <p:attrName>ppt_h</p:attrName>
                                        </p:attrNameLst>
                                      </p:cBhvr>
                                      <p:tavLst>
                                        <p:tav tm="0">
                                          <p:val>
                                            <p:fltVal val="0"/>
                                          </p:val>
                                        </p:tav>
                                        <p:tav tm="100000">
                                          <p:val>
                                            <p:strVal val="#ppt_h"/>
                                          </p:val>
                                        </p:tav>
                                      </p:tavLst>
                                    </p:anim>
                                    <p:animEffect transition="in" filter="fade">
                                      <p:cBhvr>
                                        <p:cTn id="72" dur="1000"/>
                                        <p:tgtEl>
                                          <p:spTgt spid="32"/>
                                        </p:tgtEl>
                                      </p:cBhvr>
                                    </p:animEffect>
                                  </p:childTnLst>
                                </p:cTn>
                              </p:par>
                            </p:childTnLst>
                          </p:cTn>
                        </p:par>
                        <p:par>
                          <p:cTn id="73" fill="hold">
                            <p:stCondLst>
                              <p:cond delay="6200"/>
                            </p:stCondLst>
                            <p:childTnLst>
                              <p:par>
                                <p:cTn id="74" presetID="37"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1000"/>
                                        <p:tgtEl>
                                          <p:spTgt spid="33"/>
                                        </p:tgtEl>
                                      </p:cBhvr>
                                    </p:animEffect>
                                    <p:anim calcmode="lin" valueType="num">
                                      <p:cBhvr>
                                        <p:cTn id="77" dur="1000" fill="hold"/>
                                        <p:tgtEl>
                                          <p:spTgt spid="33"/>
                                        </p:tgtEl>
                                        <p:attrNameLst>
                                          <p:attrName>ppt_x</p:attrName>
                                        </p:attrNameLst>
                                      </p:cBhvr>
                                      <p:tavLst>
                                        <p:tav tm="0">
                                          <p:val>
                                            <p:strVal val="#ppt_x"/>
                                          </p:val>
                                        </p:tav>
                                        <p:tav tm="100000">
                                          <p:val>
                                            <p:strVal val="#ppt_x"/>
                                          </p:val>
                                        </p:tav>
                                      </p:tavLst>
                                    </p:anim>
                                    <p:anim calcmode="lin" valueType="num">
                                      <p:cBhvr>
                                        <p:cTn id="78" dur="900" decel="100000" fill="hold"/>
                                        <p:tgtEl>
                                          <p:spTgt spid="33"/>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80" presetID="10" presetClass="entr" presetSubtype="0" fill="hold" grpId="0" nodeType="withEffect">
                                  <p:stCondLst>
                                    <p:cond delay="800"/>
                                  </p:stCondLst>
                                  <p:childTnLst>
                                    <p:set>
                                      <p:cBhvr>
                                        <p:cTn id="81" dur="1" fill="hold">
                                          <p:stCondLst>
                                            <p:cond delay="0"/>
                                          </p:stCondLst>
                                        </p:cTn>
                                        <p:tgtEl>
                                          <p:spTgt spid="37">
                                            <p:txEl>
                                              <p:pRg st="0" end="0"/>
                                            </p:txEl>
                                          </p:spTgt>
                                        </p:tgtEl>
                                        <p:attrNameLst>
                                          <p:attrName>style.visibility</p:attrName>
                                        </p:attrNameLst>
                                      </p:cBhvr>
                                      <p:to>
                                        <p:strVal val="visible"/>
                                      </p:to>
                                    </p:set>
                                    <p:animEffect transition="in" filter="fade">
                                      <p:cBhvr>
                                        <p:cTn id="82" dur="500"/>
                                        <p:tgtEl>
                                          <p:spTgt spid="37">
                                            <p:txEl>
                                              <p:pRg st="0" end="0"/>
                                            </p:txEl>
                                          </p:spTgt>
                                        </p:tgtEl>
                                      </p:cBhvr>
                                    </p:animEffect>
                                  </p:childTnLst>
                                </p:cTn>
                              </p:par>
                              <p:par>
                                <p:cTn id="83" presetID="42" presetClass="entr" presetSubtype="0" fill="hold" grpId="0" nodeType="withEffect">
                                  <p:stCondLst>
                                    <p:cond delay="200"/>
                                  </p:stCondLst>
                                  <p:childTnLst>
                                    <p:set>
                                      <p:cBhvr>
                                        <p:cTn id="84" dur="1" fill="hold">
                                          <p:stCondLst>
                                            <p:cond delay="0"/>
                                          </p:stCondLst>
                                        </p:cTn>
                                        <p:tgtEl>
                                          <p:spTgt spid="41">
                                            <p:txEl>
                                              <p:pRg st="0" end="0"/>
                                            </p:txEl>
                                          </p:spTgt>
                                        </p:tgtEl>
                                        <p:attrNameLst>
                                          <p:attrName>style.visibility</p:attrName>
                                        </p:attrNameLst>
                                      </p:cBhvr>
                                      <p:to>
                                        <p:strVal val="visible"/>
                                      </p:to>
                                    </p:set>
                                    <p:animEffect transition="in" filter="fade">
                                      <p:cBhvr>
                                        <p:cTn id="85" dur="400"/>
                                        <p:tgtEl>
                                          <p:spTgt spid="41">
                                            <p:txEl>
                                              <p:pRg st="0" end="0"/>
                                            </p:txEl>
                                          </p:spTgt>
                                        </p:tgtEl>
                                      </p:cBhvr>
                                    </p:animEffect>
                                    <p:anim calcmode="lin" valueType="num">
                                      <p:cBhvr>
                                        <p:cTn id="86" dur="4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87" dur="400" fill="hold"/>
                                        <p:tgtEl>
                                          <p:spTgt spid="41">
                                            <p:txEl>
                                              <p:pRg st="0" end="0"/>
                                            </p:txEl>
                                          </p:spTgt>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00"/>
                                  </p:stCondLst>
                                  <p:childTnLst>
                                    <p:set>
                                      <p:cBhvr>
                                        <p:cTn id="89" dur="1" fill="hold">
                                          <p:stCondLst>
                                            <p:cond delay="0"/>
                                          </p:stCondLst>
                                        </p:cTn>
                                        <p:tgtEl>
                                          <p:spTgt spid="42">
                                            <p:txEl>
                                              <p:pRg st="0" end="0"/>
                                            </p:txEl>
                                          </p:spTgt>
                                        </p:tgtEl>
                                        <p:attrNameLst>
                                          <p:attrName>style.visibility</p:attrName>
                                        </p:attrNameLst>
                                      </p:cBhvr>
                                      <p:to>
                                        <p:strVal val="visible"/>
                                      </p:to>
                                    </p:set>
                                    <p:animEffect transition="in" filter="fade">
                                      <p:cBhvr>
                                        <p:cTn id="90" dur="500"/>
                                        <p:tgtEl>
                                          <p:spTgt spid="42">
                                            <p:txEl>
                                              <p:pRg st="0" end="0"/>
                                            </p:txEl>
                                          </p:spTgt>
                                        </p:tgtEl>
                                      </p:cBhvr>
                                    </p:animEffect>
                                    <p:anim calcmode="lin" valueType="num">
                                      <p:cBhvr>
                                        <p:cTn id="91"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92" dur="5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93" fill="hold">
                            <p:stCondLst>
                              <p:cond delay="7500"/>
                            </p:stCondLst>
                            <p:childTnLst>
                              <p:par>
                                <p:cTn id="94" presetID="53" presetClass="entr" presetSubtype="16" fill="hold" grpId="0" nodeType="afterEffect">
                                  <p:stCondLst>
                                    <p:cond delay="0"/>
                                  </p:stCondLst>
                                  <p:childTnLst>
                                    <p:set>
                                      <p:cBhvr>
                                        <p:cTn id="95" dur="1" fill="hold">
                                          <p:stCondLst>
                                            <p:cond delay="0"/>
                                          </p:stCondLst>
                                        </p:cTn>
                                        <p:tgtEl>
                                          <p:spTgt spid="40">
                                            <p:txEl>
                                              <p:pRg st="0" end="0"/>
                                            </p:txEl>
                                          </p:spTgt>
                                        </p:tgtEl>
                                        <p:attrNameLst>
                                          <p:attrName>style.visibility</p:attrName>
                                        </p:attrNameLst>
                                      </p:cBhvr>
                                      <p:to>
                                        <p:strVal val="visible"/>
                                      </p:to>
                                    </p:set>
                                    <p:anim calcmode="lin" valueType="num">
                                      <p:cBhvr>
                                        <p:cTn id="96" dur="3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7" dur="3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8" dur="300"/>
                                        <p:tgtEl>
                                          <p:spTgt spid="40">
                                            <p:txEl>
                                              <p:pRg st="0" end="0"/>
                                            </p:txEl>
                                          </p:spTgt>
                                        </p:tgtEl>
                                      </p:cBhvr>
                                    </p:animEffect>
                                  </p:childTnLst>
                                </p:cTn>
                              </p:par>
                              <p:par>
                                <p:cTn id="99" presetID="53" presetClass="entr" presetSubtype="16" fill="hold" grpId="0" nodeType="withEffect" nodePh="1">
                                  <p:stCondLst>
                                    <p:cond delay="800"/>
                                  </p:stCondLst>
                                  <p:endCondLst>
                                    <p:cond evt="begin" delay="0">
                                      <p:tn val="99"/>
                                    </p:cond>
                                  </p:endCondLst>
                                  <p:childTnLst>
                                    <p:set>
                                      <p:cBhvr>
                                        <p:cTn id="100" dur="1" fill="hold">
                                          <p:stCondLst>
                                            <p:cond delay="0"/>
                                          </p:stCondLst>
                                        </p:cTn>
                                        <p:tgtEl>
                                          <p:spTgt spid="38"/>
                                        </p:tgtEl>
                                        <p:attrNameLst>
                                          <p:attrName>style.visibility</p:attrName>
                                        </p:attrNameLst>
                                      </p:cBhvr>
                                      <p:to>
                                        <p:strVal val="visible"/>
                                      </p:to>
                                    </p:set>
                                    <p:anim calcmode="lin" valueType="num">
                                      <p:cBhvr>
                                        <p:cTn id="101" dur="1000" fill="hold"/>
                                        <p:tgtEl>
                                          <p:spTgt spid="38"/>
                                        </p:tgtEl>
                                        <p:attrNameLst>
                                          <p:attrName>ppt_w</p:attrName>
                                        </p:attrNameLst>
                                      </p:cBhvr>
                                      <p:tavLst>
                                        <p:tav tm="0">
                                          <p:val>
                                            <p:fltVal val="0"/>
                                          </p:val>
                                        </p:tav>
                                        <p:tav tm="100000">
                                          <p:val>
                                            <p:strVal val="#ppt_w"/>
                                          </p:val>
                                        </p:tav>
                                      </p:tavLst>
                                    </p:anim>
                                    <p:anim calcmode="lin" valueType="num">
                                      <p:cBhvr>
                                        <p:cTn id="102" dur="1000" fill="hold"/>
                                        <p:tgtEl>
                                          <p:spTgt spid="38"/>
                                        </p:tgtEl>
                                        <p:attrNameLst>
                                          <p:attrName>ppt_h</p:attrName>
                                        </p:attrNameLst>
                                      </p:cBhvr>
                                      <p:tavLst>
                                        <p:tav tm="0">
                                          <p:val>
                                            <p:fltVal val="0"/>
                                          </p:val>
                                        </p:tav>
                                        <p:tav tm="100000">
                                          <p:val>
                                            <p:strVal val="#ppt_h"/>
                                          </p:val>
                                        </p:tav>
                                      </p:tavLst>
                                    </p:anim>
                                    <p:animEffect transition="in" filter="fade">
                                      <p:cBhvr>
                                        <p:cTn id="103" dur="1000"/>
                                        <p:tgtEl>
                                          <p:spTgt spid="38"/>
                                        </p:tgtEl>
                                      </p:cBhvr>
                                    </p:animEffect>
                                  </p:childTnLst>
                                </p:cTn>
                              </p:par>
                            </p:childTnLst>
                          </p:cTn>
                        </p:par>
                        <p:par>
                          <p:cTn id="104" fill="hold">
                            <p:stCondLst>
                              <p:cond delay="9300"/>
                            </p:stCondLst>
                            <p:childTnLst>
                              <p:par>
                                <p:cTn id="105" presetID="37" presetClass="entr" presetSubtype="0" fill="hold" grpId="0" nodeType="after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fade">
                                      <p:cBhvr>
                                        <p:cTn id="107" dur="1000"/>
                                        <p:tgtEl>
                                          <p:spTgt spid="39"/>
                                        </p:tgtEl>
                                      </p:cBhvr>
                                    </p:animEffect>
                                    <p:anim calcmode="lin" valueType="num">
                                      <p:cBhvr>
                                        <p:cTn id="108" dur="1000" fill="hold"/>
                                        <p:tgtEl>
                                          <p:spTgt spid="39"/>
                                        </p:tgtEl>
                                        <p:attrNameLst>
                                          <p:attrName>ppt_x</p:attrName>
                                        </p:attrNameLst>
                                      </p:cBhvr>
                                      <p:tavLst>
                                        <p:tav tm="0">
                                          <p:val>
                                            <p:strVal val="#ppt_x"/>
                                          </p:val>
                                        </p:tav>
                                        <p:tav tm="100000">
                                          <p:val>
                                            <p:strVal val="#ppt_x"/>
                                          </p:val>
                                        </p:tav>
                                      </p:tavLst>
                                    </p:anim>
                                    <p:anim calcmode="lin" valueType="num">
                                      <p:cBhvr>
                                        <p:cTn id="109" dur="900" decel="100000" fill="hold"/>
                                        <p:tgtEl>
                                          <p:spTgt spid="39"/>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10" presetClass="entr" presetSubtype="0" fill="hold" nodeType="withEffect">
                  <p:stCondLst>
                    <p:cond delay="8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27" grpId="0"/>
      <p:bldP spid="29" grpId="0" animBg="1"/>
      <p:bldP spid="79" grpId="0" build="p">
        <p:tmplLst>
          <p:tmpl lvl="1">
            <p:tnLst>
              <p:par>
                <p:cTn presetID="53" presetClass="entr" presetSubtype="16"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p:cTn dur="300" fill="hold"/>
                        <p:tgtEl>
                          <p:spTgt spid="79"/>
                        </p:tgtEl>
                        <p:attrNameLst>
                          <p:attrName>ppt_w</p:attrName>
                        </p:attrNameLst>
                      </p:cBhvr>
                      <p:tavLst>
                        <p:tav tm="0">
                          <p:val>
                            <p:fltVal val="0"/>
                          </p:val>
                        </p:tav>
                        <p:tav tm="100000">
                          <p:val>
                            <p:strVal val="#ppt_w"/>
                          </p:val>
                        </p:tav>
                      </p:tavLst>
                    </p:anim>
                    <p:anim calcmode="lin" valueType="num">
                      <p:cBhvr>
                        <p:cTn dur="300" fill="hold"/>
                        <p:tgtEl>
                          <p:spTgt spid="79"/>
                        </p:tgtEl>
                        <p:attrNameLst>
                          <p:attrName>ppt_h</p:attrName>
                        </p:attrNameLst>
                      </p:cBhvr>
                      <p:tavLst>
                        <p:tav tm="0">
                          <p:val>
                            <p:fltVal val="0"/>
                          </p:val>
                        </p:tav>
                        <p:tav tm="100000">
                          <p:val>
                            <p:strVal val="#ppt_h"/>
                          </p:val>
                        </p:tav>
                      </p:tavLst>
                    </p:anim>
                    <p:animEffect transition="in" filter="fade">
                      <p:cBhvr>
                        <p:cTn dur="300"/>
                        <p:tgtEl>
                          <p:spTgt spid="79"/>
                        </p:tgtEl>
                      </p:cBhvr>
                    </p:animEffect>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400"/>
                        <p:tgtEl>
                          <p:spTgt spid="77"/>
                        </p:tgtEl>
                      </p:cBhvr>
                    </p:animEffect>
                    <p:anim calcmode="lin" valueType="num">
                      <p:cBhvr>
                        <p:cTn dur="400" fill="hold"/>
                        <p:tgtEl>
                          <p:spTgt spid="77"/>
                        </p:tgtEl>
                        <p:attrNameLst>
                          <p:attrName>ppt_x</p:attrName>
                        </p:attrNameLst>
                      </p:cBhvr>
                      <p:tavLst>
                        <p:tav tm="0">
                          <p:val>
                            <p:strVal val="#ppt_x"/>
                          </p:val>
                        </p:tav>
                        <p:tav tm="100000">
                          <p:val>
                            <p:strVal val="#ppt_x"/>
                          </p:val>
                        </p:tav>
                      </p:tavLst>
                    </p:anim>
                    <p:anim calcmode="lin" valueType="num">
                      <p:cBhvr>
                        <p:cTn dur="4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bldP spid="33" grpId="0" animBg="1"/>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300" fill="hold"/>
                        <p:tgtEl>
                          <p:spTgt spid="34"/>
                        </p:tgtEl>
                        <p:attrNameLst>
                          <p:attrName>ppt_w</p:attrName>
                        </p:attrNameLst>
                      </p:cBhvr>
                      <p:tavLst>
                        <p:tav tm="0">
                          <p:val>
                            <p:fltVal val="0"/>
                          </p:val>
                        </p:tav>
                        <p:tav tm="100000">
                          <p:val>
                            <p:strVal val="#ppt_w"/>
                          </p:val>
                        </p:tav>
                      </p:tavLst>
                    </p:anim>
                    <p:anim calcmode="lin" valueType="num">
                      <p:cBhvr>
                        <p:cTn dur="300" fill="hold"/>
                        <p:tgtEl>
                          <p:spTgt spid="34"/>
                        </p:tgtEl>
                        <p:attrNameLst>
                          <p:attrName>ppt_h</p:attrName>
                        </p:attrNameLst>
                      </p:cBhvr>
                      <p:tavLst>
                        <p:tav tm="0">
                          <p:val>
                            <p:fltVal val="0"/>
                          </p:val>
                        </p:tav>
                        <p:tav tm="100000">
                          <p:val>
                            <p:strVal val="#ppt_h"/>
                          </p:val>
                        </p:tav>
                      </p:tavLst>
                    </p:anim>
                    <p:animEffect transition="in" filter="fade">
                      <p:cBhvr>
                        <p:cTn dur="300"/>
                        <p:tgtEl>
                          <p:spTgt spid="34"/>
                        </p:tgtEl>
                      </p:cBhvr>
                    </p:animEffect>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400"/>
                        <p:tgtEl>
                          <p:spTgt spid="35"/>
                        </p:tgtEl>
                      </p:cBhvr>
                    </p:animEffect>
                    <p:anim calcmode="lin" valueType="num">
                      <p:cBhvr>
                        <p:cTn dur="400" fill="hold"/>
                        <p:tgtEl>
                          <p:spTgt spid="35"/>
                        </p:tgtEl>
                        <p:attrNameLst>
                          <p:attrName>ppt_x</p:attrName>
                        </p:attrNameLst>
                      </p:cBhvr>
                      <p:tavLst>
                        <p:tav tm="0">
                          <p:val>
                            <p:strVal val="#ppt_x"/>
                          </p:val>
                        </p:tav>
                        <p:tav tm="100000">
                          <p:val>
                            <p:strVal val="#ppt_x"/>
                          </p:val>
                        </p:tav>
                      </p:tavLst>
                    </p:anim>
                    <p:anim calcmode="lin" valueType="num">
                      <p:cBhvr>
                        <p:cTn dur="4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10" presetClass="entr" presetSubtype="0" fill="hold" nodeType="withEffect">
                  <p:stCondLst>
                    <p:cond delay="8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p:bldP spid="39" grpId="0" animBg="1"/>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300" fill="hold"/>
                        <p:tgtEl>
                          <p:spTgt spid="40"/>
                        </p:tgtEl>
                        <p:attrNameLst>
                          <p:attrName>ppt_w</p:attrName>
                        </p:attrNameLst>
                      </p:cBhvr>
                      <p:tavLst>
                        <p:tav tm="0">
                          <p:val>
                            <p:fltVal val="0"/>
                          </p:val>
                        </p:tav>
                        <p:tav tm="100000">
                          <p:val>
                            <p:strVal val="#ppt_w"/>
                          </p:val>
                        </p:tav>
                      </p:tavLst>
                    </p:anim>
                    <p:anim calcmode="lin" valueType="num">
                      <p:cBhvr>
                        <p:cTn dur="300" fill="hold"/>
                        <p:tgtEl>
                          <p:spTgt spid="40"/>
                        </p:tgtEl>
                        <p:attrNameLst>
                          <p:attrName>ppt_h</p:attrName>
                        </p:attrNameLst>
                      </p:cBhvr>
                      <p:tavLst>
                        <p:tav tm="0">
                          <p:val>
                            <p:fltVal val="0"/>
                          </p:val>
                        </p:tav>
                        <p:tav tm="100000">
                          <p:val>
                            <p:strVal val="#ppt_h"/>
                          </p:val>
                        </p:tav>
                      </p:tavLst>
                    </p:anim>
                    <p:animEffect transition="in" filter="fade">
                      <p:cBhvr>
                        <p:cTn dur="300"/>
                        <p:tgtEl>
                          <p:spTgt spid="40"/>
                        </p:tgtEl>
                      </p:cBhvr>
                    </p:animEffect>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400"/>
                        <p:tgtEl>
                          <p:spTgt spid="41"/>
                        </p:tgtEl>
                      </p:cBhvr>
                    </p:animEffect>
                    <p:anim calcmode="lin" valueType="num">
                      <p:cBhvr>
                        <p:cTn dur="400" fill="hold"/>
                        <p:tgtEl>
                          <p:spTgt spid="41"/>
                        </p:tgtEl>
                        <p:attrNameLst>
                          <p:attrName>ppt_x</p:attrName>
                        </p:attrNameLst>
                      </p:cBhvr>
                      <p:tavLst>
                        <p:tav tm="0">
                          <p:val>
                            <p:strVal val="#ppt_x"/>
                          </p:val>
                        </p:tav>
                        <p:tav tm="100000">
                          <p:val>
                            <p:strVal val="#ppt_x"/>
                          </p:val>
                        </p:tav>
                      </p:tavLst>
                    </p:anim>
                    <p:anim calcmode="lin" valueType="num">
                      <p:cBhvr>
                        <p:cTn dur="4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_Three images with results">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6" name="Text Placeholder 2"/>
          <p:cNvSpPr>
            <a:spLocks noGrp="1"/>
          </p:cNvSpPr>
          <p:nvPr>
            <p:ph type="body" sz="quarter" idx="64" hasCustomPrompt="1"/>
          </p:nvPr>
        </p:nvSpPr>
        <p:spPr>
          <a:xfrm>
            <a:off x="452438" y="4535491"/>
            <a:ext cx="2643860"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grpSp>
        <p:nvGrpSpPr>
          <p:cNvPr id="22" name="Group 21"/>
          <p:cNvGrpSpPr/>
          <p:nvPr userDrawn="1"/>
        </p:nvGrpSpPr>
        <p:grpSpPr>
          <a:xfrm>
            <a:off x="75979" y="321282"/>
            <a:ext cx="287999" cy="285143"/>
            <a:chOff x="5270500" y="1460500"/>
            <a:chExt cx="1701800" cy="2705100"/>
          </a:xfrm>
        </p:grpSpPr>
        <p:sp>
          <p:nvSpPr>
            <p:cNvPr id="23" name="Rounded Rectangle 2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ounded Rectangle 2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ounded Rectangle 25"/>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9" name="Text Placeholder 7"/>
          <p:cNvSpPr>
            <a:spLocks noGrp="1"/>
          </p:cNvSpPr>
          <p:nvPr>
            <p:ph type="body" sz="quarter" idx="39" hasCustomPrompt="1"/>
          </p:nvPr>
        </p:nvSpPr>
        <p:spPr>
          <a:xfrm>
            <a:off x="651404" y="4013202"/>
            <a:ext cx="486306" cy="467234"/>
          </a:xfrm>
          <a:prstGeom prst="rect">
            <a:avLst/>
          </a:prstGeom>
        </p:spPr>
        <p:txBody>
          <a:bodyPr vert="horz" lIns="0" tIns="103884" rIns="0" bIns="103884" anchor="b"/>
          <a:lstStyle>
            <a:lvl1pPr marL="0" indent="0" algn="l">
              <a:lnSpc>
                <a:spcPct val="100000"/>
              </a:lnSpc>
              <a:spcBef>
                <a:spcPts val="0"/>
              </a:spcBef>
              <a:buNone/>
              <a:defRPr sz="2500" b="0">
                <a:solidFill>
                  <a:schemeClr val="bg1"/>
                </a:solidFill>
                <a:latin typeface="FontAwesome"/>
                <a:cs typeface="FontAwesome"/>
              </a:defRPr>
            </a:lvl1pPr>
          </a:lstStyle>
          <a:p>
            <a:pPr lvl="0"/>
            <a:r>
              <a:rPr lang="es-ES_tradnl" dirty="0" err="1" smtClean="0"/>
              <a:t>ico</a:t>
            </a:r>
            <a:endParaRPr lang="es-ES_tradnl" dirty="0" smtClean="0"/>
          </a:p>
        </p:txBody>
      </p:sp>
      <p:sp>
        <p:nvSpPr>
          <p:cNvPr id="77" name="Text Placeholder 7"/>
          <p:cNvSpPr>
            <a:spLocks noGrp="1"/>
          </p:cNvSpPr>
          <p:nvPr>
            <p:ph type="body" sz="quarter" idx="18" hasCustomPrompt="1"/>
          </p:nvPr>
        </p:nvSpPr>
        <p:spPr>
          <a:xfrm>
            <a:off x="1175811" y="3999520"/>
            <a:ext cx="1694390"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Light"/>
                <a:cs typeface="Lato Light"/>
              </a:defRPr>
            </a:lvl1pPr>
          </a:lstStyle>
          <a:p>
            <a:pPr lvl="0"/>
            <a:r>
              <a:rPr lang="es-ES_tradnl" dirty="0" smtClean="0"/>
              <a:t>RESULT 1</a:t>
            </a:r>
          </a:p>
        </p:txBody>
      </p:sp>
      <p:sp>
        <p:nvSpPr>
          <p:cNvPr id="78" name="Text Placeholder 7"/>
          <p:cNvSpPr>
            <a:spLocks noGrp="1"/>
          </p:cNvSpPr>
          <p:nvPr>
            <p:ph type="body" sz="quarter" idx="65" hasCustomPrompt="1"/>
          </p:nvPr>
        </p:nvSpPr>
        <p:spPr>
          <a:xfrm>
            <a:off x="1175811" y="4311847"/>
            <a:ext cx="169439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66" hasCustomPrompt="1"/>
          </p:nvPr>
        </p:nvSpPr>
        <p:spPr>
          <a:xfrm>
            <a:off x="3259138" y="4535491"/>
            <a:ext cx="2643860"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4" name="Text Placeholder 7"/>
          <p:cNvSpPr>
            <a:spLocks noGrp="1"/>
          </p:cNvSpPr>
          <p:nvPr>
            <p:ph type="body" sz="quarter" idx="68" hasCustomPrompt="1"/>
          </p:nvPr>
        </p:nvSpPr>
        <p:spPr>
          <a:xfrm>
            <a:off x="3458104" y="4013202"/>
            <a:ext cx="486306" cy="467234"/>
          </a:xfrm>
          <a:prstGeom prst="rect">
            <a:avLst/>
          </a:prstGeom>
        </p:spPr>
        <p:txBody>
          <a:bodyPr vert="horz" lIns="0" tIns="103884" rIns="0" bIns="103884" anchor="b"/>
          <a:lstStyle>
            <a:lvl1pPr marL="0" indent="0" algn="l">
              <a:lnSpc>
                <a:spcPct val="100000"/>
              </a:lnSpc>
              <a:spcBef>
                <a:spcPts val="0"/>
              </a:spcBef>
              <a:buNone/>
              <a:defRPr sz="2500" b="0">
                <a:solidFill>
                  <a:schemeClr val="bg1"/>
                </a:solidFill>
                <a:latin typeface="FontAwesome"/>
                <a:cs typeface="FontAwesome"/>
              </a:defRPr>
            </a:lvl1pPr>
          </a:lstStyle>
          <a:p>
            <a:pPr lvl="0"/>
            <a:r>
              <a:rPr lang="es-ES_tradnl" dirty="0" err="1" smtClean="0"/>
              <a:t>ico</a:t>
            </a:r>
            <a:endParaRPr lang="es-ES_tradnl" dirty="0" smtClean="0"/>
          </a:p>
        </p:txBody>
      </p:sp>
      <p:sp>
        <p:nvSpPr>
          <p:cNvPr id="35" name="Text Placeholder 7"/>
          <p:cNvSpPr>
            <a:spLocks noGrp="1"/>
          </p:cNvSpPr>
          <p:nvPr>
            <p:ph type="body" sz="quarter" idx="69" hasCustomPrompt="1"/>
          </p:nvPr>
        </p:nvSpPr>
        <p:spPr>
          <a:xfrm>
            <a:off x="3982511" y="3999520"/>
            <a:ext cx="1694390"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Light"/>
                <a:cs typeface="Lato Light"/>
              </a:defRPr>
            </a:lvl1pPr>
          </a:lstStyle>
          <a:p>
            <a:pPr lvl="0"/>
            <a:r>
              <a:rPr lang="es-ES_tradnl" dirty="0" smtClean="0"/>
              <a:t>RESULT 1</a:t>
            </a:r>
          </a:p>
        </p:txBody>
      </p:sp>
      <p:sp>
        <p:nvSpPr>
          <p:cNvPr id="36" name="Text Placeholder 7"/>
          <p:cNvSpPr>
            <a:spLocks noGrp="1"/>
          </p:cNvSpPr>
          <p:nvPr>
            <p:ph type="body" sz="quarter" idx="70" hasCustomPrompt="1"/>
          </p:nvPr>
        </p:nvSpPr>
        <p:spPr>
          <a:xfrm>
            <a:off x="3982511" y="4311847"/>
            <a:ext cx="169439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7" name="Text Placeholder 2"/>
          <p:cNvSpPr>
            <a:spLocks noGrp="1"/>
          </p:cNvSpPr>
          <p:nvPr>
            <p:ph type="body" sz="quarter" idx="71" hasCustomPrompt="1"/>
          </p:nvPr>
        </p:nvSpPr>
        <p:spPr>
          <a:xfrm>
            <a:off x="6038178" y="4535491"/>
            <a:ext cx="2643860" cy="701161"/>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0" name="Text Placeholder 7"/>
          <p:cNvSpPr>
            <a:spLocks noGrp="1"/>
          </p:cNvSpPr>
          <p:nvPr>
            <p:ph type="body" sz="quarter" idx="73" hasCustomPrompt="1"/>
          </p:nvPr>
        </p:nvSpPr>
        <p:spPr>
          <a:xfrm>
            <a:off x="6245302" y="4013202"/>
            <a:ext cx="486306" cy="467234"/>
          </a:xfrm>
          <a:prstGeom prst="rect">
            <a:avLst/>
          </a:prstGeom>
        </p:spPr>
        <p:txBody>
          <a:bodyPr vert="horz" lIns="0" tIns="103884" rIns="0" bIns="103884" anchor="b"/>
          <a:lstStyle>
            <a:lvl1pPr marL="0" indent="0" algn="l">
              <a:lnSpc>
                <a:spcPct val="100000"/>
              </a:lnSpc>
              <a:spcBef>
                <a:spcPts val="0"/>
              </a:spcBef>
              <a:buNone/>
              <a:defRPr sz="2500" b="0">
                <a:solidFill>
                  <a:schemeClr val="bg1"/>
                </a:solidFill>
                <a:latin typeface="FontAwesome"/>
                <a:cs typeface="FontAwesome"/>
              </a:defRPr>
            </a:lvl1pPr>
          </a:lstStyle>
          <a:p>
            <a:pPr lvl="0"/>
            <a:r>
              <a:rPr lang="es-ES_tradnl" dirty="0" err="1" smtClean="0"/>
              <a:t>ico</a:t>
            </a:r>
            <a:endParaRPr lang="es-ES_tradnl" dirty="0" smtClean="0"/>
          </a:p>
        </p:txBody>
      </p:sp>
      <p:sp>
        <p:nvSpPr>
          <p:cNvPr id="41" name="Text Placeholder 7"/>
          <p:cNvSpPr>
            <a:spLocks noGrp="1"/>
          </p:cNvSpPr>
          <p:nvPr>
            <p:ph type="body" sz="quarter" idx="74" hasCustomPrompt="1"/>
          </p:nvPr>
        </p:nvSpPr>
        <p:spPr>
          <a:xfrm>
            <a:off x="6769709" y="3999520"/>
            <a:ext cx="1694390" cy="287817"/>
          </a:xfrm>
          <a:prstGeom prst="rect">
            <a:avLst/>
          </a:prstGeom>
        </p:spPr>
        <p:txBody>
          <a:bodyPr vert="horz" lIns="0" tIns="40504" rIns="0" bIns="40504" anchor="ctr"/>
          <a:lstStyle>
            <a:lvl1pPr marL="0" indent="0" algn="l">
              <a:lnSpc>
                <a:spcPct val="100000"/>
              </a:lnSpc>
              <a:spcBef>
                <a:spcPts val="0"/>
              </a:spcBef>
              <a:buNone/>
              <a:defRPr sz="2000" b="1" baseline="0">
                <a:solidFill>
                  <a:schemeClr val="bg1"/>
                </a:solidFill>
                <a:latin typeface="Lato Light"/>
                <a:cs typeface="Lato Light"/>
              </a:defRPr>
            </a:lvl1pPr>
          </a:lstStyle>
          <a:p>
            <a:pPr lvl="0"/>
            <a:r>
              <a:rPr lang="es-ES_tradnl" dirty="0" smtClean="0"/>
              <a:t>RESULT 1</a:t>
            </a:r>
          </a:p>
        </p:txBody>
      </p:sp>
      <p:sp>
        <p:nvSpPr>
          <p:cNvPr id="42" name="Text Placeholder 7"/>
          <p:cNvSpPr>
            <a:spLocks noGrp="1"/>
          </p:cNvSpPr>
          <p:nvPr>
            <p:ph type="body" sz="quarter" idx="75" hasCustomPrompt="1"/>
          </p:nvPr>
        </p:nvSpPr>
        <p:spPr>
          <a:xfrm>
            <a:off x="6769709" y="4311847"/>
            <a:ext cx="169439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Picture Placeholder 2"/>
          <p:cNvSpPr>
            <a:spLocks noGrp="1" noChangeAspect="1"/>
          </p:cNvSpPr>
          <p:nvPr>
            <p:ph type="pic" sz="quarter" idx="17"/>
          </p:nvPr>
        </p:nvSpPr>
        <p:spPr>
          <a:xfrm>
            <a:off x="452438" y="1086237"/>
            <a:ext cx="2643860" cy="264386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0" name="Picture Placeholder 2"/>
          <p:cNvSpPr>
            <a:spLocks noGrp="1" noChangeAspect="1"/>
          </p:cNvSpPr>
          <p:nvPr>
            <p:ph type="pic" sz="quarter" idx="76"/>
          </p:nvPr>
        </p:nvSpPr>
        <p:spPr>
          <a:xfrm>
            <a:off x="3259138" y="1086237"/>
            <a:ext cx="2643860" cy="264386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3" name="Picture Placeholder 2"/>
          <p:cNvSpPr>
            <a:spLocks noGrp="1" noChangeAspect="1"/>
          </p:cNvSpPr>
          <p:nvPr>
            <p:ph type="pic" sz="quarter" idx="77"/>
          </p:nvPr>
        </p:nvSpPr>
        <p:spPr>
          <a:xfrm>
            <a:off x="6038178" y="1086237"/>
            <a:ext cx="2643860" cy="2643860"/>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val="1468146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6">
                                            <p:txEl>
                                              <p:pRg st="0" end="0"/>
                                            </p:txEl>
                                          </p:spTgt>
                                        </p:tgtEl>
                                        <p:attrNameLst>
                                          <p:attrName>style.visibility</p:attrName>
                                        </p:attrNameLst>
                                      </p:cBhvr>
                                      <p:to>
                                        <p:strVal val="visible"/>
                                      </p:to>
                                    </p:set>
                                    <p:animEffect transition="in" filter="fade">
                                      <p:cBhvr>
                                        <p:cTn id="20" dur="500"/>
                                        <p:tgtEl>
                                          <p:spTgt spid="76">
                                            <p:txEl>
                                              <p:pRg st="0" end="0"/>
                                            </p:txEl>
                                          </p:spTgt>
                                        </p:tgtEl>
                                      </p:cBhvr>
                                    </p:animEffect>
                                  </p:childTnLst>
                                </p:cTn>
                              </p:par>
                              <p:par>
                                <p:cTn id="21" presetID="42" presetClass="entr" presetSubtype="0" fill="hold" grpId="0" nodeType="withEffect">
                                  <p:stCondLst>
                                    <p:cond delay="200"/>
                                  </p:stCondLst>
                                  <p:childTnLst>
                                    <p:set>
                                      <p:cBhvr>
                                        <p:cTn id="22" dur="1" fill="hold">
                                          <p:stCondLst>
                                            <p:cond delay="0"/>
                                          </p:stCondLst>
                                        </p:cTn>
                                        <p:tgtEl>
                                          <p:spTgt spid="77">
                                            <p:txEl>
                                              <p:pRg st="0" end="0"/>
                                            </p:txEl>
                                          </p:spTgt>
                                        </p:tgtEl>
                                        <p:attrNameLst>
                                          <p:attrName>style.visibility</p:attrName>
                                        </p:attrNameLst>
                                      </p:cBhvr>
                                      <p:to>
                                        <p:strVal val="visible"/>
                                      </p:to>
                                    </p:set>
                                    <p:animEffect transition="in" filter="fade">
                                      <p:cBhvr>
                                        <p:cTn id="23" dur="400"/>
                                        <p:tgtEl>
                                          <p:spTgt spid="77">
                                            <p:txEl>
                                              <p:pRg st="0" end="0"/>
                                            </p:txEl>
                                          </p:spTgt>
                                        </p:tgtEl>
                                      </p:cBhvr>
                                    </p:animEffect>
                                    <p:anim calcmode="lin" valueType="num">
                                      <p:cBhvr>
                                        <p:cTn id="24" dur="4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25" dur="400" fill="hold"/>
                                        <p:tgtEl>
                                          <p:spTgt spid="77">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78">
                                            <p:txEl>
                                              <p:pRg st="0" end="0"/>
                                            </p:txEl>
                                          </p:spTgt>
                                        </p:tgtEl>
                                        <p:attrNameLst>
                                          <p:attrName>style.visibility</p:attrName>
                                        </p:attrNameLst>
                                      </p:cBhvr>
                                      <p:to>
                                        <p:strVal val="visible"/>
                                      </p:to>
                                    </p:set>
                                    <p:animEffect transition="in" filter="fade">
                                      <p:cBhvr>
                                        <p:cTn id="28" dur="500"/>
                                        <p:tgtEl>
                                          <p:spTgt spid="78">
                                            <p:txEl>
                                              <p:pRg st="0" end="0"/>
                                            </p:txEl>
                                          </p:spTgt>
                                        </p:tgtEl>
                                      </p:cBhvr>
                                    </p:animEffect>
                                    <p:anim calcmode="lin" valueType="num">
                                      <p:cBhvr>
                                        <p:cTn id="29"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78">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1300"/>
                            </p:stCondLst>
                            <p:childTnLst>
                              <p:par>
                                <p:cTn id="32" presetID="53" presetClass="entr" presetSubtype="16" fill="hold" grpId="0" nodeType="afterEffect">
                                  <p:stCondLst>
                                    <p:cond delay="0"/>
                                  </p:stCondLst>
                                  <p:childTnLst>
                                    <p:set>
                                      <p:cBhvr>
                                        <p:cTn id="33" dur="1" fill="hold">
                                          <p:stCondLst>
                                            <p:cond delay="0"/>
                                          </p:stCondLst>
                                        </p:cTn>
                                        <p:tgtEl>
                                          <p:spTgt spid="79">
                                            <p:txEl>
                                              <p:pRg st="0" end="0"/>
                                            </p:txEl>
                                          </p:spTgt>
                                        </p:tgtEl>
                                        <p:attrNameLst>
                                          <p:attrName>style.visibility</p:attrName>
                                        </p:attrNameLst>
                                      </p:cBhvr>
                                      <p:to>
                                        <p:strVal val="visible"/>
                                      </p:to>
                                    </p:set>
                                    <p:anim calcmode="lin" valueType="num">
                                      <p:cBhvr>
                                        <p:cTn id="34" dur="300" fill="hold"/>
                                        <p:tgtEl>
                                          <p:spTgt spid="79">
                                            <p:txEl>
                                              <p:pRg st="0" end="0"/>
                                            </p:txEl>
                                          </p:spTgt>
                                        </p:tgtEl>
                                        <p:attrNameLst>
                                          <p:attrName>ppt_w</p:attrName>
                                        </p:attrNameLst>
                                      </p:cBhvr>
                                      <p:tavLst>
                                        <p:tav tm="0">
                                          <p:val>
                                            <p:fltVal val="0"/>
                                          </p:val>
                                        </p:tav>
                                        <p:tav tm="100000">
                                          <p:val>
                                            <p:strVal val="#ppt_w"/>
                                          </p:val>
                                        </p:tav>
                                      </p:tavLst>
                                    </p:anim>
                                    <p:anim calcmode="lin" valueType="num">
                                      <p:cBhvr>
                                        <p:cTn id="35" dur="300" fill="hold"/>
                                        <p:tgtEl>
                                          <p:spTgt spid="79">
                                            <p:txEl>
                                              <p:pRg st="0" end="0"/>
                                            </p:txEl>
                                          </p:spTgt>
                                        </p:tgtEl>
                                        <p:attrNameLst>
                                          <p:attrName>ppt_h</p:attrName>
                                        </p:attrNameLst>
                                      </p:cBhvr>
                                      <p:tavLst>
                                        <p:tav tm="0">
                                          <p:val>
                                            <p:fltVal val="0"/>
                                          </p:val>
                                        </p:tav>
                                        <p:tav tm="100000">
                                          <p:val>
                                            <p:strVal val="#ppt_h"/>
                                          </p:val>
                                        </p:tav>
                                      </p:tavLst>
                                    </p:anim>
                                    <p:animEffect transition="in" filter="fade">
                                      <p:cBhvr>
                                        <p:cTn id="36" dur="300"/>
                                        <p:tgtEl>
                                          <p:spTgt spid="79">
                                            <p:txEl>
                                              <p:pRg st="0" end="0"/>
                                            </p:txEl>
                                          </p:spTgt>
                                        </p:tgtEl>
                                      </p:cBhvr>
                                    </p:animEffect>
                                  </p:childTnLst>
                                </p:cTn>
                              </p:par>
                              <p:par>
                                <p:cTn id="37" presetID="10" presetClass="entr" presetSubtype="0" fill="hold" grpId="0" nodeType="withEffect">
                                  <p:stCondLst>
                                    <p:cond delay="800"/>
                                  </p:stCondLst>
                                  <p:childTnLst>
                                    <p:set>
                                      <p:cBhvr>
                                        <p:cTn id="38" dur="1" fill="hold">
                                          <p:stCondLst>
                                            <p:cond delay="0"/>
                                          </p:stCondLst>
                                        </p:cTn>
                                        <p:tgtEl>
                                          <p:spTgt spid="31">
                                            <p:txEl>
                                              <p:pRg st="0" end="0"/>
                                            </p:txEl>
                                          </p:spTgt>
                                        </p:tgtEl>
                                        <p:attrNameLst>
                                          <p:attrName>style.visibility</p:attrName>
                                        </p:attrNameLst>
                                      </p:cBhvr>
                                      <p:to>
                                        <p:strVal val="visible"/>
                                      </p:to>
                                    </p:set>
                                    <p:animEffect transition="in" filter="fade">
                                      <p:cBhvr>
                                        <p:cTn id="39" dur="500"/>
                                        <p:tgtEl>
                                          <p:spTgt spid="31">
                                            <p:txEl>
                                              <p:pRg st="0" end="0"/>
                                            </p:txEl>
                                          </p:spTgt>
                                        </p:tgtEl>
                                      </p:cBhvr>
                                    </p:animEffect>
                                  </p:childTnLst>
                                </p:cTn>
                              </p:par>
                              <p:par>
                                <p:cTn id="40" presetID="42" presetClass="entr" presetSubtype="0" fill="hold" grpId="0" nodeType="withEffect">
                                  <p:stCondLst>
                                    <p:cond delay="200"/>
                                  </p:stCondLst>
                                  <p:childTnLst>
                                    <p:set>
                                      <p:cBhvr>
                                        <p:cTn id="41" dur="1" fill="hold">
                                          <p:stCondLst>
                                            <p:cond delay="0"/>
                                          </p:stCondLst>
                                        </p:cTn>
                                        <p:tgtEl>
                                          <p:spTgt spid="35">
                                            <p:txEl>
                                              <p:pRg st="0" end="0"/>
                                            </p:txEl>
                                          </p:spTgt>
                                        </p:tgtEl>
                                        <p:attrNameLst>
                                          <p:attrName>style.visibility</p:attrName>
                                        </p:attrNameLst>
                                      </p:cBhvr>
                                      <p:to>
                                        <p:strVal val="visible"/>
                                      </p:to>
                                    </p:set>
                                    <p:animEffect transition="in" filter="fade">
                                      <p:cBhvr>
                                        <p:cTn id="42" dur="400"/>
                                        <p:tgtEl>
                                          <p:spTgt spid="35">
                                            <p:txEl>
                                              <p:pRg st="0" end="0"/>
                                            </p:txEl>
                                          </p:spTgt>
                                        </p:tgtEl>
                                      </p:cBhvr>
                                    </p:animEffect>
                                    <p:anim calcmode="lin" valueType="num">
                                      <p:cBhvr>
                                        <p:cTn id="43" dur="4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44" dur="400" fill="hold"/>
                                        <p:tgtEl>
                                          <p:spTgt spid="35">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00"/>
                                  </p:stCondLst>
                                  <p:childTnLst>
                                    <p:set>
                                      <p:cBhvr>
                                        <p:cTn id="46" dur="1" fill="hold">
                                          <p:stCondLst>
                                            <p:cond delay="0"/>
                                          </p:stCondLst>
                                        </p:cTn>
                                        <p:tgtEl>
                                          <p:spTgt spid="36">
                                            <p:txEl>
                                              <p:pRg st="0" end="0"/>
                                            </p:txEl>
                                          </p:spTgt>
                                        </p:tgtEl>
                                        <p:attrNameLst>
                                          <p:attrName>style.visibility</p:attrName>
                                        </p:attrNameLst>
                                      </p:cBhvr>
                                      <p:to>
                                        <p:strVal val="visible"/>
                                      </p:to>
                                    </p:set>
                                    <p:animEffect transition="in" filter="fade">
                                      <p:cBhvr>
                                        <p:cTn id="47" dur="500"/>
                                        <p:tgtEl>
                                          <p:spTgt spid="36">
                                            <p:txEl>
                                              <p:pRg st="0" end="0"/>
                                            </p:txEl>
                                          </p:spTgt>
                                        </p:tgtEl>
                                      </p:cBhvr>
                                    </p:animEffect>
                                    <p:anim calcmode="lin" valueType="num">
                                      <p:cBhvr>
                                        <p:cTn id="48"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50" fill="hold">
                            <p:stCondLst>
                              <p:cond delay="2600"/>
                            </p:stCondLst>
                            <p:childTnLst>
                              <p:par>
                                <p:cTn id="51" presetID="53" presetClass="entr" presetSubtype="16" fill="hold" grpId="0" nodeType="afterEffect">
                                  <p:stCondLst>
                                    <p:cond delay="0"/>
                                  </p:stCondLst>
                                  <p:childTnLst>
                                    <p:set>
                                      <p:cBhvr>
                                        <p:cTn id="52" dur="1" fill="hold">
                                          <p:stCondLst>
                                            <p:cond delay="0"/>
                                          </p:stCondLst>
                                        </p:cTn>
                                        <p:tgtEl>
                                          <p:spTgt spid="34">
                                            <p:txEl>
                                              <p:pRg st="0" end="0"/>
                                            </p:txEl>
                                          </p:spTgt>
                                        </p:tgtEl>
                                        <p:attrNameLst>
                                          <p:attrName>style.visibility</p:attrName>
                                        </p:attrNameLst>
                                      </p:cBhvr>
                                      <p:to>
                                        <p:strVal val="visible"/>
                                      </p:to>
                                    </p:set>
                                    <p:anim calcmode="lin" valueType="num">
                                      <p:cBhvr>
                                        <p:cTn id="53" dur="3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54" dur="3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55" dur="300"/>
                                        <p:tgtEl>
                                          <p:spTgt spid="34">
                                            <p:txEl>
                                              <p:pRg st="0" end="0"/>
                                            </p:txEl>
                                          </p:spTgt>
                                        </p:tgtEl>
                                      </p:cBhvr>
                                    </p:animEffect>
                                  </p:childTnLst>
                                </p:cTn>
                              </p:par>
                              <p:par>
                                <p:cTn id="56" presetID="10" presetClass="entr" presetSubtype="0" fill="hold" grpId="0" nodeType="withEffect">
                                  <p:stCondLst>
                                    <p:cond delay="800"/>
                                  </p:stCondLst>
                                  <p:childTnLst>
                                    <p:set>
                                      <p:cBhvr>
                                        <p:cTn id="57" dur="1" fill="hold">
                                          <p:stCondLst>
                                            <p:cond delay="0"/>
                                          </p:stCondLst>
                                        </p:cTn>
                                        <p:tgtEl>
                                          <p:spTgt spid="37">
                                            <p:txEl>
                                              <p:pRg st="0" end="0"/>
                                            </p:txEl>
                                          </p:spTgt>
                                        </p:tgtEl>
                                        <p:attrNameLst>
                                          <p:attrName>style.visibility</p:attrName>
                                        </p:attrNameLst>
                                      </p:cBhvr>
                                      <p:to>
                                        <p:strVal val="visible"/>
                                      </p:to>
                                    </p:set>
                                    <p:animEffect transition="in" filter="fade">
                                      <p:cBhvr>
                                        <p:cTn id="58" dur="500"/>
                                        <p:tgtEl>
                                          <p:spTgt spid="37">
                                            <p:txEl>
                                              <p:pRg st="0" end="0"/>
                                            </p:txEl>
                                          </p:spTgt>
                                        </p:tgtEl>
                                      </p:cBhvr>
                                    </p:animEffect>
                                  </p:childTnLst>
                                </p:cTn>
                              </p:par>
                              <p:par>
                                <p:cTn id="59" presetID="42" presetClass="entr" presetSubtype="0" fill="hold" grpId="0" nodeType="withEffect">
                                  <p:stCondLst>
                                    <p:cond delay="200"/>
                                  </p:stCondLst>
                                  <p:childTnLst>
                                    <p:set>
                                      <p:cBhvr>
                                        <p:cTn id="60" dur="1" fill="hold">
                                          <p:stCondLst>
                                            <p:cond delay="0"/>
                                          </p:stCondLst>
                                        </p:cTn>
                                        <p:tgtEl>
                                          <p:spTgt spid="41">
                                            <p:txEl>
                                              <p:pRg st="0" end="0"/>
                                            </p:txEl>
                                          </p:spTgt>
                                        </p:tgtEl>
                                        <p:attrNameLst>
                                          <p:attrName>style.visibility</p:attrName>
                                        </p:attrNameLst>
                                      </p:cBhvr>
                                      <p:to>
                                        <p:strVal val="visible"/>
                                      </p:to>
                                    </p:set>
                                    <p:animEffect transition="in" filter="fade">
                                      <p:cBhvr>
                                        <p:cTn id="61" dur="400"/>
                                        <p:tgtEl>
                                          <p:spTgt spid="41">
                                            <p:txEl>
                                              <p:pRg st="0" end="0"/>
                                            </p:txEl>
                                          </p:spTgt>
                                        </p:tgtEl>
                                      </p:cBhvr>
                                    </p:animEffect>
                                    <p:anim calcmode="lin" valueType="num">
                                      <p:cBhvr>
                                        <p:cTn id="62" dur="4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3" dur="400" fill="hold"/>
                                        <p:tgtEl>
                                          <p:spTgt spid="41">
                                            <p:txEl>
                                              <p:pRg st="0" end="0"/>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00"/>
                                  </p:stCondLst>
                                  <p:childTnLst>
                                    <p:set>
                                      <p:cBhvr>
                                        <p:cTn id="65" dur="1" fill="hold">
                                          <p:stCondLst>
                                            <p:cond delay="0"/>
                                          </p:stCondLst>
                                        </p:cTn>
                                        <p:tgtEl>
                                          <p:spTgt spid="42">
                                            <p:txEl>
                                              <p:pRg st="0" end="0"/>
                                            </p:txEl>
                                          </p:spTgt>
                                        </p:tgtEl>
                                        <p:attrNameLst>
                                          <p:attrName>style.visibility</p:attrName>
                                        </p:attrNameLst>
                                      </p:cBhvr>
                                      <p:to>
                                        <p:strVal val="visible"/>
                                      </p:to>
                                    </p:set>
                                    <p:animEffect transition="in" filter="fade">
                                      <p:cBhvr>
                                        <p:cTn id="66" dur="500"/>
                                        <p:tgtEl>
                                          <p:spTgt spid="42">
                                            <p:txEl>
                                              <p:pRg st="0" end="0"/>
                                            </p:txEl>
                                          </p:spTgt>
                                        </p:tgtEl>
                                      </p:cBhvr>
                                    </p:animEffect>
                                    <p:anim calcmode="lin" valueType="num">
                                      <p:cBhvr>
                                        <p:cTn id="67"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8" dur="5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69" fill="hold">
                            <p:stCondLst>
                              <p:cond delay="3900"/>
                            </p:stCondLst>
                            <p:childTnLst>
                              <p:par>
                                <p:cTn id="70" presetID="53" presetClass="entr" presetSubtype="16" fill="hold" grpId="0" nodeType="afterEffect">
                                  <p:stCondLst>
                                    <p:cond delay="0"/>
                                  </p:stCondLst>
                                  <p:childTnLst>
                                    <p:set>
                                      <p:cBhvr>
                                        <p:cTn id="71" dur="1" fill="hold">
                                          <p:stCondLst>
                                            <p:cond delay="0"/>
                                          </p:stCondLst>
                                        </p:cTn>
                                        <p:tgtEl>
                                          <p:spTgt spid="40">
                                            <p:txEl>
                                              <p:pRg st="0" end="0"/>
                                            </p:txEl>
                                          </p:spTgt>
                                        </p:tgtEl>
                                        <p:attrNameLst>
                                          <p:attrName>style.visibility</p:attrName>
                                        </p:attrNameLst>
                                      </p:cBhvr>
                                      <p:to>
                                        <p:strVal val="visible"/>
                                      </p:to>
                                    </p:set>
                                    <p:anim calcmode="lin" valueType="num">
                                      <p:cBhvr>
                                        <p:cTn id="72" dur="3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73" dur="3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74" dur="300"/>
                                        <p:tgtEl>
                                          <p:spTgt spid="40">
                                            <p:txEl>
                                              <p:pRg st="0" end="0"/>
                                            </p:txEl>
                                          </p:spTgt>
                                        </p:tgtEl>
                                      </p:cBhvr>
                                    </p:animEffect>
                                  </p:childTnLst>
                                </p:cTn>
                              </p:par>
                            </p:childTnLst>
                          </p:cTn>
                        </p:par>
                        <p:par>
                          <p:cTn id="75" fill="hold">
                            <p:stCondLst>
                              <p:cond delay="4200"/>
                            </p:stCondLst>
                            <p:childTnLst>
                              <p:par>
                                <p:cTn id="76" presetID="53" presetClass="entr" presetSubtype="16" fill="hold" grpId="0" nodeType="afterEffect" nodePh="1">
                                  <p:stCondLst>
                                    <p:cond delay="0"/>
                                  </p:stCondLst>
                                  <p:endCondLst>
                                    <p:cond evt="begin" delay="0">
                                      <p:tn val="76"/>
                                    </p:cond>
                                  </p:endCondLst>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ppt_w</p:attrName>
                                        </p:attrNameLst>
                                      </p:cBhvr>
                                      <p:tavLst>
                                        <p:tav tm="0">
                                          <p:val>
                                            <p:fltVal val="0"/>
                                          </p:val>
                                        </p:tav>
                                        <p:tav tm="100000">
                                          <p:val>
                                            <p:strVal val="#ppt_w"/>
                                          </p:val>
                                        </p:tav>
                                      </p:tavLst>
                                    </p:anim>
                                    <p:anim calcmode="lin" valueType="num">
                                      <p:cBhvr>
                                        <p:cTn id="79" dur="500" fill="hold"/>
                                        <p:tgtEl>
                                          <p:spTgt spid="28"/>
                                        </p:tgtEl>
                                        <p:attrNameLst>
                                          <p:attrName>ppt_h</p:attrName>
                                        </p:attrNameLst>
                                      </p:cBhvr>
                                      <p:tavLst>
                                        <p:tav tm="0">
                                          <p:val>
                                            <p:fltVal val="0"/>
                                          </p:val>
                                        </p:tav>
                                        <p:tav tm="100000">
                                          <p:val>
                                            <p:strVal val="#ppt_h"/>
                                          </p:val>
                                        </p:tav>
                                      </p:tavLst>
                                    </p:anim>
                                    <p:animEffect transition="in" filter="fade">
                                      <p:cBhvr>
                                        <p:cTn id="80" dur="500"/>
                                        <p:tgtEl>
                                          <p:spTgt spid="28"/>
                                        </p:tgtEl>
                                      </p:cBhvr>
                                    </p:animEffect>
                                  </p:childTnLst>
                                </p:cTn>
                              </p:par>
                            </p:childTnLst>
                          </p:cTn>
                        </p:par>
                        <p:par>
                          <p:cTn id="81" fill="hold">
                            <p:stCondLst>
                              <p:cond delay="4700"/>
                            </p:stCondLst>
                            <p:childTnLst>
                              <p:par>
                                <p:cTn id="82" presetID="53" presetClass="entr" presetSubtype="16" fill="hold" grpId="0" nodeType="afterEffect" nodePh="1">
                                  <p:stCondLst>
                                    <p:cond delay="0"/>
                                  </p:stCondLst>
                                  <p:endCondLst>
                                    <p:cond evt="begin" delay="0">
                                      <p:tn val="82"/>
                                    </p:cond>
                                  </p:end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childTnLst>
                          </p:cTn>
                        </p:par>
                        <p:par>
                          <p:cTn id="87" fill="hold">
                            <p:stCondLst>
                              <p:cond delay="5200"/>
                            </p:stCondLst>
                            <p:childTnLst>
                              <p:par>
                                <p:cTn id="88" presetID="53" presetClass="entr" presetSubtype="16" fill="hold" grpId="0" nodeType="afterEffect" nodePh="1">
                                  <p:stCondLst>
                                    <p:cond delay="0"/>
                                  </p:stCondLst>
                                  <p:endCondLst>
                                    <p:cond evt="begin" delay="0">
                                      <p:tn val="88"/>
                                    </p:cond>
                                  </p:endCondLst>
                                  <p:childTnLst>
                                    <p:set>
                                      <p:cBhvr>
                                        <p:cTn id="89" dur="1" fill="hold">
                                          <p:stCondLst>
                                            <p:cond delay="0"/>
                                          </p:stCondLst>
                                        </p:cTn>
                                        <p:tgtEl>
                                          <p:spTgt spid="43"/>
                                        </p:tgtEl>
                                        <p:attrNameLst>
                                          <p:attrName>style.visibility</p:attrName>
                                        </p:attrNameLst>
                                      </p:cBhvr>
                                      <p:to>
                                        <p:strVal val="visible"/>
                                      </p:to>
                                    </p:set>
                                    <p:anim calcmode="lin" valueType="num">
                                      <p:cBhvr>
                                        <p:cTn id="90" dur="500" fill="hold"/>
                                        <p:tgtEl>
                                          <p:spTgt spid="43"/>
                                        </p:tgtEl>
                                        <p:attrNameLst>
                                          <p:attrName>ppt_w</p:attrName>
                                        </p:attrNameLst>
                                      </p:cBhvr>
                                      <p:tavLst>
                                        <p:tav tm="0">
                                          <p:val>
                                            <p:fltVal val="0"/>
                                          </p:val>
                                        </p:tav>
                                        <p:tav tm="100000">
                                          <p:val>
                                            <p:strVal val="#ppt_w"/>
                                          </p:val>
                                        </p:tav>
                                      </p:tavLst>
                                    </p:anim>
                                    <p:anim calcmode="lin" valueType="num">
                                      <p:cBhvr>
                                        <p:cTn id="91" dur="500" fill="hold"/>
                                        <p:tgtEl>
                                          <p:spTgt spid="43"/>
                                        </p:tgtEl>
                                        <p:attrNameLst>
                                          <p:attrName>ppt_h</p:attrName>
                                        </p:attrNameLst>
                                      </p:cBhvr>
                                      <p:tavLst>
                                        <p:tav tm="0">
                                          <p:val>
                                            <p:fltVal val="0"/>
                                          </p:val>
                                        </p:tav>
                                        <p:tav tm="100000">
                                          <p:val>
                                            <p:strVal val="#ppt_h"/>
                                          </p:val>
                                        </p:tav>
                                      </p:tavLst>
                                    </p:anim>
                                    <p:animEffect transition="in" filter="fade">
                                      <p:cBhvr>
                                        <p:cTn id="9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6" grpId="0" build="p">
        <p:tmplLst>
          <p:tmpl lvl="1">
            <p:tnLst>
              <p:par>
                <p:cTn presetID="10" presetClass="entr" presetSubtype="0" fill="hold" nodeType="withEffect">
                  <p:stCondLst>
                    <p:cond delay="8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79" grpId="0" build="p">
        <p:tmplLst>
          <p:tmpl lvl="1">
            <p:tnLst>
              <p:par>
                <p:cTn presetID="53" presetClass="entr" presetSubtype="16"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p:cTn dur="300" fill="hold"/>
                        <p:tgtEl>
                          <p:spTgt spid="79"/>
                        </p:tgtEl>
                        <p:attrNameLst>
                          <p:attrName>ppt_w</p:attrName>
                        </p:attrNameLst>
                      </p:cBhvr>
                      <p:tavLst>
                        <p:tav tm="0">
                          <p:val>
                            <p:fltVal val="0"/>
                          </p:val>
                        </p:tav>
                        <p:tav tm="100000">
                          <p:val>
                            <p:strVal val="#ppt_w"/>
                          </p:val>
                        </p:tav>
                      </p:tavLst>
                    </p:anim>
                    <p:anim calcmode="lin" valueType="num">
                      <p:cBhvr>
                        <p:cTn dur="300" fill="hold"/>
                        <p:tgtEl>
                          <p:spTgt spid="79"/>
                        </p:tgtEl>
                        <p:attrNameLst>
                          <p:attrName>ppt_h</p:attrName>
                        </p:attrNameLst>
                      </p:cBhvr>
                      <p:tavLst>
                        <p:tav tm="0">
                          <p:val>
                            <p:fltVal val="0"/>
                          </p:val>
                        </p:tav>
                        <p:tav tm="100000">
                          <p:val>
                            <p:strVal val="#ppt_h"/>
                          </p:val>
                        </p:tav>
                      </p:tavLst>
                    </p:anim>
                    <p:animEffect transition="in" filter="fade">
                      <p:cBhvr>
                        <p:cTn dur="300"/>
                        <p:tgtEl>
                          <p:spTgt spid="79"/>
                        </p:tgtEl>
                      </p:cBhvr>
                    </p:animEffect>
                  </p:childTnLst>
                </p:cTn>
              </p:par>
            </p:tnLst>
          </p:tmpl>
        </p:tmplLst>
      </p:bldP>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400"/>
                        <p:tgtEl>
                          <p:spTgt spid="77"/>
                        </p:tgtEl>
                      </p:cBhvr>
                    </p:animEffect>
                    <p:anim calcmode="lin" valueType="num">
                      <p:cBhvr>
                        <p:cTn dur="400" fill="hold"/>
                        <p:tgtEl>
                          <p:spTgt spid="77"/>
                        </p:tgtEl>
                        <p:attrNameLst>
                          <p:attrName>ppt_x</p:attrName>
                        </p:attrNameLst>
                      </p:cBhvr>
                      <p:tavLst>
                        <p:tav tm="0">
                          <p:val>
                            <p:strVal val="#ppt_x"/>
                          </p:val>
                        </p:tav>
                        <p:tav tm="100000">
                          <p:val>
                            <p:strVal val="#ppt_x"/>
                          </p:val>
                        </p:tav>
                      </p:tavLst>
                    </p:anim>
                    <p:anim calcmode="lin" valueType="num">
                      <p:cBhvr>
                        <p:cTn dur="4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300" fill="hold"/>
                        <p:tgtEl>
                          <p:spTgt spid="34"/>
                        </p:tgtEl>
                        <p:attrNameLst>
                          <p:attrName>ppt_w</p:attrName>
                        </p:attrNameLst>
                      </p:cBhvr>
                      <p:tavLst>
                        <p:tav tm="0">
                          <p:val>
                            <p:fltVal val="0"/>
                          </p:val>
                        </p:tav>
                        <p:tav tm="100000">
                          <p:val>
                            <p:strVal val="#ppt_w"/>
                          </p:val>
                        </p:tav>
                      </p:tavLst>
                    </p:anim>
                    <p:anim calcmode="lin" valueType="num">
                      <p:cBhvr>
                        <p:cTn dur="300" fill="hold"/>
                        <p:tgtEl>
                          <p:spTgt spid="34"/>
                        </p:tgtEl>
                        <p:attrNameLst>
                          <p:attrName>ppt_h</p:attrName>
                        </p:attrNameLst>
                      </p:cBhvr>
                      <p:tavLst>
                        <p:tav tm="0">
                          <p:val>
                            <p:fltVal val="0"/>
                          </p:val>
                        </p:tav>
                        <p:tav tm="100000">
                          <p:val>
                            <p:strVal val="#ppt_h"/>
                          </p:val>
                        </p:tav>
                      </p:tavLst>
                    </p:anim>
                    <p:animEffect transition="in" filter="fade">
                      <p:cBhvr>
                        <p:cTn dur="300"/>
                        <p:tgtEl>
                          <p:spTgt spid="34"/>
                        </p:tgtEl>
                      </p:cBhvr>
                    </p:animEffect>
                  </p:childTnLst>
                </p:cTn>
              </p:par>
            </p:tnLst>
          </p:tmpl>
        </p:tmplLst>
      </p:bldP>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400"/>
                        <p:tgtEl>
                          <p:spTgt spid="35"/>
                        </p:tgtEl>
                      </p:cBhvr>
                    </p:animEffect>
                    <p:anim calcmode="lin" valueType="num">
                      <p:cBhvr>
                        <p:cTn dur="400" fill="hold"/>
                        <p:tgtEl>
                          <p:spTgt spid="35"/>
                        </p:tgtEl>
                        <p:attrNameLst>
                          <p:attrName>ppt_x</p:attrName>
                        </p:attrNameLst>
                      </p:cBhvr>
                      <p:tavLst>
                        <p:tav tm="0">
                          <p:val>
                            <p:strVal val="#ppt_x"/>
                          </p:val>
                        </p:tav>
                        <p:tav tm="100000">
                          <p:val>
                            <p:strVal val="#ppt_x"/>
                          </p:val>
                        </p:tav>
                      </p:tavLst>
                    </p:anim>
                    <p:anim calcmode="lin" valueType="num">
                      <p:cBhvr>
                        <p:cTn dur="4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10" presetClass="entr" presetSubtype="0" fill="hold" nodeType="withEffect">
                  <p:stCondLst>
                    <p:cond delay="8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300" fill="hold"/>
                        <p:tgtEl>
                          <p:spTgt spid="40"/>
                        </p:tgtEl>
                        <p:attrNameLst>
                          <p:attrName>ppt_w</p:attrName>
                        </p:attrNameLst>
                      </p:cBhvr>
                      <p:tavLst>
                        <p:tav tm="0">
                          <p:val>
                            <p:fltVal val="0"/>
                          </p:val>
                        </p:tav>
                        <p:tav tm="100000">
                          <p:val>
                            <p:strVal val="#ppt_w"/>
                          </p:val>
                        </p:tav>
                      </p:tavLst>
                    </p:anim>
                    <p:anim calcmode="lin" valueType="num">
                      <p:cBhvr>
                        <p:cTn dur="300" fill="hold"/>
                        <p:tgtEl>
                          <p:spTgt spid="40"/>
                        </p:tgtEl>
                        <p:attrNameLst>
                          <p:attrName>ppt_h</p:attrName>
                        </p:attrNameLst>
                      </p:cBhvr>
                      <p:tavLst>
                        <p:tav tm="0">
                          <p:val>
                            <p:fltVal val="0"/>
                          </p:val>
                        </p:tav>
                        <p:tav tm="100000">
                          <p:val>
                            <p:strVal val="#ppt_h"/>
                          </p:val>
                        </p:tav>
                      </p:tavLst>
                    </p:anim>
                    <p:animEffect transition="in" filter="fade">
                      <p:cBhvr>
                        <p:cTn dur="300"/>
                        <p:tgtEl>
                          <p:spTgt spid="40"/>
                        </p:tgtEl>
                      </p:cBhvr>
                    </p:animEffect>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400"/>
                        <p:tgtEl>
                          <p:spTgt spid="41"/>
                        </p:tgtEl>
                      </p:cBhvr>
                    </p:animEffect>
                    <p:anim calcmode="lin" valueType="num">
                      <p:cBhvr>
                        <p:cTn dur="400" fill="hold"/>
                        <p:tgtEl>
                          <p:spTgt spid="41"/>
                        </p:tgtEl>
                        <p:attrNameLst>
                          <p:attrName>ppt_x</p:attrName>
                        </p:attrNameLst>
                      </p:cBhvr>
                      <p:tavLst>
                        <p:tav tm="0">
                          <p:val>
                            <p:strVal val="#ppt_x"/>
                          </p:val>
                        </p:tav>
                        <p:tav tm="100000">
                          <p:val>
                            <p:strVal val="#ppt_x"/>
                          </p:val>
                        </p:tav>
                      </p:tavLst>
                    </p:anim>
                    <p:anim calcmode="lin" valueType="num">
                      <p:cBhvr>
                        <p:cTn dur="4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28" grpId="0"/>
      <p:bldP spid="30" grpId="0"/>
      <p:bldP spid="43"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Four images with caption 1">
    <p:spTree>
      <p:nvGrpSpPr>
        <p:cNvPr id="1" name=""/>
        <p:cNvGrpSpPr/>
        <p:nvPr/>
      </p:nvGrpSpPr>
      <p:grpSpPr>
        <a:xfrm>
          <a:off x="0" y="0"/>
          <a:ext cx="0" cy="0"/>
          <a:chOff x="0" y="0"/>
          <a:chExt cx="0" cy="0"/>
        </a:xfrm>
      </p:grpSpPr>
      <p:sp>
        <p:nvSpPr>
          <p:cNvPr id="22" name="Picture Placeholder 2"/>
          <p:cNvSpPr>
            <a:spLocks noGrp="1"/>
          </p:cNvSpPr>
          <p:nvPr>
            <p:ph type="pic" sz="quarter" idx="48"/>
          </p:nvPr>
        </p:nvSpPr>
        <p:spPr>
          <a:xfrm>
            <a:off x="541338" y="1161676"/>
            <a:ext cx="3725862" cy="1275134"/>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75979" y="321282"/>
            <a:ext cx="287999" cy="285143"/>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8" name="Rounded Rectangle 18"/>
          <p:cNvSpPr/>
          <p:nvPr userDrawn="1"/>
        </p:nvSpPr>
        <p:spPr>
          <a:xfrm>
            <a:off x="541338" y="2441574"/>
            <a:ext cx="3725862" cy="60324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 Placeholder 7"/>
          <p:cNvSpPr>
            <a:spLocks noGrp="1"/>
          </p:cNvSpPr>
          <p:nvPr>
            <p:ph type="body" sz="quarter" idx="65" hasCustomPrompt="1"/>
          </p:nvPr>
        </p:nvSpPr>
        <p:spPr>
          <a:xfrm>
            <a:off x="800100" y="2492813"/>
            <a:ext cx="3314700"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800100" y="2738465"/>
            <a:ext cx="3314700" cy="255558"/>
          </a:xfrm>
          <a:prstGeom prst="rect">
            <a:avLst/>
          </a:prstGeom>
        </p:spPr>
        <p:txBody>
          <a:bodyPr vert="horz" lIns="0" tIns="0" rIns="0" bIns="0"/>
          <a:lstStyle>
            <a:lvl1pPr marL="0" indent="0" algn="just">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3" name="Picture Placeholder 2"/>
          <p:cNvSpPr>
            <a:spLocks noGrp="1"/>
          </p:cNvSpPr>
          <p:nvPr>
            <p:ph type="pic" sz="quarter" idx="66"/>
          </p:nvPr>
        </p:nvSpPr>
        <p:spPr>
          <a:xfrm>
            <a:off x="4956176" y="1161676"/>
            <a:ext cx="3725862" cy="1275134"/>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4" name="Rounded Rectangle 18"/>
          <p:cNvSpPr/>
          <p:nvPr userDrawn="1"/>
        </p:nvSpPr>
        <p:spPr>
          <a:xfrm>
            <a:off x="4956176" y="2441574"/>
            <a:ext cx="3725862" cy="60324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 Placeholder 7"/>
          <p:cNvSpPr>
            <a:spLocks noGrp="1"/>
          </p:cNvSpPr>
          <p:nvPr>
            <p:ph type="body" sz="quarter" idx="67" hasCustomPrompt="1"/>
          </p:nvPr>
        </p:nvSpPr>
        <p:spPr>
          <a:xfrm>
            <a:off x="5214938" y="2492813"/>
            <a:ext cx="3314700"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0" name="Text Placeholder 2"/>
          <p:cNvSpPr>
            <a:spLocks noGrp="1"/>
          </p:cNvSpPr>
          <p:nvPr>
            <p:ph type="body" sz="quarter" idx="68" hasCustomPrompt="1"/>
          </p:nvPr>
        </p:nvSpPr>
        <p:spPr>
          <a:xfrm>
            <a:off x="5214938" y="2738465"/>
            <a:ext cx="3314700" cy="255558"/>
          </a:xfrm>
          <a:prstGeom prst="rect">
            <a:avLst/>
          </a:prstGeom>
        </p:spPr>
        <p:txBody>
          <a:bodyPr vert="horz" lIns="0" tIns="0" rIns="0" bIns="0"/>
          <a:lstStyle>
            <a:lvl1pPr marL="0" indent="0" algn="just">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1" name="Picture Placeholder 2"/>
          <p:cNvSpPr>
            <a:spLocks noGrp="1"/>
          </p:cNvSpPr>
          <p:nvPr>
            <p:ph type="pic" sz="quarter" idx="69"/>
          </p:nvPr>
        </p:nvSpPr>
        <p:spPr>
          <a:xfrm>
            <a:off x="541338" y="3384176"/>
            <a:ext cx="3725862" cy="1275134"/>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2" name="Rounded Rectangle 18"/>
          <p:cNvSpPr/>
          <p:nvPr userDrawn="1"/>
        </p:nvSpPr>
        <p:spPr>
          <a:xfrm>
            <a:off x="541338" y="4664074"/>
            <a:ext cx="3725862" cy="60324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 Placeholder 7"/>
          <p:cNvSpPr>
            <a:spLocks noGrp="1"/>
          </p:cNvSpPr>
          <p:nvPr>
            <p:ph type="body" sz="quarter" idx="70" hasCustomPrompt="1"/>
          </p:nvPr>
        </p:nvSpPr>
        <p:spPr>
          <a:xfrm>
            <a:off x="800100" y="4715313"/>
            <a:ext cx="3314700"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4" name="Text Placeholder 2"/>
          <p:cNvSpPr>
            <a:spLocks noGrp="1"/>
          </p:cNvSpPr>
          <p:nvPr>
            <p:ph type="body" sz="quarter" idx="71" hasCustomPrompt="1"/>
          </p:nvPr>
        </p:nvSpPr>
        <p:spPr>
          <a:xfrm>
            <a:off x="800100" y="4960965"/>
            <a:ext cx="3314700" cy="255558"/>
          </a:xfrm>
          <a:prstGeom prst="rect">
            <a:avLst/>
          </a:prstGeom>
        </p:spPr>
        <p:txBody>
          <a:bodyPr vert="horz" lIns="0" tIns="0" rIns="0" bIns="0"/>
          <a:lstStyle>
            <a:lvl1pPr marL="0" indent="0" algn="just">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55" name="Picture Placeholder 2"/>
          <p:cNvSpPr>
            <a:spLocks noGrp="1"/>
          </p:cNvSpPr>
          <p:nvPr>
            <p:ph type="pic" sz="quarter" idx="72"/>
          </p:nvPr>
        </p:nvSpPr>
        <p:spPr>
          <a:xfrm>
            <a:off x="4956176" y="3384176"/>
            <a:ext cx="3725862" cy="1275134"/>
          </a:xfrm>
          <a:custGeom>
            <a:avLst/>
            <a:gdLst/>
            <a:ahLst/>
            <a:cxnLst/>
            <a:rect l="l" t="t" r="r" b="b"/>
            <a:pathLst>
              <a:path w="3725862" h="1275134">
                <a:moveTo>
                  <a:pt x="360890" y="0"/>
                </a:moveTo>
                <a:lnTo>
                  <a:pt x="3364972" y="0"/>
                </a:lnTo>
                <a:cubicBezTo>
                  <a:pt x="3564286" y="0"/>
                  <a:pt x="3725862" y="161576"/>
                  <a:pt x="3725862" y="360890"/>
                </a:cubicBezTo>
                <a:lnTo>
                  <a:pt x="3725862" y="1275134"/>
                </a:lnTo>
                <a:lnTo>
                  <a:pt x="0" y="1275134"/>
                </a:lnTo>
                <a:lnTo>
                  <a:pt x="0" y="360890"/>
                </a:lnTo>
                <a:cubicBezTo>
                  <a:pt x="0" y="161576"/>
                  <a:pt x="161576" y="0"/>
                  <a:pt x="36089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6" name="Rounded Rectangle 18"/>
          <p:cNvSpPr/>
          <p:nvPr userDrawn="1"/>
        </p:nvSpPr>
        <p:spPr>
          <a:xfrm>
            <a:off x="4956176" y="4664074"/>
            <a:ext cx="3725862" cy="603249"/>
          </a:xfrm>
          <a:custGeom>
            <a:avLst/>
            <a:gdLst/>
            <a:ahLst/>
            <a:cxnLst/>
            <a:rect l="l" t="t" r="r" b="b"/>
            <a:pathLst>
              <a:path w="3725862" h="603249">
                <a:moveTo>
                  <a:pt x="0" y="0"/>
                </a:moveTo>
                <a:lnTo>
                  <a:pt x="3725862" y="0"/>
                </a:lnTo>
                <a:lnTo>
                  <a:pt x="3725862" y="280197"/>
                </a:lnTo>
                <a:cubicBezTo>
                  <a:pt x="3725862" y="458614"/>
                  <a:pt x="3581227" y="603249"/>
                  <a:pt x="3402810" y="603249"/>
                </a:cubicBezTo>
                <a:lnTo>
                  <a:pt x="323052" y="603249"/>
                </a:lnTo>
                <a:cubicBezTo>
                  <a:pt x="144635" y="603249"/>
                  <a:pt x="0" y="458614"/>
                  <a:pt x="0" y="280197"/>
                </a:cubicBez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 Placeholder 7"/>
          <p:cNvSpPr>
            <a:spLocks noGrp="1"/>
          </p:cNvSpPr>
          <p:nvPr>
            <p:ph type="body" sz="quarter" idx="73" hasCustomPrompt="1"/>
          </p:nvPr>
        </p:nvSpPr>
        <p:spPr>
          <a:xfrm>
            <a:off x="5214938" y="4715313"/>
            <a:ext cx="3314700"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8" name="Text Placeholder 2"/>
          <p:cNvSpPr>
            <a:spLocks noGrp="1"/>
          </p:cNvSpPr>
          <p:nvPr>
            <p:ph type="body" sz="quarter" idx="74" hasCustomPrompt="1"/>
          </p:nvPr>
        </p:nvSpPr>
        <p:spPr>
          <a:xfrm>
            <a:off x="5214938" y="4960965"/>
            <a:ext cx="3314700" cy="255558"/>
          </a:xfrm>
          <a:prstGeom prst="rect">
            <a:avLst/>
          </a:prstGeom>
        </p:spPr>
        <p:txBody>
          <a:bodyPr vert="horz" lIns="0" tIns="0" rIns="0" bIns="0"/>
          <a:lstStyle>
            <a:lvl1pPr marL="0" indent="0" algn="just">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Tree>
    <p:extLst>
      <p:ext uri="{BB962C8B-B14F-4D97-AF65-F5344CB8AC3E}">
        <p14:creationId xmlns:p14="http://schemas.microsoft.com/office/powerpoint/2010/main" val="603989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2"/>
                                        </p:tgtEl>
                                        <p:attrNameLst>
                                          <p:attrName>style.visibility</p:attrName>
                                        </p:attrNameLst>
                                      </p:cBhvr>
                                      <p:to>
                                        <p:strVal val="visible"/>
                                      </p:to>
                                    </p:set>
                                    <p:anim calcmode="lin" valueType="num">
                                      <p:cBhvr>
                                        <p:cTn id="20" dur="1000" fill="hold"/>
                                        <p:tgtEl>
                                          <p:spTgt spid="22"/>
                                        </p:tgtEl>
                                        <p:attrNameLst>
                                          <p:attrName>ppt_w</p:attrName>
                                        </p:attrNameLst>
                                      </p:cBhvr>
                                      <p:tavLst>
                                        <p:tav tm="0">
                                          <p:val>
                                            <p:fltVal val="0"/>
                                          </p:val>
                                        </p:tav>
                                        <p:tav tm="100000">
                                          <p:val>
                                            <p:strVal val="#ppt_w"/>
                                          </p:val>
                                        </p:tav>
                                      </p:tavLst>
                                    </p:anim>
                                    <p:anim calcmode="lin" valueType="num">
                                      <p:cBhvr>
                                        <p:cTn id="21" dur="1000" fill="hold"/>
                                        <p:tgtEl>
                                          <p:spTgt spid="22"/>
                                        </p:tgtEl>
                                        <p:attrNameLst>
                                          <p:attrName>ppt_h</p:attrName>
                                        </p:attrNameLst>
                                      </p:cBhvr>
                                      <p:tavLst>
                                        <p:tav tm="0">
                                          <p:val>
                                            <p:fltVal val="0"/>
                                          </p:val>
                                        </p:tav>
                                        <p:tav tm="100000">
                                          <p:val>
                                            <p:strVal val="#ppt_h"/>
                                          </p:val>
                                        </p:tav>
                                      </p:tavLst>
                                    </p:anim>
                                    <p:animEffect transition="in" filter="fade">
                                      <p:cBhvr>
                                        <p:cTn id="22" dur="1000"/>
                                        <p:tgtEl>
                                          <p:spTgt spid="22"/>
                                        </p:tgtEl>
                                      </p:cBhvr>
                                    </p:animEffect>
                                  </p:childTnLst>
                                </p:cTn>
                              </p:par>
                            </p:childTnLst>
                          </p:cTn>
                        </p:par>
                        <p:par>
                          <p:cTn id="23" fill="hold">
                            <p:stCondLst>
                              <p:cond delay="1800"/>
                            </p:stCondLst>
                            <p:childTnLst>
                              <p:par>
                                <p:cTn id="24" presetID="53" presetClass="entr" presetSubtype="16" fill="hold" grpId="0"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400" fill="hold"/>
                                        <p:tgtEl>
                                          <p:spTgt spid="38"/>
                                        </p:tgtEl>
                                        <p:attrNameLst>
                                          <p:attrName>ppt_w</p:attrName>
                                        </p:attrNameLst>
                                      </p:cBhvr>
                                      <p:tavLst>
                                        <p:tav tm="0">
                                          <p:val>
                                            <p:fltVal val="0"/>
                                          </p:val>
                                        </p:tav>
                                        <p:tav tm="100000">
                                          <p:val>
                                            <p:strVal val="#ppt_w"/>
                                          </p:val>
                                        </p:tav>
                                      </p:tavLst>
                                    </p:anim>
                                    <p:anim calcmode="lin" valueType="num">
                                      <p:cBhvr>
                                        <p:cTn id="27" dur="400" fill="hold"/>
                                        <p:tgtEl>
                                          <p:spTgt spid="38"/>
                                        </p:tgtEl>
                                        <p:attrNameLst>
                                          <p:attrName>ppt_h</p:attrName>
                                        </p:attrNameLst>
                                      </p:cBhvr>
                                      <p:tavLst>
                                        <p:tav tm="0">
                                          <p:val>
                                            <p:fltVal val="0"/>
                                          </p:val>
                                        </p:tav>
                                        <p:tav tm="100000">
                                          <p:val>
                                            <p:strVal val="#ppt_h"/>
                                          </p:val>
                                        </p:tav>
                                      </p:tavLst>
                                    </p:anim>
                                    <p:animEffect transition="in" filter="fade">
                                      <p:cBhvr>
                                        <p:cTn id="28" dur="400"/>
                                        <p:tgtEl>
                                          <p:spTgt spid="38"/>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41">
                                            <p:txEl>
                                              <p:pRg st="0" end="0"/>
                                            </p:txEl>
                                          </p:spTgt>
                                        </p:tgtEl>
                                        <p:attrNameLst>
                                          <p:attrName>style.visibility</p:attrName>
                                        </p:attrNameLst>
                                      </p:cBhvr>
                                      <p:to>
                                        <p:strVal val="visible"/>
                                      </p:to>
                                    </p:set>
                                    <p:animEffect transition="in" filter="fade">
                                      <p:cBhvr>
                                        <p:cTn id="31" dur="500"/>
                                        <p:tgtEl>
                                          <p:spTgt spid="41">
                                            <p:txEl>
                                              <p:pRg st="0" end="0"/>
                                            </p:txEl>
                                          </p:spTgt>
                                        </p:tgtEl>
                                      </p:cBhvr>
                                    </p:animEffect>
                                    <p:anim calcmode="lin" valueType="num">
                                      <p:cBhvr>
                                        <p:cTn id="32"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41">
                                            <p:txEl>
                                              <p:pRg st="0" end="0"/>
                                            </p:txEl>
                                          </p:spTgt>
                                        </p:tgtEl>
                                        <p:attrNameLst>
                                          <p:attrName>ppt_y</p:attrName>
                                        </p:attrNameLst>
                                      </p:cBhvr>
                                      <p:tavLst>
                                        <p:tav tm="0">
                                          <p:val>
                                            <p:strVal val="#ppt_y+.1"/>
                                          </p:val>
                                        </p:tav>
                                        <p:tav tm="100000">
                                          <p:val>
                                            <p:strVal val="#ppt_y"/>
                                          </p:val>
                                        </p:tav>
                                      </p:tavLst>
                                    </p:anim>
                                  </p:childTnLst>
                                </p:cTn>
                              </p:par>
                              <p:par>
                                <p:cTn id="34" presetID="10" presetClass="entr" presetSubtype="0" fill="hold" grpId="0" nodeType="withEffect">
                                  <p:stCondLst>
                                    <p:cond delay="800"/>
                                  </p:stCondLst>
                                  <p:childTnLst>
                                    <p:set>
                                      <p:cBhvr>
                                        <p:cTn id="35" dur="1" fill="hold">
                                          <p:stCondLst>
                                            <p:cond delay="0"/>
                                          </p:stCondLst>
                                        </p:cTn>
                                        <p:tgtEl>
                                          <p:spTgt spid="42">
                                            <p:txEl>
                                              <p:pRg st="0" end="0"/>
                                            </p:txEl>
                                          </p:spTgt>
                                        </p:tgtEl>
                                        <p:attrNameLst>
                                          <p:attrName>style.visibility</p:attrName>
                                        </p:attrNameLst>
                                      </p:cBhvr>
                                      <p:to>
                                        <p:strVal val="visible"/>
                                      </p:to>
                                    </p:set>
                                    <p:animEffect transition="in" filter="fade">
                                      <p:cBhvr>
                                        <p:cTn id="36" dur="500"/>
                                        <p:tgtEl>
                                          <p:spTgt spid="42">
                                            <p:txEl>
                                              <p:pRg st="0" end="0"/>
                                            </p:txEl>
                                          </p:spTgt>
                                        </p:tgtEl>
                                      </p:cBhvr>
                                    </p:animEffect>
                                  </p:childTnLst>
                                </p:cTn>
                              </p:par>
                              <p:par>
                                <p:cTn id="37" presetID="53" presetClass="entr" presetSubtype="16" fill="hold" grpId="0" nodeType="withEffect" nodePh="1">
                                  <p:stCondLst>
                                    <p:cond delay="800"/>
                                  </p:stCondLst>
                                  <p:endCondLst>
                                    <p:cond evt="begin" delay="0">
                                      <p:tn val="37"/>
                                    </p:cond>
                                  </p:endCondLst>
                                  <p:childTnLst>
                                    <p:set>
                                      <p:cBhvr>
                                        <p:cTn id="38" dur="1" fill="hold">
                                          <p:stCondLst>
                                            <p:cond delay="0"/>
                                          </p:stCondLst>
                                        </p:cTn>
                                        <p:tgtEl>
                                          <p:spTgt spid="43"/>
                                        </p:tgtEl>
                                        <p:attrNameLst>
                                          <p:attrName>style.visibility</p:attrName>
                                        </p:attrNameLst>
                                      </p:cBhvr>
                                      <p:to>
                                        <p:strVal val="visible"/>
                                      </p:to>
                                    </p:set>
                                    <p:anim calcmode="lin" valueType="num">
                                      <p:cBhvr>
                                        <p:cTn id="39" dur="1000" fill="hold"/>
                                        <p:tgtEl>
                                          <p:spTgt spid="43"/>
                                        </p:tgtEl>
                                        <p:attrNameLst>
                                          <p:attrName>ppt_w</p:attrName>
                                        </p:attrNameLst>
                                      </p:cBhvr>
                                      <p:tavLst>
                                        <p:tav tm="0">
                                          <p:val>
                                            <p:fltVal val="0"/>
                                          </p:val>
                                        </p:tav>
                                        <p:tav tm="100000">
                                          <p:val>
                                            <p:strVal val="#ppt_w"/>
                                          </p:val>
                                        </p:tav>
                                      </p:tavLst>
                                    </p:anim>
                                    <p:anim calcmode="lin" valueType="num">
                                      <p:cBhvr>
                                        <p:cTn id="40" dur="1000" fill="hold"/>
                                        <p:tgtEl>
                                          <p:spTgt spid="43"/>
                                        </p:tgtEl>
                                        <p:attrNameLst>
                                          <p:attrName>ppt_h</p:attrName>
                                        </p:attrNameLst>
                                      </p:cBhvr>
                                      <p:tavLst>
                                        <p:tav tm="0">
                                          <p:val>
                                            <p:fltVal val="0"/>
                                          </p:val>
                                        </p:tav>
                                        <p:tav tm="100000">
                                          <p:val>
                                            <p:strVal val="#ppt_h"/>
                                          </p:val>
                                        </p:tav>
                                      </p:tavLst>
                                    </p:anim>
                                    <p:animEffect transition="in" filter="fade">
                                      <p:cBhvr>
                                        <p:cTn id="41" dur="1000"/>
                                        <p:tgtEl>
                                          <p:spTgt spid="43"/>
                                        </p:tgtEl>
                                      </p:cBhvr>
                                    </p:animEffect>
                                  </p:childTnLst>
                                </p:cTn>
                              </p:par>
                            </p:childTnLst>
                          </p:cTn>
                        </p:par>
                        <p:par>
                          <p:cTn id="42" fill="hold">
                            <p:stCondLst>
                              <p:cond delay="3600"/>
                            </p:stCondLst>
                            <p:childTnLst>
                              <p:par>
                                <p:cTn id="43" presetID="53" presetClass="entr" presetSubtype="16" fill="hold" grpId="0" nodeType="afterEffect">
                                  <p:stCondLst>
                                    <p:cond delay="0"/>
                                  </p:stCondLst>
                                  <p:childTnLst>
                                    <p:set>
                                      <p:cBhvr>
                                        <p:cTn id="44" dur="1" fill="hold">
                                          <p:stCondLst>
                                            <p:cond delay="0"/>
                                          </p:stCondLst>
                                        </p:cTn>
                                        <p:tgtEl>
                                          <p:spTgt spid="44"/>
                                        </p:tgtEl>
                                        <p:attrNameLst>
                                          <p:attrName>style.visibility</p:attrName>
                                        </p:attrNameLst>
                                      </p:cBhvr>
                                      <p:to>
                                        <p:strVal val="visible"/>
                                      </p:to>
                                    </p:set>
                                    <p:anim calcmode="lin" valueType="num">
                                      <p:cBhvr>
                                        <p:cTn id="45" dur="400" fill="hold"/>
                                        <p:tgtEl>
                                          <p:spTgt spid="44"/>
                                        </p:tgtEl>
                                        <p:attrNameLst>
                                          <p:attrName>ppt_w</p:attrName>
                                        </p:attrNameLst>
                                      </p:cBhvr>
                                      <p:tavLst>
                                        <p:tav tm="0">
                                          <p:val>
                                            <p:fltVal val="0"/>
                                          </p:val>
                                        </p:tav>
                                        <p:tav tm="100000">
                                          <p:val>
                                            <p:strVal val="#ppt_w"/>
                                          </p:val>
                                        </p:tav>
                                      </p:tavLst>
                                    </p:anim>
                                    <p:anim calcmode="lin" valueType="num">
                                      <p:cBhvr>
                                        <p:cTn id="46" dur="400" fill="hold"/>
                                        <p:tgtEl>
                                          <p:spTgt spid="44"/>
                                        </p:tgtEl>
                                        <p:attrNameLst>
                                          <p:attrName>ppt_h</p:attrName>
                                        </p:attrNameLst>
                                      </p:cBhvr>
                                      <p:tavLst>
                                        <p:tav tm="0">
                                          <p:val>
                                            <p:fltVal val="0"/>
                                          </p:val>
                                        </p:tav>
                                        <p:tav tm="100000">
                                          <p:val>
                                            <p:strVal val="#ppt_h"/>
                                          </p:val>
                                        </p:tav>
                                      </p:tavLst>
                                    </p:anim>
                                    <p:animEffect transition="in" filter="fade">
                                      <p:cBhvr>
                                        <p:cTn id="47" dur="400"/>
                                        <p:tgtEl>
                                          <p:spTgt spid="44"/>
                                        </p:tgtEl>
                                      </p:cBhvr>
                                    </p:animEffect>
                                  </p:childTnLst>
                                </p:cTn>
                              </p:par>
                              <p:par>
                                <p:cTn id="48" presetID="42" presetClass="entr" presetSubtype="0" fill="hold" grpId="0" nodeType="withEffect">
                                  <p:stCondLst>
                                    <p:cond delay="200"/>
                                  </p:stCondLst>
                                  <p:childTnLst>
                                    <p:set>
                                      <p:cBhvr>
                                        <p:cTn id="49" dur="1" fill="hold">
                                          <p:stCondLst>
                                            <p:cond delay="0"/>
                                          </p:stCondLst>
                                        </p:cTn>
                                        <p:tgtEl>
                                          <p:spTgt spid="45">
                                            <p:txEl>
                                              <p:pRg st="0" end="0"/>
                                            </p:txEl>
                                          </p:spTgt>
                                        </p:tgtEl>
                                        <p:attrNameLst>
                                          <p:attrName>style.visibility</p:attrName>
                                        </p:attrNameLst>
                                      </p:cBhvr>
                                      <p:to>
                                        <p:strVal val="visible"/>
                                      </p:to>
                                    </p:set>
                                    <p:animEffect transition="in" filter="fade">
                                      <p:cBhvr>
                                        <p:cTn id="50" dur="500"/>
                                        <p:tgtEl>
                                          <p:spTgt spid="45">
                                            <p:txEl>
                                              <p:pRg st="0" end="0"/>
                                            </p:txEl>
                                          </p:spTgt>
                                        </p:tgtEl>
                                      </p:cBhvr>
                                    </p:animEffect>
                                    <p:anim calcmode="lin" valueType="num">
                                      <p:cBhvr>
                                        <p:cTn id="51"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52" dur="500" fill="hold"/>
                                        <p:tgtEl>
                                          <p:spTgt spid="45">
                                            <p:txEl>
                                              <p:pRg st="0" end="0"/>
                                            </p:txEl>
                                          </p:spTgt>
                                        </p:tgtEl>
                                        <p:attrNameLst>
                                          <p:attrName>ppt_y</p:attrName>
                                        </p:attrNameLst>
                                      </p:cBhvr>
                                      <p:tavLst>
                                        <p:tav tm="0">
                                          <p:val>
                                            <p:strVal val="#ppt_y+.1"/>
                                          </p:val>
                                        </p:tav>
                                        <p:tav tm="100000">
                                          <p:val>
                                            <p:strVal val="#ppt_y"/>
                                          </p:val>
                                        </p:tav>
                                      </p:tavLst>
                                    </p:anim>
                                  </p:childTnLst>
                                </p:cTn>
                              </p:par>
                              <p:par>
                                <p:cTn id="53" presetID="10" presetClass="entr" presetSubtype="0" fill="hold" grpId="0" nodeType="withEffect">
                                  <p:stCondLst>
                                    <p:cond delay="800"/>
                                  </p:stCondLst>
                                  <p:childTnLst>
                                    <p:set>
                                      <p:cBhvr>
                                        <p:cTn id="54" dur="1" fill="hold">
                                          <p:stCondLst>
                                            <p:cond delay="0"/>
                                          </p:stCondLst>
                                        </p:cTn>
                                        <p:tgtEl>
                                          <p:spTgt spid="50">
                                            <p:txEl>
                                              <p:pRg st="0" end="0"/>
                                            </p:txEl>
                                          </p:spTgt>
                                        </p:tgtEl>
                                        <p:attrNameLst>
                                          <p:attrName>style.visibility</p:attrName>
                                        </p:attrNameLst>
                                      </p:cBhvr>
                                      <p:to>
                                        <p:strVal val="visible"/>
                                      </p:to>
                                    </p:set>
                                    <p:animEffect transition="in" filter="fade">
                                      <p:cBhvr>
                                        <p:cTn id="55" dur="500"/>
                                        <p:tgtEl>
                                          <p:spTgt spid="50">
                                            <p:txEl>
                                              <p:pRg st="0" end="0"/>
                                            </p:txEl>
                                          </p:spTgt>
                                        </p:tgtEl>
                                      </p:cBhvr>
                                    </p:animEffect>
                                  </p:childTnLst>
                                </p:cTn>
                              </p:par>
                              <p:par>
                                <p:cTn id="56" presetID="53" presetClass="entr" presetSubtype="16" fill="hold" grpId="0" nodeType="withEffect" nodePh="1">
                                  <p:stCondLst>
                                    <p:cond delay="800"/>
                                  </p:stCondLst>
                                  <p:endCondLst>
                                    <p:cond evt="begin" delay="0">
                                      <p:tn val="56"/>
                                    </p:cond>
                                  </p:endCondLst>
                                  <p:childTnLst>
                                    <p:set>
                                      <p:cBhvr>
                                        <p:cTn id="57" dur="1" fill="hold">
                                          <p:stCondLst>
                                            <p:cond delay="0"/>
                                          </p:stCondLst>
                                        </p:cTn>
                                        <p:tgtEl>
                                          <p:spTgt spid="51"/>
                                        </p:tgtEl>
                                        <p:attrNameLst>
                                          <p:attrName>style.visibility</p:attrName>
                                        </p:attrNameLst>
                                      </p:cBhvr>
                                      <p:to>
                                        <p:strVal val="visible"/>
                                      </p:to>
                                    </p:set>
                                    <p:anim calcmode="lin" valueType="num">
                                      <p:cBhvr>
                                        <p:cTn id="58" dur="1000" fill="hold"/>
                                        <p:tgtEl>
                                          <p:spTgt spid="51"/>
                                        </p:tgtEl>
                                        <p:attrNameLst>
                                          <p:attrName>ppt_w</p:attrName>
                                        </p:attrNameLst>
                                      </p:cBhvr>
                                      <p:tavLst>
                                        <p:tav tm="0">
                                          <p:val>
                                            <p:fltVal val="0"/>
                                          </p:val>
                                        </p:tav>
                                        <p:tav tm="100000">
                                          <p:val>
                                            <p:strVal val="#ppt_w"/>
                                          </p:val>
                                        </p:tav>
                                      </p:tavLst>
                                    </p:anim>
                                    <p:anim calcmode="lin" valueType="num">
                                      <p:cBhvr>
                                        <p:cTn id="59" dur="1000" fill="hold"/>
                                        <p:tgtEl>
                                          <p:spTgt spid="51"/>
                                        </p:tgtEl>
                                        <p:attrNameLst>
                                          <p:attrName>ppt_h</p:attrName>
                                        </p:attrNameLst>
                                      </p:cBhvr>
                                      <p:tavLst>
                                        <p:tav tm="0">
                                          <p:val>
                                            <p:fltVal val="0"/>
                                          </p:val>
                                        </p:tav>
                                        <p:tav tm="100000">
                                          <p:val>
                                            <p:strVal val="#ppt_h"/>
                                          </p:val>
                                        </p:tav>
                                      </p:tavLst>
                                    </p:anim>
                                    <p:animEffect transition="in" filter="fade">
                                      <p:cBhvr>
                                        <p:cTn id="60" dur="1000"/>
                                        <p:tgtEl>
                                          <p:spTgt spid="51"/>
                                        </p:tgtEl>
                                      </p:cBhvr>
                                    </p:animEffect>
                                  </p:childTnLst>
                                </p:cTn>
                              </p:par>
                            </p:childTnLst>
                          </p:cTn>
                        </p:par>
                        <p:par>
                          <p:cTn id="61" fill="hold">
                            <p:stCondLst>
                              <p:cond delay="5400"/>
                            </p:stCondLst>
                            <p:childTnLst>
                              <p:par>
                                <p:cTn id="62" presetID="53" presetClass="entr" presetSubtype="16"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p:cTn id="64" dur="400" fill="hold"/>
                                        <p:tgtEl>
                                          <p:spTgt spid="52"/>
                                        </p:tgtEl>
                                        <p:attrNameLst>
                                          <p:attrName>ppt_w</p:attrName>
                                        </p:attrNameLst>
                                      </p:cBhvr>
                                      <p:tavLst>
                                        <p:tav tm="0">
                                          <p:val>
                                            <p:fltVal val="0"/>
                                          </p:val>
                                        </p:tav>
                                        <p:tav tm="100000">
                                          <p:val>
                                            <p:strVal val="#ppt_w"/>
                                          </p:val>
                                        </p:tav>
                                      </p:tavLst>
                                    </p:anim>
                                    <p:anim calcmode="lin" valueType="num">
                                      <p:cBhvr>
                                        <p:cTn id="65" dur="400" fill="hold"/>
                                        <p:tgtEl>
                                          <p:spTgt spid="52"/>
                                        </p:tgtEl>
                                        <p:attrNameLst>
                                          <p:attrName>ppt_h</p:attrName>
                                        </p:attrNameLst>
                                      </p:cBhvr>
                                      <p:tavLst>
                                        <p:tav tm="0">
                                          <p:val>
                                            <p:fltVal val="0"/>
                                          </p:val>
                                        </p:tav>
                                        <p:tav tm="100000">
                                          <p:val>
                                            <p:strVal val="#ppt_h"/>
                                          </p:val>
                                        </p:tav>
                                      </p:tavLst>
                                    </p:anim>
                                    <p:animEffect transition="in" filter="fade">
                                      <p:cBhvr>
                                        <p:cTn id="66" dur="400"/>
                                        <p:tgtEl>
                                          <p:spTgt spid="52"/>
                                        </p:tgtEl>
                                      </p:cBhvr>
                                    </p:animEffect>
                                  </p:childTnLst>
                                </p:cTn>
                              </p:par>
                              <p:par>
                                <p:cTn id="67" presetID="42" presetClass="entr" presetSubtype="0" fill="hold" grpId="0" nodeType="withEffect">
                                  <p:stCondLst>
                                    <p:cond delay="200"/>
                                  </p:stCondLst>
                                  <p:childTnLst>
                                    <p:set>
                                      <p:cBhvr>
                                        <p:cTn id="68" dur="1" fill="hold">
                                          <p:stCondLst>
                                            <p:cond delay="0"/>
                                          </p:stCondLst>
                                        </p:cTn>
                                        <p:tgtEl>
                                          <p:spTgt spid="53">
                                            <p:txEl>
                                              <p:pRg st="0" end="0"/>
                                            </p:txEl>
                                          </p:spTgt>
                                        </p:tgtEl>
                                        <p:attrNameLst>
                                          <p:attrName>style.visibility</p:attrName>
                                        </p:attrNameLst>
                                      </p:cBhvr>
                                      <p:to>
                                        <p:strVal val="visible"/>
                                      </p:to>
                                    </p:set>
                                    <p:animEffect transition="in" filter="fade">
                                      <p:cBhvr>
                                        <p:cTn id="69" dur="500"/>
                                        <p:tgtEl>
                                          <p:spTgt spid="53">
                                            <p:txEl>
                                              <p:pRg st="0" end="0"/>
                                            </p:txEl>
                                          </p:spTgt>
                                        </p:tgtEl>
                                      </p:cBhvr>
                                    </p:animEffect>
                                    <p:anim calcmode="lin" valueType="num">
                                      <p:cBhvr>
                                        <p:cTn id="70"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53">
                                            <p:txEl>
                                              <p:pRg st="0" end="0"/>
                                            </p:txEl>
                                          </p:spTgt>
                                        </p:tgtEl>
                                        <p:attrNameLst>
                                          <p:attrName>ppt_y</p:attrName>
                                        </p:attrNameLst>
                                      </p:cBhvr>
                                      <p:tavLst>
                                        <p:tav tm="0">
                                          <p:val>
                                            <p:strVal val="#ppt_y+.1"/>
                                          </p:val>
                                        </p:tav>
                                        <p:tav tm="100000">
                                          <p:val>
                                            <p:strVal val="#ppt_y"/>
                                          </p:val>
                                        </p:tav>
                                      </p:tavLst>
                                    </p:anim>
                                  </p:childTnLst>
                                </p:cTn>
                              </p:par>
                              <p:par>
                                <p:cTn id="72" presetID="10" presetClass="entr" presetSubtype="0" fill="hold" grpId="0" nodeType="withEffect">
                                  <p:stCondLst>
                                    <p:cond delay="800"/>
                                  </p:stCondLst>
                                  <p:childTnLst>
                                    <p:set>
                                      <p:cBhvr>
                                        <p:cTn id="73" dur="1" fill="hold">
                                          <p:stCondLst>
                                            <p:cond delay="0"/>
                                          </p:stCondLst>
                                        </p:cTn>
                                        <p:tgtEl>
                                          <p:spTgt spid="54">
                                            <p:txEl>
                                              <p:pRg st="0" end="0"/>
                                            </p:txEl>
                                          </p:spTgt>
                                        </p:tgtEl>
                                        <p:attrNameLst>
                                          <p:attrName>style.visibility</p:attrName>
                                        </p:attrNameLst>
                                      </p:cBhvr>
                                      <p:to>
                                        <p:strVal val="visible"/>
                                      </p:to>
                                    </p:set>
                                    <p:animEffect transition="in" filter="fade">
                                      <p:cBhvr>
                                        <p:cTn id="74" dur="500"/>
                                        <p:tgtEl>
                                          <p:spTgt spid="54">
                                            <p:txEl>
                                              <p:pRg st="0" end="0"/>
                                            </p:txEl>
                                          </p:spTgt>
                                        </p:tgtEl>
                                      </p:cBhvr>
                                    </p:animEffect>
                                  </p:childTnLst>
                                </p:cTn>
                              </p:par>
                              <p:par>
                                <p:cTn id="75" presetID="53" presetClass="entr" presetSubtype="16" fill="hold" grpId="0" nodeType="withEffect" nodePh="1">
                                  <p:stCondLst>
                                    <p:cond delay="800"/>
                                  </p:stCondLst>
                                  <p:endCondLst>
                                    <p:cond evt="begin" delay="0">
                                      <p:tn val="75"/>
                                    </p:cond>
                                  </p:endCondLst>
                                  <p:childTnLst>
                                    <p:set>
                                      <p:cBhvr>
                                        <p:cTn id="76" dur="1" fill="hold">
                                          <p:stCondLst>
                                            <p:cond delay="0"/>
                                          </p:stCondLst>
                                        </p:cTn>
                                        <p:tgtEl>
                                          <p:spTgt spid="55"/>
                                        </p:tgtEl>
                                        <p:attrNameLst>
                                          <p:attrName>style.visibility</p:attrName>
                                        </p:attrNameLst>
                                      </p:cBhvr>
                                      <p:to>
                                        <p:strVal val="visible"/>
                                      </p:to>
                                    </p:set>
                                    <p:anim calcmode="lin" valueType="num">
                                      <p:cBhvr>
                                        <p:cTn id="77" dur="1000" fill="hold"/>
                                        <p:tgtEl>
                                          <p:spTgt spid="55"/>
                                        </p:tgtEl>
                                        <p:attrNameLst>
                                          <p:attrName>ppt_w</p:attrName>
                                        </p:attrNameLst>
                                      </p:cBhvr>
                                      <p:tavLst>
                                        <p:tav tm="0">
                                          <p:val>
                                            <p:fltVal val="0"/>
                                          </p:val>
                                        </p:tav>
                                        <p:tav tm="100000">
                                          <p:val>
                                            <p:strVal val="#ppt_w"/>
                                          </p:val>
                                        </p:tav>
                                      </p:tavLst>
                                    </p:anim>
                                    <p:anim calcmode="lin" valueType="num">
                                      <p:cBhvr>
                                        <p:cTn id="78" dur="1000" fill="hold"/>
                                        <p:tgtEl>
                                          <p:spTgt spid="55"/>
                                        </p:tgtEl>
                                        <p:attrNameLst>
                                          <p:attrName>ppt_h</p:attrName>
                                        </p:attrNameLst>
                                      </p:cBhvr>
                                      <p:tavLst>
                                        <p:tav tm="0">
                                          <p:val>
                                            <p:fltVal val="0"/>
                                          </p:val>
                                        </p:tav>
                                        <p:tav tm="100000">
                                          <p:val>
                                            <p:strVal val="#ppt_h"/>
                                          </p:val>
                                        </p:tav>
                                      </p:tavLst>
                                    </p:anim>
                                    <p:animEffect transition="in" filter="fade">
                                      <p:cBhvr>
                                        <p:cTn id="79" dur="1000"/>
                                        <p:tgtEl>
                                          <p:spTgt spid="55"/>
                                        </p:tgtEl>
                                      </p:cBhvr>
                                    </p:animEffect>
                                  </p:childTnLst>
                                </p:cTn>
                              </p:par>
                            </p:childTnLst>
                          </p:cTn>
                        </p:par>
                        <p:par>
                          <p:cTn id="80" fill="hold">
                            <p:stCondLst>
                              <p:cond delay="7200"/>
                            </p:stCondLst>
                            <p:childTnLst>
                              <p:par>
                                <p:cTn id="81" presetID="53" presetClass="entr" presetSubtype="16"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 calcmode="lin" valueType="num">
                                      <p:cBhvr>
                                        <p:cTn id="83" dur="400" fill="hold"/>
                                        <p:tgtEl>
                                          <p:spTgt spid="56"/>
                                        </p:tgtEl>
                                        <p:attrNameLst>
                                          <p:attrName>ppt_w</p:attrName>
                                        </p:attrNameLst>
                                      </p:cBhvr>
                                      <p:tavLst>
                                        <p:tav tm="0">
                                          <p:val>
                                            <p:fltVal val="0"/>
                                          </p:val>
                                        </p:tav>
                                        <p:tav tm="100000">
                                          <p:val>
                                            <p:strVal val="#ppt_w"/>
                                          </p:val>
                                        </p:tav>
                                      </p:tavLst>
                                    </p:anim>
                                    <p:anim calcmode="lin" valueType="num">
                                      <p:cBhvr>
                                        <p:cTn id="84" dur="400" fill="hold"/>
                                        <p:tgtEl>
                                          <p:spTgt spid="56"/>
                                        </p:tgtEl>
                                        <p:attrNameLst>
                                          <p:attrName>ppt_h</p:attrName>
                                        </p:attrNameLst>
                                      </p:cBhvr>
                                      <p:tavLst>
                                        <p:tav tm="0">
                                          <p:val>
                                            <p:fltVal val="0"/>
                                          </p:val>
                                        </p:tav>
                                        <p:tav tm="100000">
                                          <p:val>
                                            <p:strVal val="#ppt_h"/>
                                          </p:val>
                                        </p:tav>
                                      </p:tavLst>
                                    </p:anim>
                                    <p:animEffect transition="in" filter="fade">
                                      <p:cBhvr>
                                        <p:cTn id="85" dur="400"/>
                                        <p:tgtEl>
                                          <p:spTgt spid="56"/>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57">
                                            <p:txEl>
                                              <p:pRg st="0" end="0"/>
                                            </p:txEl>
                                          </p:spTgt>
                                        </p:tgtEl>
                                        <p:attrNameLst>
                                          <p:attrName>style.visibility</p:attrName>
                                        </p:attrNameLst>
                                      </p:cBhvr>
                                      <p:to>
                                        <p:strVal val="visible"/>
                                      </p:to>
                                    </p:set>
                                    <p:animEffect transition="in" filter="fade">
                                      <p:cBhvr>
                                        <p:cTn id="88" dur="500"/>
                                        <p:tgtEl>
                                          <p:spTgt spid="57">
                                            <p:txEl>
                                              <p:pRg st="0" end="0"/>
                                            </p:txEl>
                                          </p:spTgt>
                                        </p:tgtEl>
                                      </p:cBhvr>
                                    </p:animEffect>
                                    <p:anim calcmode="lin" valueType="num">
                                      <p:cBhvr>
                                        <p:cTn id="89" dur="500" fill="hold"/>
                                        <p:tgtEl>
                                          <p:spTgt spid="57">
                                            <p:txEl>
                                              <p:pRg st="0" end="0"/>
                                            </p:txEl>
                                          </p:spTgt>
                                        </p:tgtEl>
                                        <p:attrNameLst>
                                          <p:attrName>ppt_x</p:attrName>
                                        </p:attrNameLst>
                                      </p:cBhvr>
                                      <p:tavLst>
                                        <p:tav tm="0">
                                          <p:val>
                                            <p:strVal val="#ppt_x"/>
                                          </p:val>
                                        </p:tav>
                                        <p:tav tm="100000">
                                          <p:val>
                                            <p:strVal val="#ppt_x"/>
                                          </p:val>
                                        </p:tav>
                                      </p:tavLst>
                                    </p:anim>
                                    <p:anim calcmode="lin" valueType="num">
                                      <p:cBhvr>
                                        <p:cTn id="90" dur="500" fill="hold"/>
                                        <p:tgtEl>
                                          <p:spTgt spid="57">
                                            <p:txEl>
                                              <p:pRg st="0" end="0"/>
                                            </p:txEl>
                                          </p:spTgt>
                                        </p:tgtEl>
                                        <p:attrNameLst>
                                          <p:attrName>ppt_y</p:attrName>
                                        </p:attrNameLst>
                                      </p:cBhvr>
                                      <p:tavLst>
                                        <p:tav tm="0">
                                          <p:val>
                                            <p:strVal val="#ppt_y+.1"/>
                                          </p:val>
                                        </p:tav>
                                        <p:tav tm="100000">
                                          <p:val>
                                            <p:strVal val="#ppt_y"/>
                                          </p:val>
                                        </p:tav>
                                      </p:tavLst>
                                    </p:anim>
                                  </p:childTnLst>
                                </p:cTn>
                              </p:par>
                              <p:par>
                                <p:cTn id="91" presetID="10" presetClass="entr" presetSubtype="0" fill="hold" grpId="0" nodeType="withEffect">
                                  <p:stCondLst>
                                    <p:cond delay="800"/>
                                  </p:stCondLst>
                                  <p:childTnLst>
                                    <p:set>
                                      <p:cBhvr>
                                        <p:cTn id="92" dur="1" fill="hold">
                                          <p:stCondLst>
                                            <p:cond delay="0"/>
                                          </p:stCondLst>
                                        </p:cTn>
                                        <p:tgtEl>
                                          <p:spTgt spid="58">
                                            <p:txEl>
                                              <p:pRg st="0" end="0"/>
                                            </p:txEl>
                                          </p:spTgt>
                                        </p:tgtEl>
                                        <p:attrNameLst>
                                          <p:attrName>style.visibility</p:attrName>
                                        </p:attrNameLst>
                                      </p:cBhvr>
                                      <p:to>
                                        <p:strVal val="visible"/>
                                      </p:to>
                                    </p:set>
                                    <p:animEffect transition="in" filter="fade">
                                      <p:cBhvr>
                                        <p:cTn id="93"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38" grpId="0" animBg="1"/>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bldP spid="44" grpId="0" animBg="1"/>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anim calcmode="lin" valueType="num">
                      <p:cBhvr>
                        <p:cTn dur="500" fill="hold"/>
                        <p:tgtEl>
                          <p:spTgt spid="45"/>
                        </p:tgtEl>
                        <p:attrNameLst>
                          <p:attrName>ppt_x</p:attrName>
                        </p:attrNameLst>
                      </p:cBhvr>
                      <p:tavLst>
                        <p:tav tm="0">
                          <p:val>
                            <p:strVal val="#ppt_x"/>
                          </p:val>
                        </p:tav>
                        <p:tav tm="100000">
                          <p:val>
                            <p:strVal val="#ppt_x"/>
                          </p:val>
                        </p:tav>
                      </p:tavLst>
                    </p:anim>
                    <p:anim calcmode="lin" valueType="num">
                      <p:cBhvr>
                        <p:cTn dur="500" fill="hold"/>
                        <p:tgtEl>
                          <p:spTgt spid="45"/>
                        </p:tgtEl>
                        <p:attrNameLst>
                          <p:attrName>ppt_y</p:attrName>
                        </p:attrNameLst>
                      </p:cBhvr>
                      <p:tavLst>
                        <p:tav tm="0">
                          <p:val>
                            <p:strVal val="#ppt_y+.1"/>
                          </p:val>
                        </p:tav>
                        <p:tav tm="100000">
                          <p:val>
                            <p:strVal val="#ppt_y"/>
                          </p:val>
                        </p:tav>
                      </p:tavLst>
                    </p:anim>
                  </p:childTnLst>
                </p:cTn>
              </p:par>
            </p:tnLst>
          </p:tmpl>
        </p:tmplLst>
      </p:bldP>
      <p:bldP spid="50" grpId="0" build="p">
        <p:tmplLst>
          <p:tmpl lvl="1">
            <p:tnLst>
              <p:par>
                <p:cTn presetID="10" presetClass="entr" presetSubtype="0" fill="hold" nodeType="withEffect">
                  <p:stCondLst>
                    <p:cond delay="8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p:bldP spid="52" grpId="0" animBg="1"/>
      <p:bldP spid="53" grpId="0" build="p">
        <p:tmplLst>
          <p:tmpl lvl="1">
            <p:tnLst>
              <p:par>
                <p:cTn presetID="42" presetClass="entr" presetSubtype="0"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anim calcmode="lin" valueType="num">
                      <p:cBhvr>
                        <p:cTn dur="500" fill="hold"/>
                        <p:tgtEl>
                          <p:spTgt spid="53"/>
                        </p:tgtEl>
                        <p:attrNameLst>
                          <p:attrName>ppt_x</p:attrName>
                        </p:attrNameLst>
                      </p:cBhvr>
                      <p:tavLst>
                        <p:tav tm="0">
                          <p:val>
                            <p:strVal val="#ppt_x"/>
                          </p:val>
                        </p:tav>
                        <p:tav tm="100000">
                          <p:val>
                            <p:strVal val="#ppt_x"/>
                          </p:val>
                        </p:tav>
                      </p:tavLst>
                    </p:anim>
                    <p:anim calcmode="lin" valueType="num">
                      <p:cBhvr>
                        <p:cTn dur="500" fill="hold"/>
                        <p:tgtEl>
                          <p:spTgt spid="53"/>
                        </p:tgtEl>
                        <p:attrNameLst>
                          <p:attrName>ppt_y</p:attrName>
                        </p:attrNameLst>
                      </p:cBhvr>
                      <p:tavLst>
                        <p:tav tm="0">
                          <p:val>
                            <p:strVal val="#ppt_y+.1"/>
                          </p:val>
                        </p:tav>
                        <p:tav tm="100000">
                          <p:val>
                            <p:strVal val="#ppt_y"/>
                          </p:val>
                        </p:tav>
                      </p:tavLst>
                    </p:anim>
                  </p:childTnLst>
                </p:cTn>
              </p:par>
            </p:tnLst>
          </p:tmpl>
        </p:tmplLst>
      </p:bldP>
      <p:bldP spid="54" grpId="0" build="p">
        <p:tmplLst>
          <p:tmpl lvl="1">
            <p:tnLst>
              <p:par>
                <p:cTn presetID="10" presetClass="entr" presetSubtype="0" fill="hold" nodeType="withEffect">
                  <p:stCondLst>
                    <p:cond delay="8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P spid="55" grpId="0"/>
      <p:bldP spid="56" grpId="0" animBg="1"/>
      <p:bldP spid="57" grpId="0" build="p">
        <p:tmplLst>
          <p:tmpl lvl="1">
            <p:tnLst>
              <p:par>
                <p:cTn presetID="42" presetClass="entr" presetSubtype="0"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anim calcmode="lin" valueType="num">
                      <p:cBhvr>
                        <p:cTn dur="500" fill="hold"/>
                        <p:tgtEl>
                          <p:spTgt spid="57"/>
                        </p:tgtEl>
                        <p:attrNameLst>
                          <p:attrName>ppt_x</p:attrName>
                        </p:attrNameLst>
                      </p:cBhvr>
                      <p:tavLst>
                        <p:tav tm="0">
                          <p:val>
                            <p:strVal val="#ppt_x"/>
                          </p:val>
                        </p:tav>
                        <p:tav tm="100000">
                          <p:val>
                            <p:strVal val="#ppt_x"/>
                          </p:val>
                        </p:tav>
                      </p:tavLst>
                    </p:anim>
                    <p:anim calcmode="lin" valueType="num">
                      <p:cBhvr>
                        <p:cTn dur="500" fill="hold"/>
                        <p:tgtEl>
                          <p:spTgt spid="57"/>
                        </p:tgtEl>
                        <p:attrNameLst>
                          <p:attrName>ppt_y</p:attrName>
                        </p:attrNameLst>
                      </p:cBhvr>
                      <p:tavLst>
                        <p:tav tm="0">
                          <p:val>
                            <p:strVal val="#ppt_y+.1"/>
                          </p:val>
                        </p:tav>
                        <p:tav tm="100000">
                          <p:val>
                            <p:strVal val="#ppt_y"/>
                          </p:val>
                        </p:tav>
                      </p:tavLst>
                    </p:anim>
                  </p:childTnLst>
                </p:cTn>
              </p:par>
            </p:tnLst>
          </p:tmpl>
        </p:tmplLst>
      </p:bldP>
      <p:bldP spid="58" grpId="0" build="p">
        <p:tmplLst>
          <p:tmpl lvl="1">
            <p:tnLst>
              <p:par>
                <p:cTn presetID="10" presetClass="entr" presetSubtype="0" fill="hold" nodeType="withEffect">
                  <p:stCondLst>
                    <p:cond delay="8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Four circl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75979" y="321282"/>
            <a:ext cx="287999" cy="285143"/>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1" name="Text Placeholder 7"/>
          <p:cNvSpPr>
            <a:spLocks noGrp="1"/>
          </p:cNvSpPr>
          <p:nvPr>
            <p:ph type="body" sz="quarter" idx="65" hasCustomPrompt="1"/>
          </p:nvPr>
        </p:nvSpPr>
        <p:spPr>
          <a:xfrm>
            <a:off x="452438" y="3556158"/>
            <a:ext cx="1872863"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452438" y="3801810"/>
            <a:ext cx="1872863" cy="1265490"/>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Picture Placeholder 2"/>
          <p:cNvSpPr>
            <a:spLocks noGrp="1" noChangeAspect="1"/>
          </p:cNvSpPr>
          <p:nvPr>
            <p:ph type="pic" sz="quarter" idx="17"/>
          </p:nvPr>
        </p:nvSpPr>
        <p:spPr>
          <a:xfrm>
            <a:off x="452438" y="1564742"/>
            <a:ext cx="1872863" cy="1872863"/>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5" name="Text Placeholder 7"/>
          <p:cNvSpPr>
            <a:spLocks noGrp="1"/>
          </p:cNvSpPr>
          <p:nvPr>
            <p:ph type="body" sz="quarter" idx="66" hasCustomPrompt="1"/>
          </p:nvPr>
        </p:nvSpPr>
        <p:spPr>
          <a:xfrm>
            <a:off x="2586038" y="3556158"/>
            <a:ext cx="1872863"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67" hasCustomPrompt="1"/>
          </p:nvPr>
        </p:nvSpPr>
        <p:spPr>
          <a:xfrm>
            <a:off x="2586038" y="3801810"/>
            <a:ext cx="1872863" cy="1265490"/>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7" name="Picture Placeholder 2"/>
          <p:cNvSpPr>
            <a:spLocks noGrp="1" noChangeAspect="1"/>
          </p:cNvSpPr>
          <p:nvPr>
            <p:ph type="pic" sz="quarter" idx="68"/>
          </p:nvPr>
        </p:nvSpPr>
        <p:spPr>
          <a:xfrm>
            <a:off x="2586038" y="1564742"/>
            <a:ext cx="1872863" cy="1872863"/>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9" name="Text Placeholder 7"/>
          <p:cNvSpPr>
            <a:spLocks noGrp="1"/>
          </p:cNvSpPr>
          <p:nvPr>
            <p:ph type="body" sz="quarter" idx="69" hasCustomPrompt="1"/>
          </p:nvPr>
        </p:nvSpPr>
        <p:spPr>
          <a:xfrm>
            <a:off x="4668838" y="3556158"/>
            <a:ext cx="1872863"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70" hasCustomPrompt="1"/>
          </p:nvPr>
        </p:nvSpPr>
        <p:spPr>
          <a:xfrm>
            <a:off x="4668838" y="3801810"/>
            <a:ext cx="1872863" cy="1265490"/>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6" name="Picture Placeholder 2"/>
          <p:cNvSpPr>
            <a:spLocks noGrp="1" noChangeAspect="1"/>
          </p:cNvSpPr>
          <p:nvPr>
            <p:ph type="pic" sz="quarter" idx="71"/>
          </p:nvPr>
        </p:nvSpPr>
        <p:spPr>
          <a:xfrm>
            <a:off x="4668838" y="1564742"/>
            <a:ext cx="1872863" cy="1872863"/>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7" name="Text Placeholder 7"/>
          <p:cNvSpPr>
            <a:spLocks noGrp="1"/>
          </p:cNvSpPr>
          <p:nvPr>
            <p:ph type="body" sz="quarter" idx="72" hasCustomPrompt="1"/>
          </p:nvPr>
        </p:nvSpPr>
        <p:spPr>
          <a:xfrm>
            <a:off x="6809175" y="3556158"/>
            <a:ext cx="1872863"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73" hasCustomPrompt="1"/>
          </p:nvPr>
        </p:nvSpPr>
        <p:spPr>
          <a:xfrm>
            <a:off x="6809175" y="3801810"/>
            <a:ext cx="1872863" cy="1265490"/>
          </a:xfrm>
          <a:prstGeom prst="rect">
            <a:avLst/>
          </a:prstGeom>
        </p:spPr>
        <p:txBody>
          <a:bodyPr vert="horz" lIns="0" tIns="0" rIns="0" bIns="0"/>
          <a:lstStyle>
            <a:lvl1pPr marL="0" indent="0" algn="ctr">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49" name="Picture Placeholder 2"/>
          <p:cNvSpPr>
            <a:spLocks noGrp="1" noChangeAspect="1"/>
          </p:cNvSpPr>
          <p:nvPr>
            <p:ph type="pic" sz="quarter" idx="74"/>
          </p:nvPr>
        </p:nvSpPr>
        <p:spPr>
          <a:xfrm>
            <a:off x="6809175" y="1564742"/>
            <a:ext cx="1872863" cy="1872863"/>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val="4068731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42">
                                            <p:txEl>
                                              <p:pRg st="0" end="0"/>
                                            </p:txEl>
                                          </p:spTgt>
                                        </p:tgtEl>
                                        <p:attrNameLst>
                                          <p:attrName>style.visibility</p:attrName>
                                        </p:attrNameLst>
                                      </p:cBhvr>
                                      <p:to>
                                        <p:strVal val="visible"/>
                                      </p:to>
                                    </p:set>
                                    <p:animEffect transition="in" filter="fade">
                                      <p:cBhvr>
                                        <p:cTn id="25" dur="500"/>
                                        <p:tgtEl>
                                          <p:spTgt spid="42">
                                            <p:txEl>
                                              <p:pRg st="0" end="0"/>
                                            </p:txEl>
                                          </p:spTgt>
                                        </p:tgtEl>
                                      </p:cBhvr>
                                    </p:animEffect>
                                  </p:childTnLst>
                                </p:cTn>
                              </p:par>
                            </p:childTnLst>
                          </p:cTn>
                        </p:par>
                        <p:par>
                          <p:cTn id="26" fill="hold">
                            <p:stCondLst>
                              <p:cond delay="1300"/>
                            </p:stCondLst>
                            <p:childTnLst>
                              <p:par>
                                <p:cTn id="27" presetID="53" presetClass="entr" presetSubtype="16" fill="hold" grpId="0" nodeType="afterEffect" nodePh="1">
                                  <p:stCondLst>
                                    <p:cond delay="0"/>
                                  </p:stCondLst>
                                  <p:endCondLst>
                                    <p:cond evt="begin" delay="0">
                                      <p:tn val="27"/>
                                    </p:cond>
                                  </p:end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35">
                                            <p:txEl>
                                              <p:pRg st="0" end="0"/>
                                            </p:txEl>
                                          </p:spTgt>
                                        </p:tgtEl>
                                        <p:attrNameLst>
                                          <p:attrName>style.visibility</p:attrName>
                                        </p:attrNameLst>
                                      </p:cBhvr>
                                      <p:to>
                                        <p:strVal val="visible"/>
                                      </p:to>
                                    </p:set>
                                    <p:animEffect transition="in" filter="fade">
                                      <p:cBhvr>
                                        <p:cTn id="34" dur="500"/>
                                        <p:tgtEl>
                                          <p:spTgt spid="35">
                                            <p:txEl>
                                              <p:pRg st="0" end="0"/>
                                            </p:txEl>
                                          </p:spTgt>
                                        </p:tgtEl>
                                      </p:cBhvr>
                                    </p:animEffect>
                                    <p:anim calcmode="lin" valueType="num">
                                      <p:cBhvr>
                                        <p:cTn id="35"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5">
                                            <p:txEl>
                                              <p:pRg st="0" end="0"/>
                                            </p:txEl>
                                          </p:spTgt>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800"/>
                                  </p:stCondLst>
                                  <p:childTnLst>
                                    <p:set>
                                      <p:cBhvr>
                                        <p:cTn id="38" dur="1" fill="hold">
                                          <p:stCondLst>
                                            <p:cond delay="0"/>
                                          </p:stCondLst>
                                        </p:cTn>
                                        <p:tgtEl>
                                          <p:spTgt spid="36">
                                            <p:txEl>
                                              <p:pRg st="0" end="0"/>
                                            </p:txEl>
                                          </p:spTgt>
                                        </p:tgtEl>
                                        <p:attrNameLst>
                                          <p:attrName>style.visibility</p:attrName>
                                        </p:attrNameLst>
                                      </p:cBhvr>
                                      <p:to>
                                        <p:strVal val="visible"/>
                                      </p:to>
                                    </p:set>
                                    <p:animEffect transition="in" filter="fade">
                                      <p:cBhvr>
                                        <p:cTn id="39" dur="500"/>
                                        <p:tgtEl>
                                          <p:spTgt spid="36">
                                            <p:txEl>
                                              <p:pRg st="0" end="0"/>
                                            </p:txEl>
                                          </p:spTgt>
                                        </p:tgtEl>
                                      </p:cBhvr>
                                    </p:animEffect>
                                  </p:childTnLst>
                                </p:cTn>
                              </p:par>
                            </p:childTnLst>
                          </p:cTn>
                        </p:par>
                        <p:par>
                          <p:cTn id="40" fill="hold">
                            <p:stCondLst>
                              <p:cond delay="2600"/>
                            </p:stCondLst>
                            <p:childTnLst>
                              <p:par>
                                <p:cTn id="41" presetID="53" presetClass="entr" presetSubtype="16" fill="hold" grpId="0" nodeType="afterEffect" nodePh="1">
                                  <p:stCondLst>
                                    <p:cond delay="0"/>
                                  </p:stCondLst>
                                  <p:endCondLst>
                                    <p:cond evt="begin" delay="0">
                                      <p:tn val="41"/>
                                    </p:cond>
                                  </p:end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fltVal val="0"/>
                                          </p:val>
                                        </p:tav>
                                        <p:tav tm="100000">
                                          <p:val>
                                            <p:strVal val="#ppt_w"/>
                                          </p:val>
                                        </p:tav>
                                      </p:tavLst>
                                    </p:anim>
                                    <p:anim calcmode="lin" valueType="num">
                                      <p:cBhvr>
                                        <p:cTn id="44" dur="500" fill="hold"/>
                                        <p:tgtEl>
                                          <p:spTgt spid="37"/>
                                        </p:tgtEl>
                                        <p:attrNameLst>
                                          <p:attrName>ppt_h</p:attrName>
                                        </p:attrNameLst>
                                      </p:cBhvr>
                                      <p:tavLst>
                                        <p:tav tm="0">
                                          <p:val>
                                            <p:fltVal val="0"/>
                                          </p:val>
                                        </p:tav>
                                        <p:tav tm="100000">
                                          <p:val>
                                            <p:strVal val="#ppt_h"/>
                                          </p:val>
                                        </p:tav>
                                      </p:tavLst>
                                    </p:anim>
                                    <p:animEffect transition="in" filter="fade">
                                      <p:cBhvr>
                                        <p:cTn id="45" dur="500"/>
                                        <p:tgtEl>
                                          <p:spTgt spid="37"/>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39">
                                            <p:txEl>
                                              <p:pRg st="0" end="0"/>
                                            </p:txEl>
                                          </p:spTgt>
                                        </p:tgtEl>
                                        <p:attrNameLst>
                                          <p:attrName>style.visibility</p:attrName>
                                        </p:attrNameLst>
                                      </p:cBhvr>
                                      <p:to>
                                        <p:strVal val="visible"/>
                                      </p:to>
                                    </p:set>
                                    <p:animEffect transition="in" filter="fade">
                                      <p:cBhvr>
                                        <p:cTn id="48" dur="500"/>
                                        <p:tgtEl>
                                          <p:spTgt spid="39">
                                            <p:txEl>
                                              <p:pRg st="0" end="0"/>
                                            </p:txEl>
                                          </p:spTgt>
                                        </p:tgtEl>
                                      </p:cBhvr>
                                    </p:animEffect>
                                    <p:anim calcmode="lin" valueType="num">
                                      <p:cBhvr>
                                        <p:cTn id="49"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39">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40">
                                            <p:txEl>
                                              <p:pRg st="0" end="0"/>
                                            </p:txEl>
                                          </p:spTgt>
                                        </p:tgtEl>
                                        <p:attrNameLst>
                                          <p:attrName>style.visibility</p:attrName>
                                        </p:attrNameLst>
                                      </p:cBhvr>
                                      <p:to>
                                        <p:strVal val="visible"/>
                                      </p:to>
                                    </p:set>
                                    <p:animEffect transition="in" filter="fade">
                                      <p:cBhvr>
                                        <p:cTn id="53" dur="500"/>
                                        <p:tgtEl>
                                          <p:spTgt spid="40">
                                            <p:txEl>
                                              <p:pRg st="0" end="0"/>
                                            </p:txEl>
                                          </p:spTgt>
                                        </p:tgtEl>
                                      </p:cBhvr>
                                    </p:animEffect>
                                  </p:childTnLst>
                                </p:cTn>
                              </p:par>
                            </p:childTnLst>
                          </p:cTn>
                        </p:par>
                        <p:par>
                          <p:cTn id="54" fill="hold">
                            <p:stCondLst>
                              <p:cond delay="3900"/>
                            </p:stCondLst>
                            <p:childTnLst>
                              <p:par>
                                <p:cTn id="55" presetID="53" presetClass="entr" presetSubtype="16" fill="hold" grpId="0" nodeType="afterEffect" nodePh="1">
                                  <p:stCondLst>
                                    <p:cond delay="0"/>
                                  </p:stCondLst>
                                  <p:endCondLst>
                                    <p:cond evt="begin" delay="0">
                                      <p:tn val="55"/>
                                    </p:cond>
                                  </p:end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animEffect transition="in" filter="fade">
                                      <p:cBhvr>
                                        <p:cTn id="59" dur="500"/>
                                        <p:tgtEl>
                                          <p:spTgt spid="46"/>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47">
                                            <p:txEl>
                                              <p:pRg st="0" end="0"/>
                                            </p:txEl>
                                          </p:spTgt>
                                        </p:tgtEl>
                                        <p:attrNameLst>
                                          <p:attrName>style.visibility</p:attrName>
                                        </p:attrNameLst>
                                      </p:cBhvr>
                                      <p:to>
                                        <p:strVal val="visible"/>
                                      </p:to>
                                    </p:set>
                                    <p:animEffect transition="in" filter="fade">
                                      <p:cBhvr>
                                        <p:cTn id="62" dur="500"/>
                                        <p:tgtEl>
                                          <p:spTgt spid="47">
                                            <p:txEl>
                                              <p:pRg st="0" end="0"/>
                                            </p:txEl>
                                          </p:spTgt>
                                        </p:tgtEl>
                                      </p:cBhvr>
                                    </p:animEffect>
                                    <p:anim calcmode="lin" valueType="num">
                                      <p:cBhvr>
                                        <p:cTn id="63"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47">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48">
                                            <p:txEl>
                                              <p:pRg st="0" end="0"/>
                                            </p:txEl>
                                          </p:spTgt>
                                        </p:tgtEl>
                                        <p:attrNameLst>
                                          <p:attrName>style.visibility</p:attrName>
                                        </p:attrNameLst>
                                      </p:cBhvr>
                                      <p:to>
                                        <p:strVal val="visible"/>
                                      </p:to>
                                    </p:set>
                                    <p:animEffect transition="in" filter="fade">
                                      <p:cBhvr>
                                        <p:cTn id="67" dur="500"/>
                                        <p:tgtEl>
                                          <p:spTgt spid="48">
                                            <p:txEl>
                                              <p:pRg st="0" end="0"/>
                                            </p:txEl>
                                          </p:spTgt>
                                        </p:tgtEl>
                                      </p:cBhvr>
                                    </p:animEffect>
                                  </p:childTnLst>
                                </p:cTn>
                              </p:par>
                            </p:childTnLst>
                          </p:cTn>
                        </p:par>
                        <p:par>
                          <p:cTn id="68" fill="hold">
                            <p:stCondLst>
                              <p:cond delay="5200"/>
                            </p:stCondLst>
                            <p:childTnLst>
                              <p:par>
                                <p:cTn id="69" presetID="53" presetClass="entr" presetSubtype="16" fill="hold" grpId="0" nodeType="afterEffect" nodePh="1">
                                  <p:stCondLst>
                                    <p:cond delay="0"/>
                                  </p:stCondLst>
                                  <p:endCondLst>
                                    <p:cond evt="begin" delay="0">
                                      <p:tn val="69"/>
                                    </p:cond>
                                  </p:endCondLst>
                                  <p:childTnLst>
                                    <p:set>
                                      <p:cBhvr>
                                        <p:cTn id="70" dur="1" fill="hold">
                                          <p:stCondLst>
                                            <p:cond delay="0"/>
                                          </p:stCondLst>
                                        </p:cTn>
                                        <p:tgtEl>
                                          <p:spTgt spid="49"/>
                                        </p:tgtEl>
                                        <p:attrNameLst>
                                          <p:attrName>style.visibility</p:attrName>
                                        </p:attrNameLst>
                                      </p:cBhvr>
                                      <p:to>
                                        <p:strVal val="visible"/>
                                      </p:to>
                                    </p:set>
                                    <p:anim calcmode="lin" valueType="num">
                                      <p:cBhvr>
                                        <p:cTn id="71" dur="500" fill="hold"/>
                                        <p:tgtEl>
                                          <p:spTgt spid="49"/>
                                        </p:tgtEl>
                                        <p:attrNameLst>
                                          <p:attrName>ppt_w</p:attrName>
                                        </p:attrNameLst>
                                      </p:cBhvr>
                                      <p:tavLst>
                                        <p:tav tm="0">
                                          <p:val>
                                            <p:fltVal val="0"/>
                                          </p:val>
                                        </p:tav>
                                        <p:tav tm="100000">
                                          <p:val>
                                            <p:strVal val="#ppt_w"/>
                                          </p:val>
                                        </p:tav>
                                      </p:tavLst>
                                    </p:anim>
                                    <p:anim calcmode="lin" valueType="num">
                                      <p:cBhvr>
                                        <p:cTn id="72" dur="500" fill="hold"/>
                                        <p:tgtEl>
                                          <p:spTgt spid="49"/>
                                        </p:tgtEl>
                                        <p:attrNameLst>
                                          <p:attrName>ppt_h</p:attrName>
                                        </p:attrNameLst>
                                      </p:cBhvr>
                                      <p:tavLst>
                                        <p:tav tm="0">
                                          <p:val>
                                            <p:fltVal val="0"/>
                                          </p:val>
                                        </p:tav>
                                        <p:tav tm="100000">
                                          <p:val>
                                            <p:strVal val="#ppt_h"/>
                                          </p:val>
                                        </p:tav>
                                      </p:tavLst>
                                    </p:anim>
                                    <p:animEffect transition="in" filter="fade">
                                      <p:cBhvr>
                                        <p:cTn id="7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25" grpId="0"/>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anim calcmode="lin" valueType="num">
                      <p:cBhvr>
                        <p:cTn dur="500" fill="hold"/>
                        <p:tgtEl>
                          <p:spTgt spid="35"/>
                        </p:tgtEl>
                        <p:attrNameLst>
                          <p:attrName>ppt_x</p:attrName>
                        </p:attrNameLst>
                      </p:cBhvr>
                      <p:tavLst>
                        <p:tav tm="0">
                          <p:val>
                            <p:strVal val="#ppt_x"/>
                          </p:val>
                        </p:tav>
                        <p:tav tm="100000">
                          <p:val>
                            <p:strVal val="#ppt_x"/>
                          </p:val>
                        </p:tav>
                      </p:tavLst>
                    </p:anim>
                    <p:anim calcmode="lin" valueType="num">
                      <p:cBhvr>
                        <p:cTn dur="5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bldP spid="39" grpId="0" build="p">
        <p:tmplLst>
          <p:tmpl lvl="1">
            <p:tnLst>
              <p:par>
                <p:cTn presetID="42" presetClass="entr" presetSubtype="0"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anim calcmode="lin" valueType="num">
                      <p:cBhvr>
                        <p:cTn dur="500" fill="hold"/>
                        <p:tgtEl>
                          <p:spTgt spid="39"/>
                        </p:tgtEl>
                        <p:attrNameLst>
                          <p:attrName>ppt_x</p:attrName>
                        </p:attrNameLst>
                      </p:cBhvr>
                      <p:tavLst>
                        <p:tav tm="0">
                          <p:val>
                            <p:strVal val="#ppt_x"/>
                          </p:val>
                        </p:tav>
                        <p:tav tm="100000">
                          <p:val>
                            <p:strVal val="#ppt_x"/>
                          </p:val>
                        </p:tav>
                      </p:tavLst>
                    </p:anim>
                    <p:anim calcmode="lin" valueType="num">
                      <p:cBhvr>
                        <p:cTn dur="500" fill="hold"/>
                        <p:tgtEl>
                          <p:spTgt spid="39"/>
                        </p:tgtEl>
                        <p:attrNameLst>
                          <p:attrName>ppt_y</p:attrName>
                        </p:attrNameLst>
                      </p:cBhvr>
                      <p:tavLst>
                        <p:tav tm="0">
                          <p:val>
                            <p:strVal val="#ppt_y+.1"/>
                          </p:val>
                        </p:tav>
                        <p:tav tm="100000">
                          <p:val>
                            <p:strVal val="#ppt_y"/>
                          </p:val>
                        </p:tav>
                      </p:tavLst>
                    </p:anim>
                  </p:childTnLst>
                </p:cTn>
              </p:par>
            </p:tnLst>
          </p:tmpl>
        </p:tmplLst>
      </p:bldP>
      <p:bldP spid="40" grpId="0" build="p">
        <p:tmplLst>
          <p:tmpl lvl="1">
            <p:tnLst>
              <p:par>
                <p:cTn presetID="10" presetClass="entr" presetSubtype="0" fill="hold" nodeType="withEffect">
                  <p:stCondLst>
                    <p:cond delay="8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6" grpId="0"/>
      <p:bldP spid="47" grpId="0" build="p">
        <p:tmplLst>
          <p:tmpl lvl="1">
            <p:tnLst>
              <p:par>
                <p:cTn presetID="42" presetClass="entr" presetSubtype="0"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anim calcmode="lin" valueType="num">
                      <p:cBhvr>
                        <p:cTn dur="500" fill="hold"/>
                        <p:tgtEl>
                          <p:spTgt spid="47"/>
                        </p:tgtEl>
                        <p:attrNameLst>
                          <p:attrName>ppt_x</p:attrName>
                        </p:attrNameLst>
                      </p:cBhvr>
                      <p:tavLst>
                        <p:tav tm="0">
                          <p:val>
                            <p:strVal val="#ppt_x"/>
                          </p:val>
                        </p:tav>
                        <p:tav tm="100000">
                          <p:val>
                            <p:strVal val="#ppt_x"/>
                          </p:val>
                        </p:tav>
                      </p:tavLst>
                    </p:anim>
                    <p:anim calcmode="lin" valueType="num">
                      <p:cBhvr>
                        <p:cTn dur="500" fill="hold"/>
                        <p:tgtEl>
                          <p:spTgt spid="47"/>
                        </p:tgtEl>
                        <p:attrNameLst>
                          <p:attrName>ppt_y</p:attrName>
                        </p:attrNameLst>
                      </p:cBhvr>
                      <p:tavLst>
                        <p:tav tm="0">
                          <p:val>
                            <p:strVal val="#ppt_y+.1"/>
                          </p:val>
                        </p:tav>
                        <p:tav tm="100000">
                          <p:val>
                            <p:strVal val="#ppt_y"/>
                          </p:val>
                        </p:tav>
                      </p:tavLst>
                    </p:anim>
                  </p:childTnLst>
                </p:cTn>
              </p:par>
            </p:tnLst>
          </p:tmpl>
        </p:tmplLst>
      </p:bldP>
      <p:bldP spid="48" grpId="0" build="p">
        <p:tmplLst>
          <p:tmpl lvl="1">
            <p:tnLst>
              <p:par>
                <p:cTn presetID="10" presetClass="entr" presetSubtype="0" fill="hold" nodeType="withEffect">
                  <p:stCondLst>
                    <p:cond delay="8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Four circle images with caption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75979" y="321282"/>
            <a:ext cx="287999" cy="285143"/>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1" name="Text Placeholder 7"/>
          <p:cNvSpPr>
            <a:spLocks noGrp="1"/>
          </p:cNvSpPr>
          <p:nvPr>
            <p:ph type="body" sz="quarter" idx="65" hasCustomPrompt="1"/>
          </p:nvPr>
        </p:nvSpPr>
        <p:spPr>
          <a:xfrm>
            <a:off x="2128838" y="1511617"/>
            <a:ext cx="2239962"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2" name="Text Placeholder 2"/>
          <p:cNvSpPr>
            <a:spLocks noGrp="1"/>
          </p:cNvSpPr>
          <p:nvPr>
            <p:ph type="body" sz="quarter" idx="64" hasCustomPrompt="1"/>
          </p:nvPr>
        </p:nvSpPr>
        <p:spPr>
          <a:xfrm>
            <a:off x="2128838" y="1757269"/>
            <a:ext cx="2239962" cy="1265490"/>
          </a:xfrm>
          <a:prstGeom prst="rect">
            <a:avLst/>
          </a:prstGeom>
        </p:spPr>
        <p:txBody>
          <a:bodyPr vert="horz" lIns="0" tIns="0" rIns="0" bIns="0"/>
          <a:lstStyle>
            <a:lvl1pPr marL="0" indent="0" algn="l">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5" name="Picture Placeholder 2"/>
          <p:cNvSpPr>
            <a:spLocks noGrp="1" noChangeAspect="1"/>
          </p:cNvSpPr>
          <p:nvPr>
            <p:ph type="pic" sz="quarter" idx="17"/>
          </p:nvPr>
        </p:nvSpPr>
        <p:spPr>
          <a:xfrm>
            <a:off x="452439" y="1501243"/>
            <a:ext cx="1521358" cy="152135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3" name="Text Placeholder 7"/>
          <p:cNvSpPr>
            <a:spLocks noGrp="1"/>
          </p:cNvSpPr>
          <p:nvPr>
            <p:ph type="body" sz="quarter" idx="66" hasCustomPrompt="1"/>
          </p:nvPr>
        </p:nvSpPr>
        <p:spPr>
          <a:xfrm>
            <a:off x="6442076" y="1511617"/>
            <a:ext cx="2239962"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67" hasCustomPrompt="1"/>
          </p:nvPr>
        </p:nvSpPr>
        <p:spPr>
          <a:xfrm>
            <a:off x="6442076" y="1757269"/>
            <a:ext cx="2239962" cy="1265490"/>
          </a:xfrm>
          <a:prstGeom prst="rect">
            <a:avLst/>
          </a:prstGeom>
        </p:spPr>
        <p:txBody>
          <a:bodyPr vert="horz" lIns="0" tIns="0" rIns="0" bIns="0"/>
          <a:lstStyle>
            <a:lvl1pPr marL="0" indent="0" algn="l">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6" name="Picture Placeholder 2"/>
          <p:cNvSpPr>
            <a:spLocks noGrp="1" noChangeAspect="1"/>
          </p:cNvSpPr>
          <p:nvPr>
            <p:ph type="pic" sz="quarter" idx="68"/>
          </p:nvPr>
        </p:nvSpPr>
        <p:spPr>
          <a:xfrm>
            <a:off x="4765677" y="1501243"/>
            <a:ext cx="1521358" cy="152135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27" name="Text Placeholder 7"/>
          <p:cNvSpPr>
            <a:spLocks noGrp="1"/>
          </p:cNvSpPr>
          <p:nvPr>
            <p:ph type="body" sz="quarter" idx="69" hasCustomPrompt="1"/>
          </p:nvPr>
        </p:nvSpPr>
        <p:spPr>
          <a:xfrm>
            <a:off x="2128838" y="3327717"/>
            <a:ext cx="2239962"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8" name="Text Placeholder 2"/>
          <p:cNvSpPr>
            <a:spLocks noGrp="1"/>
          </p:cNvSpPr>
          <p:nvPr>
            <p:ph type="body" sz="quarter" idx="70" hasCustomPrompt="1"/>
          </p:nvPr>
        </p:nvSpPr>
        <p:spPr>
          <a:xfrm>
            <a:off x="2128838" y="3573369"/>
            <a:ext cx="2239962" cy="1265490"/>
          </a:xfrm>
          <a:prstGeom prst="rect">
            <a:avLst/>
          </a:prstGeom>
        </p:spPr>
        <p:txBody>
          <a:bodyPr vert="horz" lIns="0" tIns="0" rIns="0" bIns="0"/>
          <a:lstStyle>
            <a:lvl1pPr marL="0" indent="0" algn="l">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9" name="Picture Placeholder 2"/>
          <p:cNvSpPr>
            <a:spLocks noGrp="1" noChangeAspect="1"/>
          </p:cNvSpPr>
          <p:nvPr>
            <p:ph type="pic" sz="quarter" idx="71"/>
          </p:nvPr>
        </p:nvSpPr>
        <p:spPr>
          <a:xfrm>
            <a:off x="452439" y="3317343"/>
            <a:ext cx="1521358" cy="152135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0" name="Text Placeholder 7"/>
          <p:cNvSpPr>
            <a:spLocks noGrp="1"/>
          </p:cNvSpPr>
          <p:nvPr>
            <p:ph type="body" sz="quarter" idx="72" hasCustomPrompt="1"/>
          </p:nvPr>
        </p:nvSpPr>
        <p:spPr>
          <a:xfrm>
            <a:off x="6442076" y="3327717"/>
            <a:ext cx="2239962" cy="215999"/>
          </a:xfrm>
          <a:prstGeom prst="rect">
            <a:avLst/>
          </a:prstGeom>
        </p:spPr>
        <p:txBody>
          <a:bodyPr vert="horz" lIns="0" tIns="40504" rIns="0" bIns="40504" anchor="ctr"/>
          <a:lstStyle>
            <a:lvl1pPr marL="0" indent="0" algn="l">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73" hasCustomPrompt="1"/>
          </p:nvPr>
        </p:nvSpPr>
        <p:spPr>
          <a:xfrm>
            <a:off x="6442076" y="3573369"/>
            <a:ext cx="2239962" cy="1265490"/>
          </a:xfrm>
          <a:prstGeom prst="rect">
            <a:avLst/>
          </a:prstGeom>
        </p:spPr>
        <p:txBody>
          <a:bodyPr vert="horz" lIns="0" tIns="0" rIns="0" bIns="0"/>
          <a:lstStyle>
            <a:lvl1pPr marL="0" indent="0" algn="l">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2" name="Picture Placeholder 2"/>
          <p:cNvSpPr>
            <a:spLocks noGrp="1" noChangeAspect="1"/>
          </p:cNvSpPr>
          <p:nvPr>
            <p:ph type="pic" sz="quarter" idx="74"/>
          </p:nvPr>
        </p:nvSpPr>
        <p:spPr>
          <a:xfrm>
            <a:off x="4765677" y="3317343"/>
            <a:ext cx="1521358" cy="1521358"/>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val="416233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800"/>
                                  </p:stCondLst>
                                  <p:childTnLst>
                                    <p:set>
                                      <p:cBhvr>
                                        <p:cTn id="24" dur="1" fill="hold">
                                          <p:stCondLst>
                                            <p:cond delay="0"/>
                                          </p:stCondLst>
                                        </p:cTn>
                                        <p:tgtEl>
                                          <p:spTgt spid="42">
                                            <p:txEl>
                                              <p:pRg st="0" end="0"/>
                                            </p:txEl>
                                          </p:spTgt>
                                        </p:tgtEl>
                                        <p:attrNameLst>
                                          <p:attrName>style.visibility</p:attrName>
                                        </p:attrNameLst>
                                      </p:cBhvr>
                                      <p:to>
                                        <p:strVal val="visible"/>
                                      </p:to>
                                    </p:set>
                                    <p:animEffect transition="in" filter="fade">
                                      <p:cBhvr>
                                        <p:cTn id="25" dur="500"/>
                                        <p:tgtEl>
                                          <p:spTgt spid="42">
                                            <p:txEl>
                                              <p:pRg st="0" end="0"/>
                                            </p:txEl>
                                          </p:spTgt>
                                        </p:tgtEl>
                                      </p:cBhvr>
                                    </p:animEffect>
                                  </p:childTnLst>
                                </p:cTn>
                              </p:par>
                            </p:childTnLst>
                          </p:cTn>
                        </p:par>
                        <p:par>
                          <p:cTn id="26" fill="hold">
                            <p:stCondLst>
                              <p:cond delay="1300"/>
                            </p:stCondLst>
                            <p:childTnLst>
                              <p:par>
                                <p:cTn id="27" presetID="53" presetClass="entr" presetSubtype="16" fill="hold" grpId="0" nodeType="afterEffect" nodePh="1">
                                  <p:stCondLst>
                                    <p:cond delay="0"/>
                                  </p:stCondLst>
                                  <p:endCondLst>
                                    <p:cond evt="begin" delay="0">
                                      <p:tn val="27"/>
                                    </p:cond>
                                  </p:end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Effect transition="in" filter="fade">
                                      <p:cBhvr>
                                        <p:cTn id="31" dur="500"/>
                                        <p:tgtEl>
                                          <p:spTgt spid="25"/>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23">
                                            <p:txEl>
                                              <p:pRg st="0" end="0"/>
                                            </p:txEl>
                                          </p:spTgt>
                                        </p:tgtEl>
                                        <p:attrNameLst>
                                          <p:attrName>style.visibility</p:attrName>
                                        </p:attrNameLst>
                                      </p:cBhvr>
                                      <p:to>
                                        <p:strVal val="visible"/>
                                      </p:to>
                                    </p:set>
                                    <p:animEffect transition="in" filter="fade">
                                      <p:cBhvr>
                                        <p:cTn id="34" dur="500"/>
                                        <p:tgtEl>
                                          <p:spTgt spid="23">
                                            <p:txEl>
                                              <p:pRg st="0" end="0"/>
                                            </p:txEl>
                                          </p:spTgt>
                                        </p:tgtEl>
                                      </p:cBhvr>
                                    </p:animEffect>
                                    <p:anim calcmode="lin" valueType="num">
                                      <p:cBhvr>
                                        <p:cTn id="3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23">
                                            <p:txEl>
                                              <p:pRg st="0" end="0"/>
                                            </p:txEl>
                                          </p:spTgt>
                                        </p:tgtEl>
                                        <p:attrNameLst>
                                          <p:attrName>ppt_y</p:attrName>
                                        </p:attrNameLst>
                                      </p:cBhvr>
                                      <p:tavLst>
                                        <p:tav tm="0">
                                          <p:val>
                                            <p:strVal val="#ppt_y+.1"/>
                                          </p:val>
                                        </p:tav>
                                        <p:tav tm="100000">
                                          <p:val>
                                            <p:strVal val="#ppt_y"/>
                                          </p:val>
                                        </p:tav>
                                      </p:tavLst>
                                    </p:anim>
                                  </p:childTnLst>
                                </p:cTn>
                              </p:par>
                              <p:par>
                                <p:cTn id="37" presetID="10" presetClass="entr" presetSubtype="0" fill="hold" grpId="0" nodeType="withEffect">
                                  <p:stCondLst>
                                    <p:cond delay="800"/>
                                  </p:stCondLst>
                                  <p:childTnLst>
                                    <p:set>
                                      <p:cBhvr>
                                        <p:cTn id="38" dur="1" fill="hold">
                                          <p:stCondLst>
                                            <p:cond delay="0"/>
                                          </p:stCondLst>
                                        </p:cTn>
                                        <p:tgtEl>
                                          <p:spTgt spid="24">
                                            <p:txEl>
                                              <p:pRg st="0" end="0"/>
                                            </p:txEl>
                                          </p:spTgt>
                                        </p:tgtEl>
                                        <p:attrNameLst>
                                          <p:attrName>style.visibility</p:attrName>
                                        </p:attrNameLst>
                                      </p:cBhvr>
                                      <p:to>
                                        <p:strVal val="visible"/>
                                      </p:to>
                                    </p:set>
                                    <p:animEffect transition="in" filter="fade">
                                      <p:cBhvr>
                                        <p:cTn id="39" dur="500"/>
                                        <p:tgtEl>
                                          <p:spTgt spid="24">
                                            <p:txEl>
                                              <p:pRg st="0" end="0"/>
                                            </p:txEl>
                                          </p:spTgt>
                                        </p:tgtEl>
                                      </p:cBhvr>
                                    </p:animEffect>
                                  </p:childTnLst>
                                </p:cTn>
                              </p:par>
                            </p:childTnLst>
                          </p:cTn>
                        </p:par>
                        <p:par>
                          <p:cTn id="40" fill="hold">
                            <p:stCondLst>
                              <p:cond delay="2600"/>
                            </p:stCondLst>
                            <p:childTnLst>
                              <p:par>
                                <p:cTn id="41" presetID="53" presetClass="entr" presetSubtype="16" fill="hold" grpId="0" nodeType="afterEffect" nodePh="1">
                                  <p:stCondLst>
                                    <p:cond delay="0"/>
                                  </p:stCondLst>
                                  <p:endCondLst>
                                    <p:cond evt="begin" delay="0">
                                      <p:tn val="41"/>
                                    </p:cond>
                                  </p:end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27">
                                            <p:txEl>
                                              <p:pRg st="0" end="0"/>
                                            </p:txEl>
                                          </p:spTgt>
                                        </p:tgtEl>
                                        <p:attrNameLst>
                                          <p:attrName>style.visibility</p:attrName>
                                        </p:attrNameLst>
                                      </p:cBhvr>
                                      <p:to>
                                        <p:strVal val="visible"/>
                                      </p:to>
                                    </p:set>
                                    <p:animEffect transition="in" filter="fade">
                                      <p:cBhvr>
                                        <p:cTn id="48" dur="500"/>
                                        <p:tgtEl>
                                          <p:spTgt spid="27">
                                            <p:txEl>
                                              <p:pRg st="0" end="0"/>
                                            </p:txEl>
                                          </p:spTgt>
                                        </p:tgtEl>
                                      </p:cBhvr>
                                    </p:animEffect>
                                    <p:anim calcmode="lin" valueType="num">
                                      <p:cBhvr>
                                        <p:cTn id="49"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27">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28">
                                            <p:txEl>
                                              <p:pRg st="0" end="0"/>
                                            </p:txEl>
                                          </p:spTgt>
                                        </p:tgtEl>
                                        <p:attrNameLst>
                                          <p:attrName>style.visibility</p:attrName>
                                        </p:attrNameLst>
                                      </p:cBhvr>
                                      <p:to>
                                        <p:strVal val="visible"/>
                                      </p:to>
                                    </p:set>
                                    <p:animEffect transition="in" filter="fade">
                                      <p:cBhvr>
                                        <p:cTn id="53" dur="500"/>
                                        <p:tgtEl>
                                          <p:spTgt spid="28">
                                            <p:txEl>
                                              <p:pRg st="0" end="0"/>
                                            </p:txEl>
                                          </p:spTgt>
                                        </p:tgtEl>
                                      </p:cBhvr>
                                    </p:animEffect>
                                  </p:childTnLst>
                                </p:cTn>
                              </p:par>
                            </p:childTnLst>
                          </p:cTn>
                        </p:par>
                        <p:par>
                          <p:cTn id="54" fill="hold">
                            <p:stCondLst>
                              <p:cond delay="3900"/>
                            </p:stCondLst>
                            <p:childTnLst>
                              <p:par>
                                <p:cTn id="55" presetID="53" presetClass="entr" presetSubtype="16" fill="hold" grpId="0" nodeType="afterEffect" nodePh="1">
                                  <p:stCondLst>
                                    <p:cond delay="0"/>
                                  </p:stCondLst>
                                  <p:endCondLst>
                                    <p:cond evt="begin" delay="0">
                                      <p:tn val="55"/>
                                    </p:cond>
                                  </p:end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par>
                                <p:cTn id="60" presetID="42" presetClass="entr" presetSubtype="0" fill="hold" grpId="0" nodeType="withEffect">
                                  <p:stCondLst>
                                    <p:cond delay="200"/>
                                  </p:stCondLst>
                                  <p:childTnLst>
                                    <p:set>
                                      <p:cBhvr>
                                        <p:cTn id="61" dur="1" fill="hold">
                                          <p:stCondLst>
                                            <p:cond delay="0"/>
                                          </p:stCondLst>
                                        </p:cTn>
                                        <p:tgtEl>
                                          <p:spTgt spid="30">
                                            <p:txEl>
                                              <p:pRg st="0" end="0"/>
                                            </p:txEl>
                                          </p:spTgt>
                                        </p:tgtEl>
                                        <p:attrNameLst>
                                          <p:attrName>style.visibility</p:attrName>
                                        </p:attrNameLst>
                                      </p:cBhvr>
                                      <p:to>
                                        <p:strVal val="visible"/>
                                      </p:to>
                                    </p:set>
                                    <p:animEffect transition="in" filter="fade">
                                      <p:cBhvr>
                                        <p:cTn id="62" dur="500"/>
                                        <p:tgtEl>
                                          <p:spTgt spid="30">
                                            <p:txEl>
                                              <p:pRg st="0" end="0"/>
                                            </p:txEl>
                                          </p:spTgt>
                                        </p:tgtEl>
                                      </p:cBhvr>
                                    </p:animEffect>
                                    <p:anim calcmode="lin" valueType="num">
                                      <p:cBhvr>
                                        <p:cTn id="63"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30">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31">
                                            <p:txEl>
                                              <p:pRg st="0" end="0"/>
                                            </p:txEl>
                                          </p:spTgt>
                                        </p:tgtEl>
                                        <p:attrNameLst>
                                          <p:attrName>style.visibility</p:attrName>
                                        </p:attrNameLst>
                                      </p:cBhvr>
                                      <p:to>
                                        <p:strVal val="visible"/>
                                      </p:to>
                                    </p:set>
                                    <p:animEffect transition="in" filter="fade">
                                      <p:cBhvr>
                                        <p:cTn id="67" dur="500"/>
                                        <p:tgtEl>
                                          <p:spTgt spid="31">
                                            <p:txEl>
                                              <p:pRg st="0" end="0"/>
                                            </p:txEl>
                                          </p:spTgt>
                                        </p:tgtEl>
                                      </p:cBhvr>
                                    </p:animEffect>
                                  </p:childTnLst>
                                </p:cTn>
                              </p:par>
                            </p:childTnLst>
                          </p:cTn>
                        </p:par>
                        <p:par>
                          <p:cTn id="68" fill="hold">
                            <p:stCondLst>
                              <p:cond delay="5200"/>
                            </p:stCondLst>
                            <p:childTnLst>
                              <p:par>
                                <p:cTn id="69" presetID="53" presetClass="entr" presetSubtype="16" fill="hold" grpId="0" nodeType="afterEffect" nodePh="1">
                                  <p:stCondLst>
                                    <p:cond delay="0"/>
                                  </p:stCondLst>
                                  <p:endCondLst>
                                    <p:cond evt="begin" delay="0">
                                      <p:tn val="69"/>
                                    </p:cond>
                                  </p:end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10" presetClass="entr" presetSubtype="0" fill="hold" nodeType="withEffect">
                  <p:stCondLst>
                    <p:cond delay="8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25" grpId="0"/>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anim calcmode="lin" valueType="num">
                      <p:cBhvr>
                        <p:cTn dur="500" fill="hold"/>
                        <p:tgtEl>
                          <p:spTgt spid="23"/>
                        </p:tgtEl>
                        <p:attrNameLst>
                          <p:attrName>ppt_x</p:attrName>
                        </p:attrNameLst>
                      </p:cBhvr>
                      <p:tavLst>
                        <p:tav tm="0">
                          <p:val>
                            <p:strVal val="#ppt_x"/>
                          </p:val>
                        </p:tav>
                        <p:tav tm="100000">
                          <p:val>
                            <p:strVal val="#ppt_x"/>
                          </p:val>
                        </p:tav>
                      </p:tavLst>
                    </p:anim>
                    <p:anim calcmode="lin" valueType="num">
                      <p:cBhvr>
                        <p:cTn dur="5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6" grpId="0"/>
      <p:bldP spid="27" grpId="0" build="p">
        <p:tmplLst>
          <p:tmpl lvl="1">
            <p:tnLst>
              <p:par>
                <p:cTn presetID="42" presetClass="entr" presetSubtype="0" fill="hold" nodeType="withEffect">
                  <p:stCondLst>
                    <p:cond delay="2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anim calcmode="lin" valueType="num">
                      <p:cBhvr>
                        <p:cTn dur="500" fill="hold"/>
                        <p:tgtEl>
                          <p:spTgt spid="27"/>
                        </p:tgtEl>
                        <p:attrNameLst>
                          <p:attrName>ppt_x</p:attrName>
                        </p:attrNameLst>
                      </p:cBhvr>
                      <p:tavLst>
                        <p:tav tm="0">
                          <p:val>
                            <p:strVal val="#ppt_x"/>
                          </p:val>
                        </p:tav>
                        <p:tav tm="100000">
                          <p:val>
                            <p:strVal val="#ppt_x"/>
                          </p:val>
                        </p:tav>
                      </p:tavLst>
                    </p:anim>
                    <p:anim calcmode="lin" valueType="num">
                      <p:cBhvr>
                        <p:cTn dur="500" fill="hold"/>
                        <p:tgtEl>
                          <p:spTgt spid="27"/>
                        </p:tgtEl>
                        <p:attrNameLst>
                          <p:attrName>ppt_y</p:attrName>
                        </p:attrNameLst>
                      </p:cBhvr>
                      <p:tavLst>
                        <p:tav tm="0">
                          <p:val>
                            <p:strVal val="#ppt_y+.1"/>
                          </p:val>
                        </p:tav>
                        <p:tav tm="100000">
                          <p:val>
                            <p:strVal val="#ppt_y"/>
                          </p:val>
                        </p:tav>
                      </p:tavLst>
                    </p:anim>
                  </p:childTnLst>
                </p:cTn>
              </p:par>
            </p:tnLst>
          </p:tmpl>
        </p:tmplLst>
      </p:bldP>
      <p:bldP spid="28" grpId="0" build="p">
        <p:tmplLst>
          <p:tmpl lvl="1">
            <p:tnLst>
              <p:par>
                <p:cTn presetID="10" presetClass="entr" presetSubtype="0" fill="hold" nodeType="withEffect">
                  <p:stCondLst>
                    <p:cond delay="80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Eight circle images with ca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12" name="Group 11"/>
          <p:cNvGrpSpPr/>
          <p:nvPr userDrawn="1"/>
        </p:nvGrpSpPr>
        <p:grpSpPr>
          <a:xfrm>
            <a:off x="75979" y="321282"/>
            <a:ext cx="287999" cy="285143"/>
            <a:chOff x="5270500" y="1460500"/>
            <a:chExt cx="1701800" cy="2705100"/>
          </a:xfrm>
        </p:grpSpPr>
        <p:sp>
          <p:nvSpPr>
            <p:cNvPr id="13" name="Rounded Rectangle 12"/>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ounded Rectangle 14"/>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1" name="Text Placeholder 7"/>
          <p:cNvSpPr>
            <a:spLocks noGrp="1"/>
          </p:cNvSpPr>
          <p:nvPr>
            <p:ph type="body" sz="quarter" idx="65" hasCustomPrompt="1"/>
          </p:nvPr>
        </p:nvSpPr>
        <p:spPr>
          <a:xfrm>
            <a:off x="452439" y="2819816"/>
            <a:ext cx="1528762"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5" name="Picture Placeholder 2"/>
          <p:cNvSpPr>
            <a:spLocks noGrp="1" noChangeAspect="1"/>
          </p:cNvSpPr>
          <p:nvPr>
            <p:ph type="pic" sz="quarter" idx="17"/>
          </p:nvPr>
        </p:nvSpPr>
        <p:spPr>
          <a:xfrm>
            <a:off x="431801" y="1145642"/>
            <a:ext cx="1583999" cy="15839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6" name="Text Placeholder 7"/>
          <p:cNvSpPr>
            <a:spLocks noGrp="1"/>
          </p:cNvSpPr>
          <p:nvPr>
            <p:ph type="body" sz="quarter" idx="66" hasCustomPrompt="1"/>
          </p:nvPr>
        </p:nvSpPr>
        <p:spPr>
          <a:xfrm>
            <a:off x="2713039" y="2819816"/>
            <a:ext cx="1528762"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8" name="Picture Placeholder 2"/>
          <p:cNvSpPr>
            <a:spLocks noGrp="1" noChangeAspect="1"/>
          </p:cNvSpPr>
          <p:nvPr>
            <p:ph type="pic" sz="quarter" idx="68"/>
          </p:nvPr>
        </p:nvSpPr>
        <p:spPr>
          <a:xfrm>
            <a:off x="2692401" y="1145642"/>
            <a:ext cx="1583999" cy="15839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9" name="Text Placeholder 7"/>
          <p:cNvSpPr>
            <a:spLocks noGrp="1"/>
          </p:cNvSpPr>
          <p:nvPr>
            <p:ph type="body" sz="quarter" idx="69" hasCustomPrompt="1"/>
          </p:nvPr>
        </p:nvSpPr>
        <p:spPr>
          <a:xfrm>
            <a:off x="4910139" y="2819816"/>
            <a:ext cx="1528762"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Picture Placeholder 2"/>
          <p:cNvSpPr>
            <a:spLocks noGrp="1" noChangeAspect="1"/>
          </p:cNvSpPr>
          <p:nvPr>
            <p:ph type="pic" sz="quarter" idx="71"/>
          </p:nvPr>
        </p:nvSpPr>
        <p:spPr>
          <a:xfrm>
            <a:off x="4889501" y="1145642"/>
            <a:ext cx="1583999" cy="15839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4" name="Text Placeholder 7"/>
          <p:cNvSpPr>
            <a:spLocks noGrp="1"/>
          </p:cNvSpPr>
          <p:nvPr>
            <p:ph type="body" sz="quarter" idx="72" hasCustomPrompt="1"/>
          </p:nvPr>
        </p:nvSpPr>
        <p:spPr>
          <a:xfrm>
            <a:off x="7153276" y="2819816"/>
            <a:ext cx="1528762"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6" name="Picture Placeholder 2"/>
          <p:cNvSpPr>
            <a:spLocks noGrp="1" noChangeAspect="1"/>
          </p:cNvSpPr>
          <p:nvPr>
            <p:ph type="pic" sz="quarter" idx="74"/>
          </p:nvPr>
        </p:nvSpPr>
        <p:spPr>
          <a:xfrm>
            <a:off x="7132638" y="1145642"/>
            <a:ext cx="1583999" cy="15839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59" name="Text Placeholder 7"/>
          <p:cNvSpPr>
            <a:spLocks noGrp="1"/>
          </p:cNvSpPr>
          <p:nvPr>
            <p:ph type="body" sz="quarter" idx="75" hasCustomPrompt="1"/>
          </p:nvPr>
        </p:nvSpPr>
        <p:spPr>
          <a:xfrm>
            <a:off x="452439" y="5004216"/>
            <a:ext cx="1528762"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0" name="Picture Placeholder 2"/>
          <p:cNvSpPr>
            <a:spLocks noGrp="1" noChangeAspect="1"/>
          </p:cNvSpPr>
          <p:nvPr>
            <p:ph type="pic" sz="quarter" idx="76"/>
          </p:nvPr>
        </p:nvSpPr>
        <p:spPr>
          <a:xfrm>
            <a:off x="393701" y="3330042"/>
            <a:ext cx="1583999" cy="15839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1" name="Text Placeholder 7"/>
          <p:cNvSpPr>
            <a:spLocks noGrp="1"/>
          </p:cNvSpPr>
          <p:nvPr>
            <p:ph type="body" sz="quarter" idx="77" hasCustomPrompt="1"/>
          </p:nvPr>
        </p:nvSpPr>
        <p:spPr>
          <a:xfrm>
            <a:off x="2713039" y="5004216"/>
            <a:ext cx="1528762"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2" name="Picture Placeholder 2"/>
          <p:cNvSpPr>
            <a:spLocks noGrp="1" noChangeAspect="1"/>
          </p:cNvSpPr>
          <p:nvPr>
            <p:ph type="pic" sz="quarter" idx="78"/>
          </p:nvPr>
        </p:nvSpPr>
        <p:spPr>
          <a:xfrm>
            <a:off x="2654301" y="3330042"/>
            <a:ext cx="1583999" cy="15839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3" name="Text Placeholder 7"/>
          <p:cNvSpPr>
            <a:spLocks noGrp="1"/>
          </p:cNvSpPr>
          <p:nvPr>
            <p:ph type="body" sz="quarter" idx="79" hasCustomPrompt="1"/>
          </p:nvPr>
        </p:nvSpPr>
        <p:spPr>
          <a:xfrm>
            <a:off x="4910139" y="5004216"/>
            <a:ext cx="1528762"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4" name="Picture Placeholder 2"/>
          <p:cNvSpPr>
            <a:spLocks noGrp="1" noChangeAspect="1"/>
          </p:cNvSpPr>
          <p:nvPr>
            <p:ph type="pic" sz="quarter" idx="80"/>
          </p:nvPr>
        </p:nvSpPr>
        <p:spPr>
          <a:xfrm>
            <a:off x="4851401" y="3330042"/>
            <a:ext cx="1583999" cy="15839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65" name="Text Placeholder 7"/>
          <p:cNvSpPr>
            <a:spLocks noGrp="1"/>
          </p:cNvSpPr>
          <p:nvPr>
            <p:ph type="body" sz="quarter" idx="81" hasCustomPrompt="1"/>
          </p:nvPr>
        </p:nvSpPr>
        <p:spPr>
          <a:xfrm>
            <a:off x="7153276" y="5004216"/>
            <a:ext cx="1528762" cy="215999"/>
          </a:xfrm>
          <a:prstGeom prst="rect">
            <a:avLst/>
          </a:prstGeom>
        </p:spPr>
        <p:txBody>
          <a:bodyPr vert="horz" lIns="0" tIns="40504" rIns="0" bIns="40504" anchor="ctr"/>
          <a:lstStyle>
            <a:lvl1pPr marL="0" indent="0" algn="ctr">
              <a:lnSpc>
                <a:spcPct val="100000"/>
              </a:lnSpc>
              <a:spcBef>
                <a:spcPts val="0"/>
              </a:spcBef>
              <a:spcAft>
                <a:spcPts val="0"/>
              </a:spcAft>
              <a:buNone/>
              <a:defRPr sz="16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6" name="Picture Placeholder 2"/>
          <p:cNvSpPr>
            <a:spLocks noGrp="1" noChangeAspect="1"/>
          </p:cNvSpPr>
          <p:nvPr>
            <p:ph type="pic" sz="quarter" idx="82"/>
          </p:nvPr>
        </p:nvSpPr>
        <p:spPr>
          <a:xfrm>
            <a:off x="7094538" y="3330042"/>
            <a:ext cx="1583999" cy="1583999"/>
          </a:xfrm>
          <a:custGeom>
            <a:avLst/>
            <a:gdLst/>
            <a:ahLst/>
            <a:cxnLst/>
            <a:rect l="l" t="t" r="r" b="b"/>
            <a:pathLst>
              <a:path w="2595562" h="2595562">
                <a:moveTo>
                  <a:pt x="1297781" y="0"/>
                </a:moveTo>
                <a:cubicBezTo>
                  <a:pt x="2014526" y="0"/>
                  <a:pt x="2595562" y="581036"/>
                  <a:pt x="2595562" y="1297781"/>
                </a:cubicBezTo>
                <a:cubicBezTo>
                  <a:pt x="2595562" y="2014526"/>
                  <a:pt x="2014526" y="2595562"/>
                  <a:pt x="1297781" y="2595562"/>
                </a:cubicBezTo>
                <a:cubicBezTo>
                  <a:pt x="581036" y="2595562"/>
                  <a:pt x="0" y="2014526"/>
                  <a:pt x="0" y="1297781"/>
                </a:cubicBezTo>
                <a:cubicBezTo>
                  <a:pt x="0" y="581036"/>
                  <a:pt x="581036" y="0"/>
                  <a:pt x="1297781"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val="2712941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fade">
                                      <p:cBhvr>
                                        <p:cTn id="20" dur="500"/>
                                        <p:tgtEl>
                                          <p:spTgt spid="41">
                                            <p:txEl>
                                              <p:pRg st="0" end="0"/>
                                            </p:txEl>
                                          </p:spTgt>
                                        </p:tgtEl>
                                      </p:cBhvr>
                                    </p:animEffect>
                                    <p:anim calcmode="lin" valueType="num">
                                      <p:cBhvr>
                                        <p:cTn id="21"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41">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700"/>
                            </p:stCondLst>
                            <p:childTnLst>
                              <p:par>
                                <p:cTn id="24" presetID="53" presetClass="entr" presetSubtype="16" fill="hold" grpId="0" nodeType="afterEffect" nodePh="1">
                                  <p:stCondLst>
                                    <p:cond delay="0"/>
                                  </p:stCondLst>
                                  <p:endCondLst>
                                    <p:cond evt="begin" delay="0">
                                      <p:tn val="24"/>
                                    </p:cond>
                                  </p:end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par>
                                <p:cTn id="29" presetID="42" presetClass="entr" presetSubtype="0" fill="hold" grpId="0" nodeType="withEffect">
                                  <p:stCondLst>
                                    <p:cond delay="200"/>
                                  </p:stCondLst>
                                  <p:childTnLst>
                                    <p:set>
                                      <p:cBhvr>
                                        <p:cTn id="30" dur="1" fill="hold">
                                          <p:stCondLst>
                                            <p:cond delay="0"/>
                                          </p:stCondLst>
                                        </p:cTn>
                                        <p:tgtEl>
                                          <p:spTgt spid="36">
                                            <p:txEl>
                                              <p:pRg st="0" end="0"/>
                                            </p:txEl>
                                          </p:spTgt>
                                        </p:tgtEl>
                                        <p:attrNameLst>
                                          <p:attrName>style.visibility</p:attrName>
                                        </p:attrNameLst>
                                      </p:cBhvr>
                                      <p:to>
                                        <p:strVal val="visible"/>
                                      </p:to>
                                    </p:set>
                                    <p:animEffect transition="in" filter="fade">
                                      <p:cBhvr>
                                        <p:cTn id="31" dur="500"/>
                                        <p:tgtEl>
                                          <p:spTgt spid="36">
                                            <p:txEl>
                                              <p:pRg st="0" end="0"/>
                                            </p:txEl>
                                          </p:spTgt>
                                        </p:tgtEl>
                                      </p:cBhvr>
                                    </p:animEffect>
                                    <p:anim calcmode="lin" valueType="num">
                                      <p:cBhvr>
                                        <p:cTn id="32"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36">
                                            <p:txEl>
                                              <p:pRg st="0" end="0"/>
                                            </p:txEl>
                                          </p:spTgt>
                                        </p:tgtEl>
                                        <p:attrNameLst>
                                          <p:attrName>ppt_y</p:attrName>
                                        </p:attrNameLst>
                                      </p:cBhvr>
                                      <p:tavLst>
                                        <p:tav tm="0">
                                          <p:val>
                                            <p:strVal val="#ppt_y+.1"/>
                                          </p:val>
                                        </p:tav>
                                        <p:tav tm="100000">
                                          <p:val>
                                            <p:strVal val="#ppt_y"/>
                                          </p:val>
                                        </p:tav>
                                      </p:tavLst>
                                    </p:anim>
                                  </p:childTnLst>
                                </p:cTn>
                              </p:par>
                            </p:childTnLst>
                          </p:cTn>
                        </p:par>
                        <p:par>
                          <p:cTn id="34" fill="hold">
                            <p:stCondLst>
                              <p:cond delay="1400"/>
                            </p:stCondLst>
                            <p:childTnLst>
                              <p:par>
                                <p:cTn id="35" presetID="53" presetClass="entr" presetSubtype="16" fill="hold" grpId="0" nodeType="afterEffect" nodePh="1">
                                  <p:stCondLst>
                                    <p:cond delay="0"/>
                                  </p:stCondLst>
                                  <p:endCondLst>
                                    <p:cond evt="begin" delay="0">
                                      <p:tn val="35"/>
                                    </p:cond>
                                  </p:end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par>
                                <p:cTn id="40" presetID="42" presetClass="entr" presetSubtype="0" fill="hold" grpId="0" nodeType="withEffect">
                                  <p:stCondLst>
                                    <p:cond delay="200"/>
                                  </p:stCondLst>
                                  <p:childTnLst>
                                    <p:set>
                                      <p:cBhvr>
                                        <p:cTn id="41" dur="1" fill="hold">
                                          <p:stCondLst>
                                            <p:cond delay="0"/>
                                          </p:stCondLst>
                                        </p:cTn>
                                        <p:tgtEl>
                                          <p:spTgt spid="39">
                                            <p:txEl>
                                              <p:pRg st="0" end="0"/>
                                            </p:txEl>
                                          </p:spTgt>
                                        </p:tgtEl>
                                        <p:attrNameLst>
                                          <p:attrName>style.visibility</p:attrName>
                                        </p:attrNameLst>
                                      </p:cBhvr>
                                      <p:to>
                                        <p:strVal val="visible"/>
                                      </p:to>
                                    </p:set>
                                    <p:animEffect transition="in" filter="fade">
                                      <p:cBhvr>
                                        <p:cTn id="42" dur="500"/>
                                        <p:tgtEl>
                                          <p:spTgt spid="39">
                                            <p:txEl>
                                              <p:pRg st="0" end="0"/>
                                            </p:txEl>
                                          </p:spTgt>
                                        </p:tgtEl>
                                      </p:cBhvr>
                                    </p:animEffect>
                                    <p:anim calcmode="lin" valueType="num">
                                      <p:cBhvr>
                                        <p:cTn id="43"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39">
                                            <p:txEl>
                                              <p:pRg st="0" end="0"/>
                                            </p:txEl>
                                          </p:spTgt>
                                        </p:tgtEl>
                                        <p:attrNameLst>
                                          <p:attrName>ppt_y</p:attrName>
                                        </p:attrNameLst>
                                      </p:cBhvr>
                                      <p:tavLst>
                                        <p:tav tm="0">
                                          <p:val>
                                            <p:strVal val="#ppt_y+.1"/>
                                          </p:val>
                                        </p:tav>
                                        <p:tav tm="100000">
                                          <p:val>
                                            <p:strVal val="#ppt_y"/>
                                          </p:val>
                                        </p:tav>
                                      </p:tavLst>
                                    </p:anim>
                                  </p:childTnLst>
                                </p:cTn>
                              </p:par>
                            </p:childTnLst>
                          </p:cTn>
                        </p:par>
                        <p:par>
                          <p:cTn id="45" fill="hold">
                            <p:stCondLst>
                              <p:cond delay="2100"/>
                            </p:stCondLst>
                            <p:childTnLst>
                              <p:par>
                                <p:cTn id="46" presetID="53" presetClass="entr" presetSubtype="16" fill="hold" grpId="0" nodeType="afterEffect" nodePh="1">
                                  <p:stCondLst>
                                    <p:cond delay="0"/>
                                  </p:stCondLst>
                                  <p:endCondLst>
                                    <p:cond evt="begin" delay="0">
                                      <p:tn val="46"/>
                                    </p:cond>
                                  </p:end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Effect transition="in" filter="fade">
                                      <p:cBhvr>
                                        <p:cTn id="50" dur="500"/>
                                        <p:tgtEl>
                                          <p:spTgt spid="43"/>
                                        </p:tgtEl>
                                      </p:cBhvr>
                                    </p:animEffect>
                                  </p:childTnLst>
                                </p:cTn>
                              </p:par>
                              <p:par>
                                <p:cTn id="51" presetID="42" presetClass="entr" presetSubtype="0" fill="hold" grpId="0" nodeType="withEffect">
                                  <p:stCondLst>
                                    <p:cond delay="200"/>
                                  </p:stCondLst>
                                  <p:childTnLst>
                                    <p:set>
                                      <p:cBhvr>
                                        <p:cTn id="52" dur="1" fill="hold">
                                          <p:stCondLst>
                                            <p:cond delay="0"/>
                                          </p:stCondLst>
                                        </p:cTn>
                                        <p:tgtEl>
                                          <p:spTgt spid="44">
                                            <p:txEl>
                                              <p:pRg st="0" end="0"/>
                                            </p:txEl>
                                          </p:spTgt>
                                        </p:tgtEl>
                                        <p:attrNameLst>
                                          <p:attrName>style.visibility</p:attrName>
                                        </p:attrNameLst>
                                      </p:cBhvr>
                                      <p:to>
                                        <p:strVal val="visible"/>
                                      </p:to>
                                    </p:set>
                                    <p:animEffect transition="in" filter="fade">
                                      <p:cBhvr>
                                        <p:cTn id="53" dur="500"/>
                                        <p:tgtEl>
                                          <p:spTgt spid="44">
                                            <p:txEl>
                                              <p:pRg st="0" end="0"/>
                                            </p:txEl>
                                          </p:spTgt>
                                        </p:tgtEl>
                                      </p:cBhvr>
                                    </p:animEffect>
                                    <p:anim calcmode="lin" valueType="num">
                                      <p:cBhvr>
                                        <p:cTn id="54"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55" dur="500" fill="hold"/>
                                        <p:tgtEl>
                                          <p:spTgt spid="44">
                                            <p:txEl>
                                              <p:pRg st="0" end="0"/>
                                            </p:txEl>
                                          </p:spTgt>
                                        </p:tgtEl>
                                        <p:attrNameLst>
                                          <p:attrName>ppt_y</p:attrName>
                                        </p:attrNameLst>
                                      </p:cBhvr>
                                      <p:tavLst>
                                        <p:tav tm="0">
                                          <p:val>
                                            <p:strVal val="#ppt_y+.1"/>
                                          </p:val>
                                        </p:tav>
                                        <p:tav tm="100000">
                                          <p:val>
                                            <p:strVal val="#ppt_y"/>
                                          </p:val>
                                        </p:tav>
                                      </p:tavLst>
                                    </p:anim>
                                  </p:childTnLst>
                                </p:cTn>
                              </p:par>
                            </p:childTnLst>
                          </p:cTn>
                        </p:par>
                        <p:par>
                          <p:cTn id="56" fill="hold">
                            <p:stCondLst>
                              <p:cond delay="2800"/>
                            </p:stCondLst>
                            <p:childTnLst>
                              <p:par>
                                <p:cTn id="57" presetID="53" presetClass="entr" presetSubtype="16" fill="hold" grpId="0" nodeType="afterEffect" nodePh="1">
                                  <p:stCondLst>
                                    <p:cond delay="0"/>
                                  </p:stCondLst>
                                  <p:endCondLst>
                                    <p:cond evt="begin" delay="0">
                                      <p:tn val="57"/>
                                    </p:cond>
                                  </p:endCondLst>
                                  <p:childTnLst>
                                    <p:set>
                                      <p:cBhvr>
                                        <p:cTn id="58" dur="1" fill="hold">
                                          <p:stCondLst>
                                            <p:cond delay="0"/>
                                          </p:stCondLst>
                                        </p:cTn>
                                        <p:tgtEl>
                                          <p:spTgt spid="46"/>
                                        </p:tgtEl>
                                        <p:attrNameLst>
                                          <p:attrName>style.visibility</p:attrName>
                                        </p:attrNameLst>
                                      </p:cBhvr>
                                      <p:to>
                                        <p:strVal val="visible"/>
                                      </p:to>
                                    </p:set>
                                    <p:anim calcmode="lin" valueType="num">
                                      <p:cBhvr>
                                        <p:cTn id="59" dur="500" fill="hold"/>
                                        <p:tgtEl>
                                          <p:spTgt spid="46"/>
                                        </p:tgtEl>
                                        <p:attrNameLst>
                                          <p:attrName>ppt_w</p:attrName>
                                        </p:attrNameLst>
                                      </p:cBhvr>
                                      <p:tavLst>
                                        <p:tav tm="0">
                                          <p:val>
                                            <p:fltVal val="0"/>
                                          </p:val>
                                        </p:tav>
                                        <p:tav tm="100000">
                                          <p:val>
                                            <p:strVal val="#ppt_w"/>
                                          </p:val>
                                        </p:tav>
                                      </p:tavLst>
                                    </p:anim>
                                    <p:anim calcmode="lin" valueType="num">
                                      <p:cBhvr>
                                        <p:cTn id="60" dur="500" fill="hold"/>
                                        <p:tgtEl>
                                          <p:spTgt spid="46"/>
                                        </p:tgtEl>
                                        <p:attrNameLst>
                                          <p:attrName>ppt_h</p:attrName>
                                        </p:attrNameLst>
                                      </p:cBhvr>
                                      <p:tavLst>
                                        <p:tav tm="0">
                                          <p:val>
                                            <p:fltVal val="0"/>
                                          </p:val>
                                        </p:tav>
                                        <p:tav tm="100000">
                                          <p:val>
                                            <p:strVal val="#ppt_h"/>
                                          </p:val>
                                        </p:tav>
                                      </p:tavLst>
                                    </p:anim>
                                    <p:animEffect transition="in" filter="fade">
                                      <p:cBhvr>
                                        <p:cTn id="61" dur="500"/>
                                        <p:tgtEl>
                                          <p:spTgt spid="46"/>
                                        </p:tgtEl>
                                      </p:cBhvr>
                                    </p:animEffect>
                                  </p:childTnLst>
                                </p:cTn>
                              </p:par>
                              <p:par>
                                <p:cTn id="62" presetID="42" presetClass="entr" presetSubtype="0" fill="hold" grpId="0" nodeType="withEffect">
                                  <p:stCondLst>
                                    <p:cond delay="200"/>
                                  </p:stCondLst>
                                  <p:childTnLst>
                                    <p:set>
                                      <p:cBhvr>
                                        <p:cTn id="63" dur="1" fill="hold">
                                          <p:stCondLst>
                                            <p:cond delay="0"/>
                                          </p:stCondLst>
                                        </p:cTn>
                                        <p:tgtEl>
                                          <p:spTgt spid="59">
                                            <p:txEl>
                                              <p:pRg st="0" end="0"/>
                                            </p:txEl>
                                          </p:spTgt>
                                        </p:tgtEl>
                                        <p:attrNameLst>
                                          <p:attrName>style.visibility</p:attrName>
                                        </p:attrNameLst>
                                      </p:cBhvr>
                                      <p:to>
                                        <p:strVal val="visible"/>
                                      </p:to>
                                    </p:set>
                                    <p:animEffect transition="in" filter="fade">
                                      <p:cBhvr>
                                        <p:cTn id="64" dur="500"/>
                                        <p:tgtEl>
                                          <p:spTgt spid="59">
                                            <p:txEl>
                                              <p:pRg st="0" end="0"/>
                                            </p:txEl>
                                          </p:spTgt>
                                        </p:tgtEl>
                                      </p:cBhvr>
                                    </p:animEffect>
                                    <p:anim calcmode="lin" valueType="num">
                                      <p:cBhvr>
                                        <p:cTn id="65"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59">
                                            <p:txEl>
                                              <p:pRg st="0" end="0"/>
                                            </p:txEl>
                                          </p:spTgt>
                                        </p:tgtEl>
                                        <p:attrNameLst>
                                          <p:attrName>ppt_y</p:attrName>
                                        </p:attrNameLst>
                                      </p:cBhvr>
                                      <p:tavLst>
                                        <p:tav tm="0">
                                          <p:val>
                                            <p:strVal val="#ppt_y+.1"/>
                                          </p:val>
                                        </p:tav>
                                        <p:tav tm="100000">
                                          <p:val>
                                            <p:strVal val="#ppt_y"/>
                                          </p:val>
                                        </p:tav>
                                      </p:tavLst>
                                    </p:anim>
                                  </p:childTnLst>
                                </p:cTn>
                              </p:par>
                            </p:childTnLst>
                          </p:cTn>
                        </p:par>
                        <p:par>
                          <p:cTn id="67" fill="hold">
                            <p:stCondLst>
                              <p:cond delay="3500"/>
                            </p:stCondLst>
                            <p:childTnLst>
                              <p:par>
                                <p:cTn id="68" presetID="53" presetClass="entr" presetSubtype="16" fill="hold" grpId="0" nodeType="afterEffect" nodePh="1">
                                  <p:stCondLst>
                                    <p:cond delay="0"/>
                                  </p:stCondLst>
                                  <p:endCondLst>
                                    <p:cond evt="begin" delay="0">
                                      <p:tn val="68"/>
                                    </p:cond>
                                  </p:endCondLst>
                                  <p:childTnLst>
                                    <p:set>
                                      <p:cBhvr>
                                        <p:cTn id="69" dur="1" fill="hold">
                                          <p:stCondLst>
                                            <p:cond delay="0"/>
                                          </p:stCondLst>
                                        </p:cTn>
                                        <p:tgtEl>
                                          <p:spTgt spid="60"/>
                                        </p:tgtEl>
                                        <p:attrNameLst>
                                          <p:attrName>style.visibility</p:attrName>
                                        </p:attrNameLst>
                                      </p:cBhvr>
                                      <p:to>
                                        <p:strVal val="visible"/>
                                      </p:to>
                                    </p:set>
                                    <p:anim calcmode="lin" valueType="num">
                                      <p:cBhvr>
                                        <p:cTn id="70" dur="500" fill="hold"/>
                                        <p:tgtEl>
                                          <p:spTgt spid="60"/>
                                        </p:tgtEl>
                                        <p:attrNameLst>
                                          <p:attrName>ppt_w</p:attrName>
                                        </p:attrNameLst>
                                      </p:cBhvr>
                                      <p:tavLst>
                                        <p:tav tm="0">
                                          <p:val>
                                            <p:fltVal val="0"/>
                                          </p:val>
                                        </p:tav>
                                        <p:tav tm="100000">
                                          <p:val>
                                            <p:strVal val="#ppt_w"/>
                                          </p:val>
                                        </p:tav>
                                      </p:tavLst>
                                    </p:anim>
                                    <p:anim calcmode="lin" valueType="num">
                                      <p:cBhvr>
                                        <p:cTn id="71" dur="500" fill="hold"/>
                                        <p:tgtEl>
                                          <p:spTgt spid="60"/>
                                        </p:tgtEl>
                                        <p:attrNameLst>
                                          <p:attrName>ppt_h</p:attrName>
                                        </p:attrNameLst>
                                      </p:cBhvr>
                                      <p:tavLst>
                                        <p:tav tm="0">
                                          <p:val>
                                            <p:fltVal val="0"/>
                                          </p:val>
                                        </p:tav>
                                        <p:tav tm="100000">
                                          <p:val>
                                            <p:strVal val="#ppt_h"/>
                                          </p:val>
                                        </p:tav>
                                      </p:tavLst>
                                    </p:anim>
                                    <p:animEffect transition="in" filter="fade">
                                      <p:cBhvr>
                                        <p:cTn id="72" dur="500"/>
                                        <p:tgtEl>
                                          <p:spTgt spid="60"/>
                                        </p:tgtEl>
                                      </p:cBhvr>
                                    </p:animEffect>
                                  </p:childTnLst>
                                </p:cTn>
                              </p:par>
                              <p:par>
                                <p:cTn id="73" presetID="42" presetClass="entr" presetSubtype="0" fill="hold" grpId="0" nodeType="withEffect">
                                  <p:stCondLst>
                                    <p:cond delay="200"/>
                                  </p:stCondLst>
                                  <p:childTnLst>
                                    <p:set>
                                      <p:cBhvr>
                                        <p:cTn id="74" dur="1" fill="hold">
                                          <p:stCondLst>
                                            <p:cond delay="0"/>
                                          </p:stCondLst>
                                        </p:cTn>
                                        <p:tgtEl>
                                          <p:spTgt spid="61">
                                            <p:txEl>
                                              <p:pRg st="0" end="0"/>
                                            </p:txEl>
                                          </p:spTgt>
                                        </p:tgtEl>
                                        <p:attrNameLst>
                                          <p:attrName>style.visibility</p:attrName>
                                        </p:attrNameLst>
                                      </p:cBhvr>
                                      <p:to>
                                        <p:strVal val="visible"/>
                                      </p:to>
                                    </p:set>
                                    <p:animEffect transition="in" filter="fade">
                                      <p:cBhvr>
                                        <p:cTn id="75" dur="500"/>
                                        <p:tgtEl>
                                          <p:spTgt spid="61">
                                            <p:txEl>
                                              <p:pRg st="0" end="0"/>
                                            </p:txEl>
                                          </p:spTgt>
                                        </p:tgtEl>
                                      </p:cBhvr>
                                    </p:animEffect>
                                    <p:anim calcmode="lin" valueType="num">
                                      <p:cBhvr>
                                        <p:cTn id="76" dur="500" fill="hold"/>
                                        <p:tgtEl>
                                          <p:spTgt spid="61">
                                            <p:txEl>
                                              <p:pRg st="0" end="0"/>
                                            </p:txEl>
                                          </p:spTgt>
                                        </p:tgtEl>
                                        <p:attrNameLst>
                                          <p:attrName>ppt_x</p:attrName>
                                        </p:attrNameLst>
                                      </p:cBhvr>
                                      <p:tavLst>
                                        <p:tav tm="0">
                                          <p:val>
                                            <p:strVal val="#ppt_x"/>
                                          </p:val>
                                        </p:tav>
                                        <p:tav tm="100000">
                                          <p:val>
                                            <p:strVal val="#ppt_x"/>
                                          </p:val>
                                        </p:tav>
                                      </p:tavLst>
                                    </p:anim>
                                    <p:anim calcmode="lin" valueType="num">
                                      <p:cBhvr>
                                        <p:cTn id="77" dur="500" fill="hold"/>
                                        <p:tgtEl>
                                          <p:spTgt spid="61">
                                            <p:txEl>
                                              <p:pRg st="0" end="0"/>
                                            </p:txEl>
                                          </p:spTgt>
                                        </p:tgtEl>
                                        <p:attrNameLst>
                                          <p:attrName>ppt_y</p:attrName>
                                        </p:attrNameLst>
                                      </p:cBhvr>
                                      <p:tavLst>
                                        <p:tav tm="0">
                                          <p:val>
                                            <p:strVal val="#ppt_y+.1"/>
                                          </p:val>
                                        </p:tav>
                                        <p:tav tm="100000">
                                          <p:val>
                                            <p:strVal val="#ppt_y"/>
                                          </p:val>
                                        </p:tav>
                                      </p:tavLst>
                                    </p:anim>
                                  </p:childTnLst>
                                </p:cTn>
                              </p:par>
                            </p:childTnLst>
                          </p:cTn>
                        </p:par>
                        <p:par>
                          <p:cTn id="78" fill="hold">
                            <p:stCondLst>
                              <p:cond delay="4200"/>
                            </p:stCondLst>
                            <p:childTnLst>
                              <p:par>
                                <p:cTn id="79" presetID="53" presetClass="entr" presetSubtype="16" fill="hold" grpId="0" nodeType="afterEffect" nodePh="1">
                                  <p:stCondLst>
                                    <p:cond delay="0"/>
                                  </p:stCondLst>
                                  <p:endCondLst>
                                    <p:cond evt="begin" delay="0">
                                      <p:tn val="79"/>
                                    </p:cond>
                                  </p:endCondLst>
                                  <p:childTnLst>
                                    <p:set>
                                      <p:cBhvr>
                                        <p:cTn id="80" dur="1" fill="hold">
                                          <p:stCondLst>
                                            <p:cond delay="0"/>
                                          </p:stCondLst>
                                        </p:cTn>
                                        <p:tgtEl>
                                          <p:spTgt spid="62"/>
                                        </p:tgtEl>
                                        <p:attrNameLst>
                                          <p:attrName>style.visibility</p:attrName>
                                        </p:attrNameLst>
                                      </p:cBhvr>
                                      <p:to>
                                        <p:strVal val="visible"/>
                                      </p:to>
                                    </p:set>
                                    <p:anim calcmode="lin" valueType="num">
                                      <p:cBhvr>
                                        <p:cTn id="81" dur="500" fill="hold"/>
                                        <p:tgtEl>
                                          <p:spTgt spid="62"/>
                                        </p:tgtEl>
                                        <p:attrNameLst>
                                          <p:attrName>ppt_w</p:attrName>
                                        </p:attrNameLst>
                                      </p:cBhvr>
                                      <p:tavLst>
                                        <p:tav tm="0">
                                          <p:val>
                                            <p:fltVal val="0"/>
                                          </p:val>
                                        </p:tav>
                                        <p:tav tm="100000">
                                          <p:val>
                                            <p:strVal val="#ppt_w"/>
                                          </p:val>
                                        </p:tav>
                                      </p:tavLst>
                                    </p:anim>
                                    <p:anim calcmode="lin" valueType="num">
                                      <p:cBhvr>
                                        <p:cTn id="82" dur="500" fill="hold"/>
                                        <p:tgtEl>
                                          <p:spTgt spid="62"/>
                                        </p:tgtEl>
                                        <p:attrNameLst>
                                          <p:attrName>ppt_h</p:attrName>
                                        </p:attrNameLst>
                                      </p:cBhvr>
                                      <p:tavLst>
                                        <p:tav tm="0">
                                          <p:val>
                                            <p:fltVal val="0"/>
                                          </p:val>
                                        </p:tav>
                                        <p:tav tm="100000">
                                          <p:val>
                                            <p:strVal val="#ppt_h"/>
                                          </p:val>
                                        </p:tav>
                                      </p:tavLst>
                                    </p:anim>
                                    <p:animEffect transition="in" filter="fade">
                                      <p:cBhvr>
                                        <p:cTn id="83" dur="500"/>
                                        <p:tgtEl>
                                          <p:spTgt spid="62"/>
                                        </p:tgtEl>
                                      </p:cBhvr>
                                    </p:animEffect>
                                  </p:childTnLst>
                                </p:cTn>
                              </p:par>
                              <p:par>
                                <p:cTn id="84" presetID="42" presetClass="entr" presetSubtype="0" fill="hold" grpId="0" nodeType="withEffect">
                                  <p:stCondLst>
                                    <p:cond delay="200"/>
                                  </p:stCondLst>
                                  <p:childTnLst>
                                    <p:set>
                                      <p:cBhvr>
                                        <p:cTn id="85" dur="1" fill="hold">
                                          <p:stCondLst>
                                            <p:cond delay="0"/>
                                          </p:stCondLst>
                                        </p:cTn>
                                        <p:tgtEl>
                                          <p:spTgt spid="63">
                                            <p:txEl>
                                              <p:pRg st="0" end="0"/>
                                            </p:txEl>
                                          </p:spTgt>
                                        </p:tgtEl>
                                        <p:attrNameLst>
                                          <p:attrName>style.visibility</p:attrName>
                                        </p:attrNameLst>
                                      </p:cBhvr>
                                      <p:to>
                                        <p:strVal val="visible"/>
                                      </p:to>
                                    </p:set>
                                    <p:animEffect transition="in" filter="fade">
                                      <p:cBhvr>
                                        <p:cTn id="86" dur="500"/>
                                        <p:tgtEl>
                                          <p:spTgt spid="63">
                                            <p:txEl>
                                              <p:pRg st="0" end="0"/>
                                            </p:txEl>
                                          </p:spTgt>
                                        </p:tgtEl>
                                      </p:cBhvr>
                                    </p:animEffect>
                                    <p:anim calcmode="lin" valueType="num">
                                      <p:cBhvr>
                                        <p:cTn id="87"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88" dur="500" fill="hold"/>
                                        <p:tgtEl>
                                          <p:spTgt spid="63">
                                            <p:txEl>
                                              <p:pRg st="0" end="0"/>
                                            </p:txEl>
                                          </p:spTgt>
                                        </p:tgtEl>
                                        <p:attrNameLst>
                                          <p:attrName>ppt_y</p:attrName>
                                        </p:attrNameLst>
                                      </p:cBhvr>
                                      <p:tavLst>
                                        <p:tav tm="0">
                                          <p:val>
                                            <p:strVal val="#ppt_y+.1"/>
                                          </p:val>
                                        </p:tav>
                                        <p:tav tm="100000">
                                          <p:val>
                                            <p:strVal val="#ppt_y"/>
                                          </p:val>
                                        </p:tav>
                                      </p:tavLst>
                                    </p:anim>
                                  </p:childTnLst>
                                </p:cTn>
                              </p:par>
                            </p:childTnLst>
                          </p:cTn>
                        </p:par>
                        <p:par>
                          <p:cTn id="89" fill="hold">
                            <p:stCondLst>
                              <p:cond delay="4900"/>
                            </p:stCondLst>
                            <p:childTnLst>
                              <p:par>
                                <p:cTn id="90" presetID="53" presetClass="entr" presetSubtype="16" fill="hold" grpId="0" nodeType="afterEffect" nodePh="1">
                                  <p:stCondLst>
                                    <p:cond delay="0"/>
                                  </p:stCondLst>
                                  <p:endCondLst>
                                    <p:cond evt="begin" delay="0">
                                      <p:tn val="90"/>
                                    </p:cond>
                                  </p:endCondLst>
                                  <p:childTnLst>
                                    <p:set>
                                      <p:cBhvr>
                                        <p:cTn id="91" dur="1" fill="hold">
                                          <p:stCondLst>
                                            <p:cond delay="0"/>
                                          </p:stCondLst>
                                        </p:cTn>
                                        <p:tgtEl>
                                          <p:spTgt spid="64"/>
                                        </p:tgtEl>
                                        <p:attrNameLst>
                                          <p:attrName>style.visibility</p:attrName>
                                        </p:attrNameLst>
                                      </p:cBhvr>
                                      <p:to>
                                        <p:strVal val="visible"/>
                                      </p:to>
                                    </p:set>
                                    <p:anim calcmode="lin" valueType="num">
                                      <p:cBhvr>
                                        <p:cTn id="92" dur="500" fill="hold"/>
                                        <p:tgtEl>
                                          <p:spTgt spid="64"/>
                                        </p:tgtEl>
                                        <p:attrNameLst>
                                          <p:attrName>ppt_w</p:attrName>
                                        </p:attrNameLst>
                                      </p:cBhvr>
                                      <p:tavLst>
                                        <p:tav tm="0">
                                          <p:val>
                                            <p:fltVal val="0"/>
                                          </p:val>
                                        </p:tav>
                                        <p:tav tm="100000">
                                          <p:val>
                                            <p:strVal val="#ppt_w"/>
                                          </p:val>
                                        </p:tav>
                                      </p:tavLst>
                                    </p:anim>
                                    <p:anim calcmode="lin" valueType="num">
                                      <p:cBhvr>
                                        <p:cTn id="93" dur="500" fill="hold"/>
                                        <p:tgtEl>
                                          <p:spTgt spid="64"/>
                                        </p:tgtEl>
                                        <p:attrNameLst>
                                          <p:attrName>ppt_h</p:attrName>
                                        </p:attrNameLst>
                                      </p:cBhvr>
                                      <p:tavLst>
                                        <p:tav tm="0">
                                          <p:val>
                                            <p:fltVal val="0"/>
                                          </p:val>
                                        </p:tav>
                                        <p:tav tm="100000">
                                          <p:val>
                                            <p:strVal val="#ppt_h"/>
                                          </p:val>
                                        </p:tav>
                                      </p:tavLst>
                                    </p:anim>
                                    <p:animEffect transition="in" filter="fade">
                                      <p:cBhvr>
                                        <p:cTn id="94" dur="500"/>
                                        <p:tgtEl>
                                          <p:spTgt spid="64"/>
                                        </p:tgtEl>
                                      </p:cBhvr>
                                    </p:animEffect>
                                  </p:childTnLst>
                                </p:cTn>
                              </p:par>
                              <p:par>
                                <p:cTn id="95" presetID="42" presetClass="entr" presetSubtype="0" fill="hold" grpId="0" nodeType="withEffect">
                                  <p:stCondLst>
                                    <p:cond delay="200"/>
                                  </p:stCondLst>
                                  <p:childTnLst>
                                    <p:set>
                                      <p:cBhvr>
                                        <p:cTn id="96" dur="1" fill="hold">
                                          <p:stCondLst>
                                            <p:cond delay="0"/>
                                          </p:stCondLst>
                                        </p:cTn>
                                        <p:tgtEl>
                                          <p:spTgt spid="65">
                                            <p:txEl>
                                              <p:pRg st="0" end="0"/>
                                            </p:txEl>
                                          </p:spTgt>
                                        </p:tgtEl>
                                        <p:attrNameLst>
                                          <p:attrName>style.visibility</p:attrName>
                                        </p:attrNameLst>
                                      </p:cBhvr>
                                      <p:to>
                                        <p:strVal val="visible"/>
                                      </p:to>
                                    </p:set>
                                    <p:animEffect transition="in" filter="fade">
                                      <p:cBhvr>
                                        <p:cTn id="97" dur="500"/>
                                        <p:tgtEl>
                                          <p:spTgt spid="65">
                                            <p:txEl>
                                              <p:pRg st="0" end="0"/>
                                            </p:txEl>
                                          </p:spTgt>
                                        </p:tgtEl>
                                      </p:cBhvr>
                                    </p:animEffect>
                                    <p:anim calcmode="lin" valueType="num">
                                      <p:cBhvr>
                                        <p:cTn id="98" dur="5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99" dur="500" fill="hold"/>
                                        <p:tgtEl>
                                          <p:spTgt spid="65">
                                            <p:txEl>
                                              <p:pRg st="0" end="0"/>
                                            </p:txEl>
                                          </p:spTgt>
                                        </p:tgtEl>
                                        <p:attrNameLst>
                                          <p:attrName>ppt_y</p:attrName>
                                        </p:attrNameLst>
                                      </p:cBhvr>
                                      <p:tavLst>
                                        <p:tav tm="0">
                                          <p:val>
                                            <p:strVal val="#ppt_y+.1"/>
                                          </p:val>
                                        </p:tav>
                                        <p:tav tm="100000">
                                          <p:val>
                                            <p:strVal val="#ppt_y"/>
                                          </p:val>
                                        </p:tav>
                                      </p:tavLst>
                                    </p:anim>
                                  </p:childTnLst>
                                </p:cTn>
                              </p:par>
                            </p:childTnLst>
                          </p:cTn>
                        </p:par>
                        <p:par>
                          <p:cTn id="100" fill="hold">
                            <p:stCondLst>
                              <p:cond delay="5600"/>
                            </p:stCondLst>
                            <p:childTnLst>
                              <p:par>
                                <p:cTn id="101" presetID="53" presetClass="entr" presetSubtype="16" fill="hold" grpId="0" nodeType="afterEffect" nodePh="1">
                                  <p:stCondLst>
                                    <p:cond delay="0"/>
                                  </p:stCondLst>
                                  <p:endCondLst>
                                    <p:cond evt="begin" delay="0">
                                      <p:tn val="101"/>
                                    </p:cond>
                                  </p:endCondLst>
                                  <p:childTnLst>
                                    <p:set>
                                      <p:cBhvr>
                                        <p:cTn id="102" dur="1" fill="hold">
                                          <p:stCondLst>
                                            <p:cond delay="0"/>
                                          </p:stCondLst>
                                        </p:cTn>
                                        <p:tgtEl>
                                          <p:spTgt spid="66"/>
                                        </p:tgtEl>
                                        <p:attrNameLst>
                                          <p:attrName>style.visibility</p:attrName>
                                        </p:attrNameLst>
                                      </p:cBhvr>
                                      <p:to>
                                        <p:strVal val="visible"/>
                                      </p:to>
                                    </p:set>
                                    <p:anim calcmode="lin" valueType="num">
                                      <p:cBhvr>
                                        <p:cTn id="103" dur="500" fill="hold"/>
                                        <p:tgtEl>
                                          <p:spTgt spid="66"/>
                                        </p:tgtEl>
                                        <p:attrNameLst>
                                          <p:attrName>ppt_w</p:attrName>
                                        </p:attrNameLst>
                                      </p:cBhvr>
                                      <p:tavLst>
                                        <p:tav tm="0">
                                          <p:val>
                                            <p:fltVal val="0"/>
                                          </p:val>
                                        </p:tav>
                                        <p:tav tm="100000">
                                          <p:val>
                                            <p:strVal val="#ppt_w"/>
                                          </p:val>
                                        </p:tav>
                                      </p:tavLst>
                                    </p:anim>
                                    <p:anim calcmode="lin" valueType="num">
                                      <p:cBhvr>
                                        <p:cTn id="104" dur="500" fill="hold"/>
                                        <p:tgtEl>
                                          <p:spTgt spid="66"/>
                                        </p:tgtEl>
                                        <p:attrNameLst>
                                          <p:attrName>ppt_h</p:attrName>
                                        </p:attrNameLst>
                                      </p:cBhvr>
                                      <p:tavLst>
                                        <p:tav tm="0">
                                          <p:val>
                                            <p:fltVal val="0"/>
                                          </p:val>
                                        </p:tav>
                                        <p:tav tm="100000">
                                          <p:val>
                                            <p:strVal val="#ppt_h"/>
                                          </p:val>
                                        </p:tav>
                                      </p:tavLst>
                                    </p:anim>
                                    <p:animEffect transition="in" filter="fade">
                                      <p:cBhvr>
                                        <p:cTn id="10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anim calcmode="lin" valueType="num">
                      <p:cBhvr>
                        <p:cTn dur="500" fill="hold"/>
                        <p:tgtEl>
                          <p:spTgt spid="41"/>
                        </p:tgtEl>
                        <p:attrNameLst>
                          <p:attrName>ppt_x</p:attrName>
                        </p:attrNameLst>
                      </p:cBhvr>
                      <p:tavLst>
                        <p:tav tm="0">
                          <p:val>
                            <p:strVal val="#ppt_x"/>
                          </p:val>
                        </p:tav>
                        <p:tav tm="100000">
                          <p:val>
                            <p:strVal val="#ppt_x"/>
                          </p:val>
                        </p:tav>
                      </p:tavLst>
                    </p:anim>
                    <p:anim calcmode="lin" valueType="num">
                      <p:cBhvr>
                        <p:cTn dur="500" fill="hold"/>
                        <p:tgtEl>
                          <p:spTgt spid="41"/>
                        </p:tgtEl>
                        <p:attrNameLst>
                          <p:attrName>ppt_y</p:attrName>
                        </p:attrNameLst>
                      </p:cBhvr>
                      <p:tavLst>
                        <p:tav tm="0">
                          <p:val>
                            <p:strVal val="#ppt_y+.1"/>
                          </p:val>
                        </p:tav>
                        <p:tav tm="100000">
                          <p:val>
                            <p:strVal val="#ppt_y"/>
                          </p:val>
                        </p:tav>
                      </p:tavLst>
                    </p:anim>
                  </p:childTnLst>
                </p:cTn>
              </p:par>
            </p:tnLst>
          </p:tmpl>
        </p:tmplLst>
      </p:bldP>
      <p:bldP spid="25" grpId="0"/>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8" grpId="0"/>
      <p:bldP spid="39" grpId="0" build="p">
        <p:tmplLst>
          <p:tmpl lvl="1">
            <p:tnLst>
              <p:par>
                <p:cTn presetID="42" presetClass="entr" presetSubtype="0"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anim calcmode="lin" valueType="num">
                      <p:cBhvr>
                        <p:cTn dur="500" fill="hold"/>
                        <p:tgtEl>
                          <p:spTgt spid="39"/>
                        </p:tgtEl>
                        <p:attrNameLst>
                          <p:attrName>ppt_x</p:attrName>
                        </p:attrNameLst>
                      </p:cBhvr>
                      <p:tavLst>
                        <p:tav tm="0">
                          <p:val>
                            <p:strVal val="#ppt_x"/>
                          </p:val>
                        </p:tav>
                        <p:tav tm="100000">
                          <p:val>
                            <p:strVal val="#ppt_x"/>
                          </p:val>
                        </p:tav>
                      </p:tavLst>
                    </p:anim>
                    <p:anim calcmode="lin" valueType="num">
                      <p:cBhvr>
                        <p:cTn dur="500" fill="hold"/>
                        <p:tgtEl>
                          <p:spTgt spid="39"/>
                        </p:tgtEl>
                        <p:attrNameLst>
                          <p:attrName>ppt_y</p:attrName>
                        </p:attrNameLst>
                      </p:cBhvr>
                      <p:tavLst>
                        <p:tav tm="0">
                          <p:val>
                            <p:strVal val="#ppt_y+.1"/>
                          </p:val>
                        </p:tav>
                        <p:tav tm="100000">
                          <p:val>
                            <p:strVal val="#ppt_y"/>
                          </p:val>
                        </p:tav>
                      </p:tavLst>
                    </p:anim>
                  </p:childTnLst>
                </p:cTn>
              </p:par>
            </p:tnLst>
          </p:tmpl>
        </p:tmplLst>
      </p:bldP>
      <p:bldP spid="43" grpId="0"/>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anim calcmode="lin" valueType="num">
                      <p:cBhvr>
                        <p:cTn dur="500" fill="hold"/>
                        <p:tgtEl>
                          <p:spTgt spid="44"/>
                        </p:tgtEl>
                        <p:attrNameLst>
                          <p:attrName>ppt_x</p:attrName>
                        </p:attrNameLst>
                      </p:cBhvr>
                      <p:tavLst>
                        <p:tav tm="0">
                          <p:val>
                            <p:strVal val="#ppt_x"/>
                          </p:val>
                        </p:tav>
                        <p:tav tm="100000">
                          <p:val>
                            <p:strVal val="#ppt_x"/>
                          </p:val>
                        </p:tav>
                      </p:tavLst>
                    </p:anim>
                    <p:anim calcmode="lin" valueType="num">
                      <p:cBhvr>
                        <p:cTn dur="500" fill="hold"/>
                        <p:tgtEl>
                          <p:spTgt spid="44"/>
                        </p:tgtEl>
                        <p:attrNameLst>
                          <p:attrName>ppt_y</p:attrName>
                        </p:attrNameLst>
                      </p:cBhvr>
                      <p:tavLst>
                        <p:tav tm="0">
                          <p:val>
                            <p:strVal val="#ppt_y+.1"/>
                          </p:val>
                        </p:tav>
                        <p:tav tm="100000">
                          <p:val>
                            <p:strVal val="#ppt_y"/>
                          </p:val>
                        </p:tav>
                      </p:tavLst>
                    </p:anim>
                  </p:childTnLst>
                </p:cTn>
              </p:par>
            </p:tnLst>
          </p:tmpl>
        </p:tmplLst>
      </p:bldP>
      <p:bldP spid="46" grpId="0"/>
      <p:bldP spid="59" grpId="0" build="p">
        <p:tmplLst>
          <p:tmpl lvl="1">
            <p:tnLst>
              <p:par>
                <p:cTn presetID="42" presetClass="entr" presetSubtype="0"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anim calcmode="lin" valueType="num">
                      <p:cBhvr>
                        <p:cTn dur="500" fill="hold"/>
                        <p:tgtEl>
                          <p:spTgt spid="59"/>
                        </p:tgtEl>
                        <p:attrNameLst>
                          <p:attrName>ppt_x</p:attrName>
                        </p:attrNameLst>
                      </p:cBhvr>
                      <p:tavLst>
                        <p:tav tm="0">
                          <p:val>
                            <p:strVal val="#ppt_x"/>
                          </p:val>
                        </p:tav>
                        <p:tav tm="100000">
                          <p:val>
                            <p:strVal val="#ppt_x"/>
                          </p:val>
                        </p:tav>
                      </p:tavLst>
                    </p:anim>
                    <p:anim calcmode="lin" valueType="num">
                      <p:cBhvr>
                        <p:cTn dur="500" fill="hold"/>
                        <p:tgtEl>
                          <p:spTgt spid="59"/>
                        </p:tgtEl>
                        <p:attrNameLst>
                          <p:attrName>ppt_y</p:attrName>
                        </p:attrNameLst>
                      </p:cBhvr>
                      <p:tavLst>
                        <p:tav tm="0">
                          <p:val>
                            <p:strVal val="#ppt_y+.1"/>
                          </p:val>
                        </p:tav>
                        <p:tav tm="100000">
                          <p:val>
                            <p:strVal val="#ppt_y"/>
                          </p:val>
                        </p:tav>
                      </p:tavLst>
                    </p:anim>
                  </p:childTnLst>
                </p:cTn>
              </p:par>
            </p:tnLst>
          </p:tmpl>
        </p:tmplLst>
      </p:bldP>
      <p:bldP spid="60" grpId="0"/>
      <p:bldP spid="61" grpId="0" build="p">
        <p:tmplLst>
          <p:tmpl lvl="1">
            <p:tnLst>
              <p:par>
                <p:cTn presetID="42" presetClass="entr" presetSubtype="0"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anim calcmode="lin" valueType="num">
                      <p:cBhvr>
                        <p:cTn dur="500" fill="hold"/>
                        <p:tgtEl>
                          <p:spTgt spid="61"/>
                        </p:tgtEl>
                        <p:attrNameLst>
                          <p:attrName>ppt_x</p:attrName>
                        </p:attrNameLst>
                      </p:cBhvr>
                      <p:tavLst>
                        <p:tav tm="0">
                          <p:val>
                            <p:strVal val="#ppt_x"/>
                          </p:val>
                        </p:tav>
                        <p:tav tm="100000">
                          <p:val>
                            <p:strVal val="#ppt_x"/>
                          </p:val>
                        </p:tav>
                      </p:tavLst>
                    </p:anim>
                    <p:anim calcmode="lin" valueType="num">
                      <p:cBhvr>
                        <p:cTn dur="500" fill="hold"/>
                        <p:tgtEl>
                          <p:spTgt spid="61"/>
                        </p:tgtEl>
                        <p:attrNameLst>
                          <p:attrName>ppt_y</p:attrName>
                        </p:attrNameLst>
                      </p:cBhvr>
                      <p:tavLst>
                        <p:tav tm="0">
                          <p:val>
                            <p:strVal val="#ppt_y+.1"/>
                          </p:val>
                        </p:tav>
                        <p:tav tm="100000">
                          <p:val>
                            <p:strVal val="#ppt_y"/>
                          </p:val>
                        </p:tav>
                      </p:tavLst>
                    </p:anim>
                  </p:childTnLst>
                </p:cTn>
              </p:par>
            </p:tnLst>
          </p:tmpl>
        </p:tmplLst>
      </p:bldP>
      <p:bldP spid="62" grpId="0"/>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4" grpId="0"/>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anim calcmode="lin" valueType="num">
                      <p:cBhvr>
                        <p:cTn dur="500" fill="hold"/>
                        <p:tgtEl>
                          <p:spTgt spid="65"/>
                        </p:tgtEl>
                        <p:attrNameLst>
                          <p:attrName>ppt_x</p:attrName>
                        </p:attrNameLst>
                      </p:cBhvr>
                      <p:tavLst>
                        <p:tav tm="0">
                          <p:val>
                            <p:strVal val="#ppt_x"/>
                          </p:val>
                        </p:tav>
                        <p:tav tm="100000">
                          <p:val>
                            <p:strVal val="#ppt_x"/>
                          </p:val>
                        </p:tav>
                      </p:tavLst>
                    </p:anim>
                    <p:anim calcmode="lin" valueType="num">
                      <p:cBhvr>
                        <p:cTn dur="500" fill="hold"/>
                        <p:tgtEl>
                          <p:spTgt spid="65"/>
                        </p:tgtEl>
                        <p:attrNameLst>
                          <p:attrName>ppt_y</p:attrName>
                        </p:attrNameLst>
                      </p:cBhvr>
                      <p:tavLst>
                        <p:tav tm="0">
                          <p:val>
                            <p:strVal val="#ppt_y+.1"/>
                          </p:val>
                        </p:tav>
                        <p:tav tm="100000">
                          <p:val>
                            <p:strVal val="#ppt_y"/>
                          </p:val>
                        </p:tav>
                      </p:tavLst>
                    </p:anim>
                  </p:childTnLst>
                </p:cTn>
              </p:par>
            </p:tnLst>
          </p:tmpl>
        </p:tmplLst>
      </p:bldP>
      <p:bldP spid="66" grpId="0"/>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Five images with description">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5" name="Picture Placeholder 2"/>
          <p:cNvSpPr>
            <a:spLocks noGrp="1"/>
          </p:cNvSpPr>
          <p:nvPr>
            <p:ph type="pic" sz="quarter" idx="48"/>
          </p:nvPr>
        </p:nvSpPr>
        <p:spPr>
          <a:xfrm>
            <a:off x="474664" y="1130300"/>
            <a:ext cx="1455736" cy="2708271"/>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grpSp>
        <p:nvGrpSpPr>
          <p:cNvPr id="16" name="Group 15"/>
          <p:cNvGrpSpPr/>
          <p:nvPr userDrawn="1"/>
        </p:nvGrpSpPr>
        <p:grpSpPr>
          <a:xfrm>
            <a:off x="75979" y="321282"/>
            <a:ext cx="287999" cy="285143"/>
            <a:chOff x="5270500" y="1460500"/>
            <a:chExt cx="1701800" cy="2705100"/>
          </a:xfrm>
        </p:grpSpPr>
        <p:sp>
          <p:nvSpPr>
            <p:cNvPr id="17" name="Rounded Rectangle 1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ounded Rectangle 1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ounded Rectangle 1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1" name="Rounded Rectangle 30"/>
          <p:cNvSpPr/>
          <p:nvPr userDrawn="1"/>
        </p:nvSpPr>
        <p:spPr>
          <a:xfrm>
            <a:off x="466835" y="3838571"/>
            <a:ext cx="1453930" cy="20320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Picture Placeholder 2"/>
          <p:cNvSpPr>
            <a:spLocks noGrp="1"/>
          </p:cNvSpPr>
          <p:nvPr>
            <p:ph type="pic" sz="quarter" idx="65"/>
          </p:nvPr>
        </p:nvSpPr>
        <p:spPr>
          <a:xfrm>
            <a:off x="2100264" y="1130300"/>
            <a:ext cx="1455736" cy="2708271"/>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7" name="Rounded Rectangle 30"/>
          <p:cNvSpPr/>
          <p:nvPr userDrawn="1"/>
        </p:nvSpPr>
        <p:spPr>
          <a:xfrm>
            <a:off x="2092435" y="3838571"/>
            <a:ext cx="1453930" cy="20320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Picture Placeholder 2"/>
          <p:cNvSpPr>
            <a:spLocks noGrp="1"/>
          </p:cNvSpPr>
          <p:nvPr>
            <p:ph type="pic" sz="quarter" idx="66"/>
          </p:nvPr>
        </p:nvSpPr>
        <p:spPr>
          <a:xfrm>
            <a:off x="3798999" y="1130300"/>
            <a:ext cx="1455736" cy="2708271"/>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39" name="Rounded Rectangle 30"/>
          <p:cNvSpPr/>
          <p:nvPr userDrawn="1"/>
        </p:nvSpPr>
        <p:spPr>
          <a:xfrm>
            <a:off x="3791170" y="3838571"/>
            <a:ext cx="1453930" cy="20320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Picture Placeholder 2"/>
          <p:cNvSpPr>
            <a:spLocks noGrp="1"/>
          </p:cNvSpPr>
          <p:nvPr>
            <p:ph type="pic" sz="quarter" idx="67"/>
          </p:nvPr>
        </p:nvSpPr>
        <p:spPr>
          <a:xfrm>
            <a:off x="5513499" y="1130300"/>
            <a:ext cx="1455736" cy="2708271"/>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1" name="Rounded Rectangle 30"/>
          <p:cNvSpPr/>
          <p:nvPr userDrawn="1"/>
        </p:nvSpPr>
        <p:spPr>
          <a:xfrm>
            <a:off x="5505670" y="3838571"/>
            <a:ext cx="1453930" cy="20320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Picture Placeholder 2"/>
          <p:cNvSpPr>
            <a:spLocks noGrp="1"/>
          </p:cNvSpPr>
          <p:nvPr>
            <p:ph type="pic" sz="quarter" idx="68"/>
          </p:nvPr>
        </p:nvSpPr>
        <p:spPr>
          <a:xfrm>
            <a:off x="7218364" y="1130300"/>
            <a:ext cx="1455736" cy="2708271"/>
          </a:xfrm>
          <a:custGeom>
            <a:avLst/>
            <a:gdLst/>
            <a:ahLst/>
            <a:cxnLst/>
            <a:rect l="l" t="t" r="r" b="b"/>
            <a:pathLst>
              <a:path w="1455736" h="2708271">
                <a:moveTo>
                  <a:pt x="268845" y="0"/>
                </a:moveTo>
                <a:lnTo>
                  <a:pt x="1186891" y="0"/>
                </a:lnTo>
                <a:cubicBezTo>
                  <a:pt x="1335370" y="0"/>
                  <a:pt x="1455736" y="120366"/>
                  <a:pt x="1455736" y="268845"/>
                </a:cubicBezTo>
                <a:lnTo>
                  <a:pt x="1455736" y="2642626"/>
                </a:lnTo>
                <a:cubicBezTo>
                  <a:pt x="1455736" y="2661186"/>
                  <a:pt x="1453855" y="2679307"/>
                  <a:pt x="1450274" y="2696808"/>
                </a:cubicBezTo>
                <a:lnTo>
                  <a:pt x="1446716" y="2708271"/>
                </a:lnTo>
                <a:lnTo>
                  <a:pt x="9020" y="2708271"/>
                </a:lnTo>
                <a:lnTo>
                  <a:pt x="5462" y="2696808"/>
                </a:lnTo>
                <a:cubicBezTo>
                  <a:pt x="1881" y="2679307"/>
                  <a:pt x="0" y="2661186"/>
                  <a:pt x="0" y="2642626"/>
                </a:cubicBezTo>
                <a:lnTo>
                  <a:pt x="0" y="268845"/>
                </a:lnTo>
                <a:cubicBezTo>
                  <a:pt x="0" y="120366"/>
                  <a:pt x="120366" y="0"/>
                  <a:pt x="268845"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3" name="Rounded Rectangle 30"/>
          <p:cNvSpPr/>
          <p:nvPr userDrawn="1"/>
        </p:nvSpPr>
        <p:spPr>
          <a:xfrm>
            <a:off x="7210535" y="3838571"/>
            <a:ext cx="1453930" cy="203200"/>
          </a:xfrm>
          <a:custGeom>
            <a:avLst/>
            <a:gdLst/>
            <a:ahLst/>
            <a:cxnLst/>
            <a:rect l="l" t="t" r="r" b="b"/>
            <a:pathLst>
              <a:path w="1453930" h="203200">
                <a:moveTo>
                  <a:pt x="0" y="0"/>
                </a:moveTo>
                <a:lnTo>
                  <a:pt x="1453930" y="0"/>
                </a:lnTo>
                <a:lnTo>
                  <a:pt x="1442258" y="37601"/>
                </a:lnTo>
                <a:cubicBezTo>
                  <a:pt x="1401097" y="134917"/>
                  <a:pt x="1304736" y="203200"/>
                  <a:pt x="1192427" y="203200"/>
                </a:cubicBezTo>
                <a:lnTo>
                  <a:pt x="261503" y="203200"/>
                </a:lnTo>
                <a:cubicBezTo>
                  <a:pt x="149194" y="203200"/>
                  <a:pt x="52834" y="134917"/>
                  <a:pt x="11672" y="37601"/>
                </a:cubicBez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45"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l">
              <a:lnSpc>
                <a:spcPct val="100000"/>
              </a:lnSpc>
              <a:spcBef>
                <a:spcPts val="0"/>
              </a:spcBef>
              <a:buNone/>
              <a:defRPr sz="160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p14="http://schemas.microsoft.com/office/powerpoint/2010/main" val="4268398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5"/>
                                        </p:tgtEl>
                                        <p:attrNameLst>
                                          <p:attrName>style.visibility</p:attrName>
                                        </p:attrNameLst>
                                      </p:cBhvr>
                                      <p:to>
                                        <p:strVal val="visible"/>
                                      </p:to>
                                    </p:set>
                                    <p:anim calcmode="lin" valueType="num">
                                      <p:cBhvr>
                                        <p:cTn id="20" dur="1000" fill="hold"/>
                                        <p:tgtEl>
                                          <p:spTgt spid="25"/>
                                        </p:tgtEl>
                                        <p:attrNameLst>
                                          <p:attrName>ppt_w</p:attrName>
                                        </p:attrNameLst>
                                      </p:cBhvr>
                                      <p:tavLst>
                                        <p:tav tm="0">
                                          <p:val>
                                            <p:fltVal val="0"/>
                                          </p:val>
                                        </p:tav>
                                        <p:tav tm="100000">
                                          <p:val>
                                            <p:strVal val="#ppt_w"/>
                                          </p:val>
                                        </p:tav>
                                      </p:tavLst>
                                    </p:anim>
                                    <p:anim calcmode="lin" valueType="num">
                                      <p:cBhvr>
                                        <p:cTn id="21" dur="1000" fill="hold"/>
                                        <p:tgtEl>
                                          <p:spTgt spid="25"/>
                                        </p:tgtEl>
                                        <p:attrNameLst>
                                          <p:attrName>ppt_h</p:attrName>
                                        </p:attrNameLst>
                                      </p:cBhvr>
                                      <p:tavLst>
                                        <p:tav tm="0">
                                          <p:val>
                                            <p:fltVal val="0"/>
                                          </p:val>
                                        </p:tav>
                                        <p:tav tm="100000">
                                          <p:val>
                                            <p:strVal val="#ppt_h"/>
                                          </p:val>
                                        </p:tav>
                                      </p:tavLst>
                                    </p:anim>
                                    <p:animEffect transition="in" filter="fade">
                                      <p:cBhvr>
                                        <p:cTn id="22" dur="1000"/>
                                        <p:tgtEl>
                                          <p:spTgt spid="25"/>
                                        </p:tgtEl>
                                      </p:cBhvr>
                                    </p:animEffect>
                                  </p:childTnLst>
                                </p:cTn>
                              </p:par>
                            </p:childTnLst>
                          </p:cTn>
                        </p:par>
                        <p:par>
                          <p:cTn id="23" fill="hold">
                            <p:stCondLst>
                              <p:cond delay="1800"/>
                            </p:stCondLst>
                            <p:childTnLst>
                              <p:par>
                                <p:cTn id="24" presetID="22" presetClass="entr" presetSubtype="4"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down)">
                                      <p:cBhvr>
                                        <p:cTn id="26" dur="500"/>
                                        <p:tgtEl>
                                          <p:spTgt spid="31"/>
                                        </p:tgtEl>
                                      </p:cBhvr>
                                    </p:animEffect>
                                  </p:childTnLst>
                                </p:cTn>
                              </p:par>
                              <p:par>
                                <p:cTn id="27" presetID="53" presetClass="entr" presetSubtype="16" fill="hold" grpId="0" nodeType="withEffect" nodePh="1">
                                  <p:stCondLst>
                                    <p:cond delay="800"/>
                                  </p:stCondLst>
                                  <p:endCondLst>
                                    <p:cond evt="begin" delay="0">
                                      <p:tn val="27"/>
                                    </p:cond>
                                  </p:endCondLst>
                                  <p:childTnLst>
                                    <p:set>
                                      <p:cBhvr>
                                        <p:cTn id="28" dur="1" fill="hold">
                                          <p:stCondLst>
                                            <p:cond delay="0"/>
                                          </p:stCondLst>
                                        </p:cTn>
                                        <p:tgtEl>
                                          <p:spTgt spid="36"/>
                                        </p:tgtEl>
                                        <p:attrNameLst>
                                          <p:attrName>style.visibility</p:attrName>
                                        </p:attrNameLst>
                                      </p:cBhvr>
                                      <p:to>
                                        <p:strVal val="visible"/>
                                      </p:to>
                                    </p:set>
                                    <p:anim calcmode="lin" valueType="num">
                                      <p:cBhvr>
                                        <p:cTn id="29" dur="1000" fill="hold"/>
                                        <p:tgtEl>
                                          <p:spTgt spid="36"/>
                                        </p:tgtEl>
                                        <p:attrNameLst>
                                          <p:attrName>ppt_w</p:attrName>
                                        </p:attrNameLst>
                                      </p:cBhvr>
                                      <p:tavLst>
                                        <p:tav tm="0">
                                          <p:val>
                                            <p:fltVal val="0"/>
                                          </p:val>
                                        </p:tav>
                                        <p:tav tm="100000">
                                          <p:val>
                                            <p:strVal val="#ppt_w"/>
                                          </p:val>
                                        </p:tav>
                                      </p:tavLst>
                                    </p:anim>
                                    <p:anim calcmode="lin" valueType="num">
                                      <p:cBhvr>
                                        <p:cTn id="30" dur="1000" fill="hold"/>
                                        <p:tgtEl>
                                          <p:spTgt spid="36"/>
                                        </p:tgtEl>
                                        <p:attrNameLst>
                                          <p:attrName>ppt_h</p:attrName>
                                        </p:attrNameLst>
                                      </p:cBhvr>
                                      <p:tavLst>
                                        <p:tav tm="0">
                                          <p:val>
                                            <p:fltVal val="0"/>
                                          </p:val>
                                        </p:tav>
                                        <p:tav tm="100000">
                                          <p:val>
                                            <p:strVal val="#ppt_h"/>
                                          </p:val>
                                        </p:tav>
                                      </p:tavLst>
                                    </p:anim>
                                    <p:animEffect transition="in" filter="fade">
                                      <p:cBhvr>
                                        <p:cTn id="31" dur="1000"/>
                                        <p:tgtEl>
                                          <p:spTgt spid="36"/>
                                        </p:tgtEl>
                                      </p:cBhvr>
                                    </p:animEffect>
                                  </p:childTnLst>
                                </p:cTn>
                              </p:par>
                            </p:childTnLst>
                          </p:cTn>
                        </p:par>
                        <p:par>
                          <p:cTn id="32" fill="hold">
                            <p:stCondLst>
                              <p:cond delay="3600"/>
                            </p:stCondLst>
                            <p:childTnLst>
                              <p:par>
                                <p:cTn id="33" presetID="22" presetClass="entr" presetSubtype="4"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down)">
                                      <p:cBhvr>
                                        <p:cTn id="35" dur="500"/>
                                        <p:tgtEl>
                                          <p:spTgt spid="37"/>
                                        </p:tgtEl>
                                      </p:cBhvr>
                                    </p:animEffect>
                                  </p:childTnLst>
                                </p:cTn>
                              </p:par>
                              <p:par>
                                <p:cTn id="36" presetID="53" presetClass="entr" presetSubtype="16" fill="hold" grpId="0" nodeType="withEffect" nodePh="1">
                                  <p:stCondLst>
                                    <p:cond delay="800"/>
                                  </p:stCondLst>
                                  <p:endCondLst>
                                    <p:cond evt="begin" delay="0">
                                      <p:tn val="36"/>
                                    </p:cond>
                                  </p:endCondLst>
                                  <p:childTnLst>
                                    <p:set>
                                      <p:cBhvr>
                                        <p:cTn id="37" dur="1" fill="hold">
                                          <p:stCondLst>
                                            <p:cond delay="0"/>
                                          </p:stCondLst>
                                        </p:cTn>
                                        <p:tgtEl>
                                          <p:spTgt spid="38"/>
                                        </p:tgtEl>
                                        <p:attrNameLst>
                                          <p:attrName>style.visibility</p:attrName>
                                        </p:attrNameLst>
                                      </p:cBhvr>
                                      <p:to>
                                        <p:strVal val="visible"/>
                                      </p:to>
                                    </p:set>
                                    <p:anim calcmode="lin" valueType="num">
                                      <p:cBhvr>
                                        <p:cTn id="38" dur="1000" fill="hold"/>
                                        <p:tgtEl>
                                          <p:spTgt spid="38"/>
                                        </p:tgtEl>
                                        <p:attrNameLst>
                                          <p:attrName>ppt_w</p:attrName>
                                        </p:attrNameLst>
                                      </p:cBhvr>
                                      <p:tavLst>
                                        <p:tav tm="0">
                                          <p:val>
                                            <p:fltVal val="0"/>
                                          </p:val>
                                        </p:tav>
                                        <p:tav tm="100000">
                                          <p:val>
                                            <p:strVal val="#ppt_w"/>
                                          </p:val>
                                        </p:tav>
                                      </p:tavLst>
                                    </p:anim>
                                    <p:anim calcmode="lin" valueType="num">
                                      <p:cBhvr>
                                        <p:cTn id="39" dur="1000" fill="hold"/>
                                        <p:tgtEl>
                                          <p:spTgt spid="38"/>
                                        </p:tgtEl>
                                        <p:attrNameLst>
                                          <p:attrName>ppt_h</p:attrName>
                                        </p:attrNameLst>
                                      </p:cBhvr>
                                      <p:tavLst>
                                        <p:tav tm="0">
                                          <p:val>
                                            <p:fltVal val="0"/>
                                          </p:val>
                                        </p:tav>
                                        <p:tav tm="100000">
                                          <p:val>
                                            <p:strVal val="#ppt_h"/>
                                          </p:val>
                                        </p:tav>
                                      </p:tavLst>
                                    </p:anim>
                                    <p:animEffect transition="in" filter="fade">
                                      <p:cBhvr>
                                        <p:cTn id="40" dur="1000"/>
                                        <p:tgtEl>
                                          <p:spTgt spid="38"/>
                                        </p:tgtEl>
                                      </p:cBhvr>
                                    </p:animEffect>
                                  </p:childTnLst>
                                </p:cTn>
                              </p:par>
                            </p:childTnLst>
                          </p:cTn>
                        </p:par>
                        <p:par>
                          <p:cTn id="41" fill="hold">
                            <p:stCondLst>
                              <p:cond delay="5400"/>
                            </p:stCondLst>
                            <p:childTnLst>
                              <p:par>
                                <p:cTn id="42" presetID="22" presetClass="entr" presetSubtype="4"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ipe(down)">
                                      <p:cBhvr>
                                        <p:cTn id="44" dur="500"/>
                                        <p:tgtEl>
                                          <p:spTgt spid="39"/>
                                        </p:tgtEl>
                                      </p:cBhvr>
                                    </p:animEffect>
                                  </p:childTnLst>
                                </p:cTn>
                              </p:par>
                              <p:par>
                                <p:cTn id="45" presetID="53" presetClass="entr" presetSubtype="16" fill="hold" grpId="0" nodeType="withEffect" nodePh="1">
                                  <p:stCondLst>
                                    <p:cond delay="800"/>
                                  </p:stCondLst>
                                  <p:endCondLst>
                                    <p:cond evt="begin" delay="0">
                                      <p:tn val="45"/>
                                    </p:cond>
                                  </p:end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fltVal val="0"/>
                                          </p:val>
                                        </p:tav>
                                        <p:tav tm="100000">
                                          <p:val>
                                            <p:strVal val="#ppt_w"/>
                                          </p:val>
                                        </p:tav>
                                      </p:tavLst>
                                    </p:anim>
                                    <p:anim calcmode="lin" valueType="num">
                                      <p:cBhvr>
                                        <p:cTn id="48" dur="1000" fill="hold"/>
                                        <p:tgtEl>
                                          <p:spTgt spid="40"/>
                                        </p:tgtEl>
                                        <p:attrNameLst>
                                          <p:attrName>ppt_h</p:attrName>
                                        </p:attrNameLst>
                                      </p:cBhvr>
                                      <p:tavLst>
                                        <p:tav tm="0">
                                          <p:val>
                                            <p:fltVal val="0"/>
                                          </p:val>
                                        </p:tav>
                                        <p:tav tm="100000">
                                          <p:val>
                                            <p:strVal val="#ppt_h"/>
                                          </p:val>
                                        </p:tav>
                                      </p:tavLst>
                                    </p:anim>
                                    <p:animEffect transition="in" filter="fade">
                                      <p:cBhvr>
                                        <p:cTn id="49" dur="1000"/>
                                        <p:tgtEl>
                                          <p:spTgt spid="40"/>
                                        </p:tgtEl>
                                      </p:cBhvr>
                                    </p:animEffect>
                                  </p:childTnLst>
                                </p:cTn>
                              </p:par>
                            </p:childTnLst>
                          </p:cTn>
                        </p:par>
                        <p:par>
                          <p:cTn id="50" fill="hold">
                            <p:stCondLst>
                              <p:cond delay="7200"/>
                            </p:stCondLst>
                            <p:childTnLst>
                              <p:par>
                                <p:cTn id="51" presetID="22" presetClass="entr" presetSubtype="4"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down)">
                                      <p:cBhvr>
                                        <p:cTn id="53" dur="500"/>
                                        <p:tgtEl>
                                          <p:spTgt spid="41"/>
                                        </p:tgtEl>
                                      </p:cBhvr>
                                    </p:animEffect>
                                  </p:childTnLst>
                                </p:cTn>
                              </p:par>
                              <p:par>
                                <p:cTn id="54" presetID="53" presetClass="entr" presetSubtype="16" fill="hold" grpId="0" nodeType="withEffect" nodePh="1">
                                  <p:stCondLst>
                                    <p:cond delay="800"/>
                                  </p:stCondLst>
                                  <p:endCondLst>
                                    <p:cond evt="begin" delay="0">
                                      <p:tn val="54"/>
                                    </p:cond>
                                  </p:endCondLst>
                                  <p:childTnLst>
                                    <p:set>
                                      <p:cBhvr>
                                        <p:cTn id="55" dur="1" fill="hold">
                                          <p:stCondLst>
                                            <p:cond delay="0"/>
                                          </p:stCondLst>
                                        </p:cTn>
                                        <p:tgtEl>
                                          <p:spTgt spid="42"/>
                                        </p:tgtEl>
                                        <p:attrNameLst>
                                          <p:attrName>style.visibility</p:attrName>
                                        </p:attrNameLst>
                                      </p:cBhvr>
                                      <p:to>
                                        <p:strVal val="visible"/>
                                      </p:to>
                                    </p:set>
                                    <p:anim calcmode="lin" valueType="num">
                                      <p:cBhvr>
                                        <p:cTn id="56" dur="1000" fill="hold"/>
                                        <p:tgtEl>
                                          <p:spTgt spid="42"/>
                                        </p:tgtEl>
                                        <p:attrNameLst>
                                          <p:attrName>ppt_w</p:attrName>
                                        </p:attrNameLst>
                                      </p:cBhvr>
                                      <p:tavLst>
                                        <p:tav tm="0">
                                          <p:val>
                                            <p:fltVal val="0"/>
                                          </p:val>
                                        </p:tav>
                                        <p:tav tm="100000">
                                          <p:val>
                                            <p:strVal val="#ppt_w"/>
                                          </p:val>
                                        </p:tav>
                                      </p:tavLst>
                                    </p:anim>
                                    <p:anim calcmode="lin" valueType="num">
                                      <p:cBhvr>
                                        <p:cTn id="57" dur="1000" fill="hold"/>
                                        <p:tgtEl>
                                          <p:spTgt spid="42"/>
                                        </p:tgtEl>
                                        <p:attrNameLst>
                                          <p:attrName>ppt_h</p:attrName>
                                        </p:attrNameLst>
                                      </p:cBhvr>
                                      <p:tavLst>
                                        <p:tav tm="0">
                                          <p:val>
                                            <p:fltVal val="0"/>
                                          </p:val>
                                        </p:tav>
                                        <p:tav tm="100000">
                                          <p:val>
                                            <p:strVal val="#ppt_h"/>
                                          </p:val>
                                        </p:tav>
                                      </p:tavLst>
                                    </p:anim>
                                    <p:animEffect transition="in" filter="fade">
                                      <p:cBhvr>
                                        <p:cTn id="58" dur="1000"/>
                                        <p:tgtEl>
                                          <p:spTgt spid="42"/>
                                        </p:tgtEl>
                                      </p:cBhvr>
                                    </p:animEffect>
                                  </p:childTnLst>
                                </p:cTn>
                              </p:par>
                            </p:childTnLst>
                          </p:cTn>
                        </p:par>
                        <p:par>
                          <p:cTn id="59" fill="hold">
                            <p:stCondLst>
                              <p:cond delay="9000"/>
                            </p:stCondLst>
                            <p:childTnLst>
                              <p:par>
                                <p:cTn id="60" presetID="22" presetClass="entr" presetSubtype="4"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down)">
                                      <p:cBhvr>
                                        <p:cTn id="62" dur="500"/>
                                        <p:tgtEl>
                                          <p:spTgt spid="43"/>
                                        </p:tgtEl>
                                      </p:cBhvr>
                                    </p:animEffect>
                                  </p:childTnLst>
                                </p:cTn>
                              </p:par>
                              <p:par>
                                <p:cTn id="63" presetID="10" presetClass="entr" presetSubtype="0" fill="hold" grpId="0" nodeType="withEffect">
                                  <p:stCondLst>
                                    <p:cond delay="800"/>
                                  </p:stCondLst>
                                  <p:childTnLst>
                                    <p:set>
                                      <p:cBhvr>
                                        <p:cTn id="64" dur="1" fill="hold">
                                          <p:stCondLst>
                                            <p:cond delay="0"/>
                                          </p:stCondLst>
                                        </p:cTn>
                                        <p:tgtEl>
                                          <p:spTgt spid="44">
                                            <p:txEl>
                                              <p:pRg st="0" end="0"/>
                                            </p:txEl>
                                          </p:spTgt>
                                        </p:tgtEl>
                                        <p:attrNameLst>
                                          <p:attrName>style.visibility</p:attrName>
                                        </p:attrNameLst>
                                      </p:cBhvr>
                                      <p:to>
                                        <p:strVal val="visible"/>
                                      </p:to>
                                    </p:set>
                                    <p:animEffect transition="in" filter="fade">
                                      <p:cBhvr>
                                        <p:cTn id="65" dur="500"/>
                                        <p:tgtEl>
                                          <p:spTgt spid="44">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45">
                                            <p:txEl>
                                              <p:pRg st="0" end="0"/>
                                            </p:txEl>
                                          </p:spTgt>
                                        </p:tgtEl>
                                        <p:attrNameLst>
                                          <p:attrName>style.visibility</p:attrName>
                                        </p:attrNameLst>
                                      </p:cBhvr>
                                      <p:to>
                                        <p:strVal val="visible"/>
                                      </p:to>
                                    </p:set>
                                    <p:animEffect transition="in" filter="fade">
                                      <p:cBhvr>
                                        <p:cTn id="68" dur="400"/>
                                        <p:tgtEl>
                                          <p:spTgt spid="45">
                                            <p:txEl>
                                              <p:pRg st="0" end="0"/>
                                            </p:txEl>
                                          </p:spTgt>
                                        </p:tgtEl>
                                      </p:cBhvr>
                                    </p:animEffect>
                                    <p:anim calcmode="lin" valueType="num">
                                      <p:cBhvr>
                                        <p:cTn id="69" dur="400" fill="hold"/>
                                        <p:tgtEl>
                                          <p:spTgt spid="45">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4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25" grpId="0"/>
      <p:bldP spid="31" grpId="0" animBg="1"/>
      <p:bldP spid="36" grpId="0"/>
      <p:bldP spid="37" grpId="0" animBg="1"/>
      <p:bldP spid="38" grpId="0"/>
      <p:bldP spid="39" grpId="0" animBg="1"/>
      <p:bldP spid="40" grpId="0"/>
      <p:bldP spid="41" grpId="0" animBg="1"/>
      <p:bldP spid="42" grpId="0"/>
      <p:bldP spid="43" grpId="0" animBg="1"/>
      <p:bldP spid="44" grpId="0" build="p">
        <p:tmplLst>
          <p:tmpl lvl="1">
            <p:tnLst>
              <p:par>
                <p:cTn presetID="10" presetClass="entr" presetSubtype="0" fill="hold" nodeType="withEffect">
                  <p:stCondLst>
                    <p:cond delay="8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42" presetClass="entr" presetSubtype="0"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Effect transition="in" filter="fade">
                      <p:cBhvr>
                        <p:cTn dur="400"/>
                        <p:tgtEl>
                          <p:spTgt spid="45"/>
                        </p:tgtEl>
                      </p:cBhvr>
                    </p:animEffect>
                    <p:anim calcmode="lin" valueType="num">
                      <p:cBhvr>
                        <p:cTn dur="400" fill="hold"/>
                        <p:tgtEl>
                          <p:spTgt spid="45"/>
                        </p:tgtEl>
                        <p:attrNameLst>
                          <p:attrName>ppt_x</p:attrName>
                        </p:attrNameLst>
                      </p:cBhvr>
                      <p:tavLst>
                        <p:tav tm="0">
                          <p:val>
                            <p:strVal val="#ppt_x"/>
                          </p:val>
                        </p:tav>
                        <p:tav tm="100000">
                          <p:val>
                            <p:strVal val="#ppt_x"/>
                          </p:val>
                        </p:tav>
                      </p:tavLst>
                    </p:anim>
                    <p:anim calcmode="lin" valueType="num">
                      <p:cBhvr>
                        <p:cTn dur="400" fill="hold"/>
                        <p:tgtEl>
                          <p:spTgt spid="4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Text Slid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6"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 name="Text Placeholder 2"/>
          <p:cNvSpPr>
            <a:spLocks noGrp="1"/>
          </p:cNvSpPr>
          <p:nvPr>
            <p:ph type="body" sz="quarter" idx="16" hasCustomPrompt="1"/>
          </p:nvPr>
        </p:nvSpPr>
        <p:spPr>
          <a:xfrm>
            <a:off x="452438" y="1161914"/>
            <a:ext cx="8229600" cy="3812253"/>
          </a:xfrm>
          <a:prstGeom prst="rect">
            <a:avLst/>
          </a:prstGeom>
        </p:spPr>
        <p:txBody>
          <a:bodyPr vert="horz" lIns="95057" tIns="47529" rIns="95057" bIns="47529"/>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endParaRPr lang="en-US" dirty="0" smtClean="0"/>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grpSp>
        <p:nvGrpSpPr>
          <p:cNvPr id="5" name="Group 4"/>
          <p:cNvGrpSpPr/>
          <p:nvPr userDrawn="1"/>
        </p:nvGrpSpPr>
        <p:grpSpPr>
          <a:xfrm>
            <a:off x="75979" y="321282"/>
            <a:ext cx="287999" cy="285143"/>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89960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anim calcmode="lin" valueType="num">
                                      <p:cBhvr>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6">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fade">
                                      <p:cBhvr>
                                        <p:cTn id="20" dur="500"/>
                                        <p:tgtEl>
                                          <p:spTgt spid="7">
                                            <p:txEl>
                                              <p:pRg st="0" end="0"/>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fade">
                                      <p:cBhvr>
                                        <p:cTn id="23" dur="500"/>
                                        <p:tgtEl>
                                          <p:spTgt spid="7">
                                            <p:txEl>
                                              <p:pRg st="2" end="2"/>
                                            </p:txEl>
                                          </p:spTgt>
                                        </p:tgtEl>
                                      </p:cBhvr>
                                    </p:animEffect>
                                  </p:childTnLst>
                                </p:cTn>
                              </p:par>
                              <p:par>
                                <p:cTn id="24" presetID="10" presetClass="entr" presetSubtype="0" fill="hold" grpId="0" nodeType="withEffect">
                                  <p:stCondLst>
                                    <p:cond delay="800"/>
                                  </p:stCondLst>
                                  <p:childTnLst>
                                    <p:set>
                                      <p:cBhvr>
                                        <p:cTn id="25" dur="1" fill="hold">
                                          <p:stCondLst>
                                            <p:cond delay="0"/>
                                          </p:stCondLst>
                                        </p:cTn>
                                        <p:tgtEl>
                                          <p:spTgt spid="7">
                                            <p:txEl>
                                              <p:pRg st="4" end="4"/>
                                            </p:txEl>
                                          </p:spTgt>
                                        </p:tgtEl>
                                        <p:attrNameLst>
                                          <p:attrName>style.visibility</p:attrName>
                                        </p:attrNameLst>
                                      </p:cBhvr>
                                      <p:to>
                                        <p:strVal val="visible"/>
                                      </p:to>
                                    </p:set>
                                    <p:animEffect transition="in" filter="fade">
                                      <p:cBhvr>
                                        <p:cTn id="26"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Two Columns Text">
    <p:spTree>
      <p:nvGrpSpPr>
        <p:cNvPr id="1" name=""/>
        <p:cNvGrpSpPr/>
        <p:nvPr/>
      </p:nvGrpSpPr>
      <p:grpSpPr>
        <a:xfrm>
          <a:off x="0" y="0"/>
          <a:ext cx="0" cy="0"/>
          <a:chOff x="0" y="0"/>
          <a:chExt cx="0" cy="0"/>
        </a:xfrm>
      </p:grpSpPr>
      <p:sp>
        <p:nvSpPr>
          <p:cNvPr id="5" name="Text Placeholder 2"/>
          <p:cNvSpPr>
            <a:spLocks noGrp="1"/>
          </p:cNvSpPr>
          <p:nvPr>
            <p:ph type="body" sz="quarter" idx="16" hasCustomPrompt="1"/>
          </p:nvPr>
        </p:nvSpPr>
        <p:spPr>
          <a:xfrm>
            <a:off x="452438" y="1140748"/>
            <a:ext cx="8229600" cy="4074720"/>
          </a:xfrm>
          <a:prstGeom prst="rect">
            <a:avLst/>
          </a:prstGeom>
        </p:spPr>
        <p:txBody>
          <a:bodyPr vert="horz" lIns="95057" tIns="47529" rIns="95057" bIns="47529" numCol="2" spcCol="280728"/>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endParaRPr lang="en-US" dirty="0" smtClean="0"/>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sp>
        <p:nvSpPr>
          <p:cNvPr id="6"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8"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7" name="Group 6"/>
          <p:cNvGrpSpPr/>
          <p:nvPr userDrawn="1"/>
        </p:nvGrpSpPr>
        <p:grpSpPr>
          <a:xfrm>
            <a:off x="75979" y="321282"/>
            <a:ext cx="287999" cy="285143"/>
            <a:chOff x="5270500" y="1460500"/>
            <a:chExt cx="1701800" cy="2705100"/>
          </a:xfrm>
        </p:grpSpPr>
        <p:sp>
          <p:nvSpPr>
            <p:cNvPr id="9" name="Rounded Rectangle 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63540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80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80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grpId="0" nodeType="withEffect">
                                  <p:stCondLst>
                                    <p:cond delay="80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fade">
                                      <p:cBhvr>
                                        <p:cTn id="16" dur="500"/>
                                        <p:tgtEl>
                                          <p:spTgt spid="5">
                                            <p:txEl>
                                              <p:pRg st="4" end="4"/>
                                            </p:txEl>
                                          </p:spTgt>
                                        </p:tgtEl>
                                      </p:cBhvr>
                                    </p:animEffect>
                                  </p:childTnLst>
                                </p:cTn>
                              </p:par>
                              <p:par>
                                <p:cTn id="17" presetID="42" presetClass="entr" presetSubtype="0" fill="hold" grpId="0" nodeType="withEffect">
                                  <p:stCondLst>
                                    <p:cond delay="20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fade">
                                      <p:cBhvr>
                                        <p:cTn id="19" dur="400"/>
                                        <p:tgtEl>
                                          <p:spTgt spid="6">
                                            <p:txEl>
                                              <p:pRg st="0" end="0"/>
                                            </p:txEl>
                                          </p:spTgt>
                                        </p:tgtEl>
                                      </p:cBhvr>
                                    </p:animEffect>
                                    <p:anim calcmode="lin" valueType="num">
                                      <p:cBhvr>
                                        <p:cTn id="20"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1" dur="400" fill="hold"/>
                                        <p:tgtEl>
                                          <p:spTgt spid="6">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0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fade">
                                      <p:cBhvr>
                                        <p:cTn id="24" dur="500"/>
                                        <p:tgtEl>
                                          <p:spTgt spid="8">
                                            <p:txEl>
                                              <p:pRg st="0" end="0"/>
                                            </p:txEl>
                                          </p:spTgt>
                                        </p:tgtEl>
                                      </p:cBhvr>
                                    </p:animEffect>
                                    <p:anim calcmode="lin" valueType="num">
                                      <p:cBhvr>
                                        <p:cTn id="2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10" presetClass="entr" presetSubtype="0" fill="hold" nodeType="withEffect" nodePh="1">
                  <p:stCondLst>
                    <p:cond delay="8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Three Columns Text">
    <p:spTree>
      <p:nvGrpSpPr>
        <p:cNvPr id="1" name=""/>
        <p:cNvGrpSpPr/>
        <p:nvPr/>
      </p:nvGrpSpPr>
      <p:grpSpPr>
        <a:xfrm>
          <a:off x="0" y="0"/>
          <a:ext cx="0" cy="0"/>
          <a:chOff x="0" y="0"/>
          <a:chExt cx="0" cy="0"/>
        </a:xfrm>
      </p:grpSpPr>
      <p:sp>
        <p:nvSpPr>
          <p:cNvPr id="6"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slide</a:t>
            </a:r>
            <a:r>
              <a:rPr lang="es-ES_tradnl" dirty="0" smtClean="0"/>
              <a:t> </a:t>
            </a:r>
            <a:r>
              <a:rPr lang="es-ES_tradnl" dirty="0" err="1" smtClean="0"/>
              <a:t>example</a:t>
            </a:r>
            <a:endParaRPr lang="es-ES_tradnl" dirty="0" smtClean="0"/>
          </a:p>
        </p:txBody>
      </p:sp>
      <p:sp>
        <p:nvSpPr>
          <p:cNvPr id="8"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 name="Text Placeholder 2"/>
          <p:cNvSpPr>
            <a:spLocks noGrp="1"/>
          </p:cNvSpPr>
          <p:nvPr>
            <p:ph type="body" sz="quarter" idx="16" hasCustomPrompt="1"/>
          </p:nvPr>
        </p:nvSpPr>
        <p:spPr>
          <a:xfrm>
            <a:off x="452438" y="1172498"/>
            <a:ext cx="8229600" cy="4093770"/>
          </a:xfrm>
          <a:prstGeom prst="rect">
            <a:avLst/>
          </a:prstGeom>
        </p:spPr>
        <p:txBody>
          <a:bodyPr vert="horz" lIns="95057" tIns="47529" rIns="95057" bIns="47529" numCol="3" spcCol="280728"/>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r>
              <a:rPr lang="en-US" dirty="0" err="1" smtClean="0"/>
              <a:t>Duis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 </a:t>
            </a:r>
            <a:r>
              <a:rPr lang="en-US" dirty="0" err="1" smtClean="0"/>
              <a:t>Duis</a:t>
            </a:r>
            <a:r>
              <a:rPr lang="en-US" dirty="0" smtClean="0"/>
              <a:t> </a:t>
            </a:r>
            <a:r>
              <a:rPr lang="en-US" dirty="0" err="1" smtClean="0"/>
              <a:t>quis</a:t>
            </a:r>
            <a:r>
              <a:rPr lang="en-US" dirty="0" smtClean="0"/>
              <a:t> </a:t>
            </a:r>
            <a:r>
              <a:rPr lang="en-US" dirty="0" err="1" smtClean="0"/>
              <a:t>viverra</a:t>
            </a:r>
            <a:r>
              <a:rPr lang="en-US" dirty="0" smtClean="0"/>
              <a:t> </a:t>
            </a:r>
            <a:r>
              <a:rPr lang="en-US" dirty="0" err="1" smtClean="0"/>
              <a:t>urna</a:t>
            </a:r>
            <a:r>
              <a:rPr lang="en-US" dirty="0" smtClean="0"/>
              <a:t>, in </a:t>
            </a:r>
            <a:r>
              <a:rPr lang="en-US" dirty="0" err="1" smtClean="0"/>
              <a:t>ultricies</a:t>
            </a:r>
            <a:r>
              <a:rPr lang="en-US" dirty="0" smtClean="0"/>
              <a:t> diam. </a:t>
            </a:r>
            <a:r>
              <a:rPr lang="en-US" dirty="0" err="1" smtClean="0"/>
              <a:t>Morbi</a:t>
            </a:r>
            <a:r>
              <a:rPr lang="en-US" dirty="0" smtClean="0"/>
              <a:t> </a:t>
            </a:r>
            <a:r>
              <a:rPr lang="en-US" dirty="0" err="1" smtClean="0"/>
              <a:t>sodales</a:t>
            </a:r>
            <a:r>
              <a:rPr lang="en-US" dirty="0" smtClean="0"/>
              <a:t> </a:t>
            </a:r>
            <a:r>
              <a:rPr lang="en-US" dirty="0" err="1" smtClean="0"/>
              <a:t>volutpat</a:t>
            </a:r>
            <a:r>
              <a:rPr lang="en-US" dirty="0" smtClean="0"/>
              <a:t> </a:t>
            </a:r>
            <a:r>
              <a:rPr lang="en-US" dirty="0" err="1" smtClean="0"/>
              <a:t>tellus</a:t>
            </a:r>
            <a:r>
              <a:rPr lang="en-US" dirty="0" smtClean="0"/>
              <a:t>, </a:t>
            </a:r>
            <a:r>
              <a:rPr lang="en-US" dirty="0" err="1" smtClean="0"/>
              <a:t>quis</a:t>
            </a:r>
            <a:r>
              <a:rPr lang="en-US" dirty="0" smtClean="0"/>
              <a:t> </a:t>
            </a:r>
            <a:r>
              <a:rPr lang="en-US" dirty="0" err="1" smtClean="0"/>
              <a:t>aliquam</a:t>
            </a:r>
            <a:r>
              <a:rPr lang="en-US" dirty="0" smtClean="0"/>
              <a:t> </a:t>
            </a:r>
            <a:r>
              <a:rPr lang="en-US" dirty="0" err="1" smtClean="0"/>
              <a:t>urna</a:t>
            </a:r>
            <a:r>
              <a:rPr lang="en-US" dirty="0" smtClean="0"/>
              <a:t> </a:t>
            </a:r>
            <a:r>
              <a:rPr lang="en-US" dirty="0" err="1" smtClean="0"/>
              <a:t>cursus</a:t>
            </a:r>
            <a:r>
              <a:rPr lang="en-US" dirty="0" smtClean="0"/>
              <a:t> et. </a:t>
            </a:r>
            <a:r>
              <a:rPr lang="en-US" dirty="0" err="1" smtClean="0"/>
              <a:t>Proin</a:t>
            </a:r>
            <a:r>
              <a:rPr lang="en-US" dirty="0" smtClean="0"/>
              <a:t> </a:t>
            </a:r>
            <a:r>
              <a:rPr lang="en-US" dirty="0" err="1" smtClean="0"/>
              <a:t>commodo</a:t>
            </a:r>
            <a:r>
              <a:rPr lang="en-US" dirty="0" smtClean="0"/>
              <a:t> </a:t>
            </a:r>
            <a:r>
              <a:rPr lang="en-US" dirty="0" err="1" smtClean="0"/>
              <a:t>arcu</a:t>
            </a:r>
            <a:r>
              <a:rPr lang="en-US" dirty="0" smtClean="0"/>
              <a:t> </a:t>
            </a:r>
            <a:r>
              <a:rPr lang="en-US" dirty="0" err="1" smtClean="0"/>
              <a:t>nec</a:t>
            </a:r>
            <a:r>
              <a:rPr lang="en-US" dirty="0" smtClean="0"/>
              <a:t> nisi </a:t>
            </a:r>
            <a:r>
              <a:rPr lang="en-US" dirty="0" err="1" smtClean="0"/>
              <a:t>rhoncus</a:t>
            </a:r>
            <a:r>
              <a:rPr lang="en-US" dirty="0" smtClean="0"/>
              <a:t> </a:t>
            </a:r>
            <a:r>
              <a:rPr lang="en-US" dirty="0" err="1" smtClean="0"/>
              <a:t>dapibus</a:t>
            </a:r>
            <a:r>
              <a:rPr lang="en-US" dirty="0" smtClean="0"/>
              <a:t>. </a:t>
            </a:r>
          </a:p>
          <a:p>
            <a:pPr lvl="0"/>
            <a:endParaRPr lang="en-US" dirty="0" smtClean="0"/>
          </a:p>
          <a:p>
            <a:pPr lvl="0"/>
            <a:r>
              <a:rPr lang="en-US" dirty="0" err="1" smtClean="0"/>
              <a:t>Praesent</a:t>
            </a:r>
            <a:r>
              <a:rPr lang="en-US" dirty="0" smtClean="0"/>
              <a:t> </a:t>
            </a:r>
            <a:r>
              <a:rPr lang="en-US" dirty="0" err="1" smtClean="0"/>
              <a:t>nec</a:t>
            </a:r>
            <a:r>
              <a:rPr lang="en-US" dirty="0" smtClean="0"/>
              <a:t> </a:t>
            </a:r>
            <a:r>
              <a:rPr lang="en-US" dirty="0" err="1" smtClean="0"/>
              <a:t>elit</a:t>
            </a:r>
            <a:r>
              <a:rPr lang="en-US" dirty="0" smtClean="0"/>
              <a:t> non </a:t>
            </a:r>
            <a:r>
              <a:rPr lang="en-US" dirty="0" err="1" smtClean="0"/>
              <a:t>metus</a:t>
            </a:r>
            <a:r>
              <a:rPr lang="en-US" dirty="0" smtClean="0"/>
              <a:t> </a:t>
            </a:r>
            <a:r>
              <a:rPr lang="en-US" dirty="0" err="1" smtClean="0"/>
              <a:t>mollis</a:t>
            </a:r>
            <a:r>
              <a:rPr lang="en-US" dirty="0" smtClean="0"/>
              <a:t> </a:t>
            </a:r>
            <a:r>
              <a:rPr lang="en-US" dirty="0" err="1" smtClean="0"/>
              <a:t>placerat</a:t>
            </a:r>
            <a:r>
              <a:rPr lang="en-US" dirty="0" smtClean="0"/>
              <a:t>. </a:t>
            </a:r>
            <a:r>
              <a:rPr lang="en-US" dirty="0" err="1" smtClean="0"/>
              <a:t>Vivamus</a:t>
            </a:r>
            <a:r>
              <a:rPr lang="en-US" dirty="0" smtClean="0"/>
              <a:t> </a:t>
            </a:r>
            <a:r>
              <a:rPr lang="en-US" dirty="0" err="1" smtClean="0"/>
              <a:t>porta</a:t>
            </a:r>
            <a:r>
              <a:rPr lang="en-US" dirty="0" smtClean="0"/>
              <a:t> </a:t>
            </a:r>
            <a:r>
              <a:rPr lang="en-US" dirty="0" err="1" smtClean="0"/>
              <a:t>pulvinar</a:t>
            </a:r>
            <a:r>
              <a:rPr lang="en-US" dirty="0" smtClean="0"/>
              <a:t> </a:t>
            </a:r>
            <a:r>
              <a:rPr lang="en-US" dirty="0" err="1" smtClean="0"/>
              <a:t>iaculis</a:t>
            </a:r>
            <a:r>
              <a:rPr lang="en-US" dirty="0" smtClean="0"/>
              <a:t>. </a:t>
            </a:r>
            <a:r>
              <a:rPr lang="en-US" dirty="0" err="1" smtClean="0"/>
              <a:t>Donec</a:t>
            </a:r>
            <a:r>
              <a:rPr lang="en-US" dirty="0" smtClean="0"/>
              <a:t> </a:t>
            </a:r>
            <a:r>
              <a:rPr lang="en-US" dirty="0" err="1" smtClean="0"/>
              <a:t>augue</a:t>
            </a:r>
            <a:r>
              <a:rPr lang="en-US" dirty="0" smtClean="0"/>
              <a:t> </a:t>
            </a:r>
            <a:r>
              <a:rPr lang="en-US" dirty="0" err="1" smtClean="0"/>
              <a:t>arcu</a:t>
            </a:r>
            <a:r>
              <a:rPr lang="en-US" dirty="0" smtClean="0"/>
              <a:t>, </a:t>
            </a:r>
            <a:r>
              <a:rPr lang="en-US" dirty="0" err="1" smtClean="0"/>
              <a:t>volutpat</a:t>
            </a:r>
            <a:r>
              <a:rPr lang="en-US" dirty="0" smtClean="0"/>
              <a:t> </a:t>
            </a:r>
            <a:r>
              <a:rPr lang="en-US" dirty="0" err="1" smtClean="0"/>
              <a:t>nec</a:t>
            </a:r>
            <a:r>
              <a:rPr lang="en-US" dirty="0" smtClean="0"/>
              <a:t> </a:t>
            </a:r>
            <a:r>
              <a:rPr lang="en-US" dirty="0" err="1" smtClean="0"/>
              <a:t>risus</a:t>
            </a:r>
            <a:r>
              <a:rPr lang="en-US" dirty="0" smtClean="0"/>
              <a:t> </a:t>
            </a:r>
            <a:r>
              <a:rPr lang="en-US" dirty="0" err="1" smtClean="0"/>
              <a:t>eget</a:t>
            </a:r>
            <a:r>
              <a:rPr lang="en-US" dirty="0" smtClean="0"/>
              <a:t>, </a:t>
            </a:r>
            <a:r>
              <a:rPr lang="en-US" dirty="0" err="1" smtClean="0"/>
              <a:t>finibus</a:t>
            </a:r>
            <a:r>
              <a:rPr lang="en-US" dirty="0" smtClean="0"/>
              <a:t> </a:t>
            </a:r>
            <a:r>
              <a:rPr lang="en-US" dirty="0" err="1" smtClean="0"/>
              <a:t>lacinia</a:t>
            </a:r>
            <a:r>
              <a:rPr lang="en-US" dirty="0" smtClean="0"/>
              <a:t> ligula. </a:t>
            </a:r>
            <a:r>
              <a:rPr lang="en-US" dirty="0" err="1" smtClean="0"/>
              <a:t>Curabitur</a:t>
            </a:r>
            <a:r>
              <a:rPr lang="en-US" dirty="0" smtClean="0"/>
              <a:t> </a:t>
            </a:r>
            <a:r>
              <a:rPr lang="en-US" dirty="0" err="1" smtClean="0"/>
              <a:t>bibendum</a:t>
            </a:r>
            <a:r>
              <a:rPr lang="en-US" dirty="0" smtClean="0"/>
              <a:t> </a:t>
            </a:r>
            <a:r>
              <a:rPr lang="en-US" dirty="0" err="1" smtClean="0"/>
              <a:t>arcu</a:t>
            </a:r>
            <a:r>
              <a:rPr lang="en-US" dirty="0" smtClean="0"/>
              <a:t> sit </a:t>
            </a:r>
            <a:r>
              <a:rPr lang="en-US" dirty="0" err="1" smtClean="0"/>
              <a:t>amet</a:t>
            </a:r>
            <a:r>
              <a:rPr lang="en-US" dirty="0" smtClean="0"/>
              <a:t> </a:t>
            </a:r>
            <a:r>
              <a:rPr lang="en-US" dirty="0" err="1" smtClean="0"/>
              <a:t>faucibus</a:t>
            </a:r>
            <a:r>
              <a:rPr lang="en-US" dirty="0" smtClean="0"/>
              <a:t> </a:t>
            </a:r>
            <a:r>
              <a:rPr lang="en-US" dirty="0" err="1" smtClean="0"/>
              <a:t>posuere</a:t>
            </a:r>
            <a:r>
              <a:rPr lang="en-US" dirty="0" smtClean="0"/>
              <a:t>. </a:t>
            </a:r>
            <a:r>
              <a:rPr lang="en-US" dirty="0" err="1" smtClean="0"/>
              <a:t>Donec</a:t>
            </a:r>
            <a:r>
              <a:rPr lang="en-US" dirty="0" smtClean="0"/>
              <a:t> a </a:t>
            </a:r>
            <a:r>
              <a:rPr lang="en-US" dirty="0" err="1" smtClean="0"/>
              <a:t>est</a:t>
            </a:r>
            <a:r>
              <a:rPr lang="en-US" dirty="0" smtClean="0"/>
              <a:t> at </a:t>
            </a:r>
            <a:r>
              <a:rPr lang="en-US" dirty="0" err="1" smtClean="0"/>
              <a:t>arcu</a:t>
            </a:r>
            <a:r>
              <a:rPr lang="en-US" dirty="0" smtClean="0"/>
              <a:t> </a:t>
            </a:r>
            <a:r>
              <a:rPr lang="en-US" dirty="0" err="1" smtClean="0"/>
              <a:t>congue</a:t>
            </a:r>
            <a:r>
              <a:rPr lang="en-US" dirty="0" smtClean="0"/>
              <a:t> </a:t>
            </a:r>
            <a:r>
              <a:rPr lang="en-US" dirty="0" err="1" smtClean="0"/>
              <a:t>congue</a:t>
            </a:r>
            <a:r>
              <a:rPr lang="en-US" dirty="0" smtClean="0"/>
              <a:t> </a:t>
            </a:r>
            <a:r>
              <a:rPr lang="en-US" dirty="0" err="1" smtClean="0"/>
              <a:t>vel</a:t>
            </a:r>
            <a:r>
              <a:rPr lang="en-US" dirty="0" smtClean="0"/>
              <a:t> </a:t>
            </a:r>
            <a:r>
              <a:rPr lang="en-US" dirty="0" err="1" smtClean="0"/>
              <a:t>eget</a:t>
            </a:r>
            <a:r>
              <a:rPr lang="en-US" dirty="0" smtClean="0"/>
              <a:t> ex. </a:t>
            </a:r>
            <a:r>
              <a:rPr lang="en-US" dirty="0" err="1" smtClean="0"/>
              <a:t>Duis</a:t>
            </a:r>
            <a:r>
              <a:rPr lang="en-US" dirty="0" smtClean="0"/>
              <a:t> </a:t>
            </a:r>
            <a:r>
              <a:rPr lang="en-US" dirty="0" err="1" smtClean="0"/>
              <a:t>auctor</a:t>
            </a:r>
            <a:r>
              <a:rPr lang="en-US" dirty="0" smtClean="0"/>
              <a:t> </a:t>
            </a:r>
            <a:r>
              <a:rPr lang="en-US" dirty="0" err="1" smtClean="0"/>
              <a:t>lectus</a:t>
            </a:r>
            <a:r>
              <a:rPr lang="en-US" dirty="0" smtClean="0"/>
              <a:t> </a:t>
            </a:r>
            <a:r>
              <a:rPr lang="en-US" dirty="0" err="1" smtClean="0"/>
              <a:t>maximus</a:t>
            </a:r>
            <a:r>
              <a:rPr lang="en-US" dirty="0" smtClean="0"/>
              <a:t> </a:t>
            </a:r>
            <a:r>
              <a:rPr lang="en-US" dirty="0" err="1" smtClean="0"/>
              <a:t>sapien</a:t>
            </a:r>
            <a:r>
              <a:rPr lang="en-US" dirty="0" smtClean="0"/>
              <a:t> </a:t>
            </a:r>
            <a:r>
              <a:rPr lang="en-US" dirty="0" err="1" smtClean="0"/>
              <a:t>suscipit</a:t>
            </a:r>
            <a:r>
              <a:rPr lang="en-US" dirty="0" smtClean="0"/>
              <a:t> </a:t>
            </a:r>
            <a:r>
              <a:rPr lang="en-US" dirty="0" err="1" smtClean="0"/>
              <a:t>interdum</a:t>
            </a:r>
            <a:r>
              <a:rPr lang="en-US" dirty="0" smtClean="0"/>
              <a:t>.</a:t>
            </a:r>
          </a:p>
          <a:p>
            <a:pPr lvl="0"/>
            <a:endParaRPr lang="en-US" dirty="0" smtClean="0"/>
          </a:p>
          <a:p>
            <a:pPr lvl="0"/>
            <a:r>
              <a:rPr lang="en-US" dirty="0" err="1" smtClean="0"/>
              <a:t>Curabitur</a:t>
            </a:r>
            <a:r>
              <a:rPr lang="en-US" dirty="0" smtClean="0"/>
              <a:t> </a:t>
            </a:r>
            <a:r>
              <a:rPr lang="en-US" dirty="0" err="1" smtClean="0"/>
              <a:t>rhoncus</a:t>
            </a:r>
            <a:r>
              <a:rPr lang="en-US" dirty="0" smtClean="0"/>
              <a:t>, </a:t>
            </a:r>
            <a:r>
              <a:rPr lang="en-US" dirty="0" err="1" smtClean="0"/>
              <a:t>diam</a:t>
            </a:r>
            <a:r>
              <a:rPr lang="en-US" dirty="0" smtClean="0"/>
              <a:t> </a:t>
            </a:r>
            <a:r>
              <a:rPr lang="en-US" dirty="0" err="1" smtClean="0"/>
              <a:t>vel</a:t>
            </a:r>
            <a:r>
              <a:rPr lang="en-US" dirty="0" smtClean="0"/>
              <a:t> </a:t>
            </a:r>
            <a:r>
              <a:rPr lang="en-US" dirty="0" err="1" smtClean="0"/>
              <a:t>congue</a:t>
            </a:r>
            <a:r>
              <a:rPr lang="en-US" dirty="0" smtClean="0"/>
              <a:t> </a:t>
            </a:r>
            <a:r>
              <a:rPr lang="en-US" dirty="0" err="1" smtClean="0"/>
              <a:t>pulvinar</a:t>
            </a:r>
            <a:r>
              <a:rPr lang="en-US" dirty="0" smtClean="0"/>
              <a:t>, </a:t>
            </a:r>
            <a:r>
              <a:rPr lang="en-US" dirty="0" err="1" smtClean="0"/>
              <a:t>erat</a:t>
            </a:r>
            <a:r>
              <a:rPr lang="en-US" dirty="0" smtClean="0"/>
              <a:t> </a:t>
            </a:r>
            <a:r>
              <a:rPr lang="en-US" dirty="0" err="1" smtClean="0"/>
              <a:t>massa</a:t>
            </a:r>
            <a:r>
              <a:rPr lang="en-US" dirty="0" smtClean="0"/>
              <a:t> </a:t>
            </a:r>
            <a:r>
              <a:rPr lang="en-US" dirty="0" err="1" smtClean="0"/>
              <a:t>lacinia</a:t>
            </a:r>
            <a:r>
              <a:rPr lang="en-US" dirty="0" smtClean="0"/>
              <a:t> </a:t>
            </a:r>
            <a:r>
              <a:rPr lang="en-US" dirty="0" err="1" smtClean="0"/>
              <a:t>purus</a:t>
            </a:r>
            <a:r>
              <a:rPr lang="en-US" dirty="0" smtClean="0"/>
              <a:t>, in </a:t>
            </a:r>
            <a:r>
              <a:rPr lang="en-US" dirty="0" err="1" smtClean="0"/>
              <a:t>laoreet</a:t>
            </a:r>
            <a:r>
              <a:rPr lang="en-US" dirty="0" smtClean="0"/>
              <a:t> </a:t>
            </a:r>
            <a:r>
              <a:rPr lang="en-US" dirty="0" err="1" smtClean="0"/>
              <a:t>purus</a:t>
            </a:r>
            <a:r>
              <a:rPr lang="en-US" dirty="0" smtClean="0"/>
              <a:t> </a:t>
            </a:r>
            <a:r>
              <a:rPr lang="en-US" dirty="0" err="1" smtClean="0"/>
              <a:t>massa</a:t>
            </a:r>
            <a:r>
              <a:rPr lang="en-US" dirty="0" smtClean="0"/>
              <a:t> in </a:t>
            </a:r>
            <a:r>
              <a:rPr lang="en-US" dirty="0" err="1" smtClean="0"/>
              <a:t>nunc</a:t>
            </a:r>
            <a:r>
              <a:rPr lang="en-US" dirty="0" smtClean="0"/>
              <a:t>. </a:t>
            </a:r>
            <a:r>
              <a:rPr lang="en-US" dirty="0" err="1" smtClean="0"/>
              <a:t>Phasellus</a:t>
            </a:r>
            <a:r>
              <a:rPr lang="en-US" dirty="0" smtClean="0"/>
              <a:t> </a:t>
            </a:r>
            <a:r>
              <a:rPr lang="en-US" dirty="0" err="1" smtClean="0"/>
              <a:t>finibus</a:t>
            </a:r>
            <a:r>
              <a:rPr lang="en-US" dirty="0" smtClean="0"/>
              <a:t> </a:t>
            </a:r>
            <a:r>
              <a:rPr lang="en-US" dirty="0" err="1" smtClean="0"/>
              <a:t>malesuada</a:t>
            </a:r>
            <a:r>
              <a:rPr lang="en-US" dirty="0" smtClean="0"/>
              <a:t> </a:t>
            </a:r>
            <a:r>
              <a:rPr lang="en-US" dirty="0" err="1" smtClean="0"/>
              <a:t>lobortis</a:t>
            </a:r>
            <a:r>
              <a:rPr lang="en-US" dirty="0" smtClean="0"/>
              <a:t>. </a:t>
            </a:r>
            <a:r>
              <a:rPr lang="en-US" dirty="0" err="1" smtClean="0"/>
              <a:t>Sed</a:t>
            </a:r>
            <a:r>
              <a:rPr lang="en-US" dirty="0" smtClean="0"/>
              <a:t> </a:t>
            </a:r>
            <a:r>
              <a:rPr lang="en-US" dirty="0" err="1" smtClean="0"/>
              <a:t>quis</a:t>
            </a:r>
            <a:r>
              <a:rPr lang="en-US" dirty="0" smtClean="0"/>
              <a:t> </a:t>
            </a:r>
            <a:r>
              <a:rPr lang="en-US" dirty="0" err="1" smtClean="0"/>
              <a:t>tellus</a:t>
            </a:r>
            <a:r>
              <a:rPr lang="en-US" dirty="0" smtClean="0"/>
              <a:t> id </a:t>
            </a:r>
            <a:r>
              <a:rPr lang="en-US" dirty="0" err="1" smtClean="0"/>
              <a:t>nulla</a:t>
            </a:r>
            <a:r>
              <a:rPr lang="en-US" dirty="0" smtClean="0"/>
              <a:t> </a:t>
            </a:r>
            <a:r>
              <a:rPr lang="en-US" dirty="0" err="1" smtClean="0"/>
              <a:t>mollis</a:t>
            </a:r>
            <a:r>
              <a:rPr lang="en-US" dirty="0" smtClean="0"/>
              <a:t> </a:t>
            </a:r>
            <a:r>
              <a:rPr lang="en-US" dirty="0" err="1" smtClean="0"/>
              <a:t>iaculis</a:t>
            </a:r>
            <a:r>
              <a:rPr lang="en-US" dirty="0" smtClean="0"/>
              <a:t>. Nam </a:t>
            </a:r>
            <a:r>
              <a:rPr lang="en-US" dirty="0" err="1" smtClean="0"/>
              <a:t>nec</a:t>
            </a:r>
            <a:r>
              <a:rPr lang="en-US" dirty="0" smtClean="0"/>
              <a:t> </a:t>
            </a:r>
            <a:r>
              <a:rPr lang="en-US" dirty="0" err="1" smtClean="0"/>
              <a:t>auctor</a:t>
            </a:r>
            <a:r>
              <a:rPr lang="en-US" dirty="0" smtClean="0"/>
              <a:t> </a:t>
            </a:r>
            <a:r>
              <a:rPr lang="en-US" dirty="0" err="1" smtClean="0"/>
              <a:t>arcu</a:t>
            </a:r>
            <a:r>
              <a:rPr lang="en-US" dirty="0" smtClean="0"/>
              <a:t>. </a:t>
            </a:r>
            <a:r>
              <a:rPr lang="en-US" dirty="0" err="1" smtClean="0"/>
              <a:t>Aenean</a:t>
            </a:r>
            <a:r>
              <a:rPr lang="en-US" dirty="0" smtClean="0"/>
              <a:t> </a:t>
            </a:r>
            <a:r>
              <a:rPr lang="en-US" dirty="0" err="1" smtClean="0"/>
              <a:t>molestie</a:t>
            </a:r>
            <a:r>
              <a:rPr lang="en-US" dirty="0" smtClean="0"/>
              <a:t> lacus </a:t>
            </a:r>
            <a:r>
              <a:rPr lang="en-US" dirty="0" err="1" smtClean="0"/>
              <a:t>ut</a:t>
            </a:r>
            <a:r>
              <a:rPr lang="en-US" dirty="0" smtClean="0"/>
              <a:t> </a:t>
            </a:r>
            <a:r>
              <a:rPr lang="en-US" dirty="0" err="1" smtClean="0"/>
              <a:t>urna</a:t>
            </a:r>
            <a:r>
              <a:rPr lang="en-US" dirty="0" smtClean="0"/>
              <a:t> </a:t>
            </a:r>
            <a:r>
              <a:rPr lang="en-US" dirty="0" err="1" smtClean="0"/>
              <a:t>accumsan</a:t>
            </a:r>
            <a:r>
              <a:rPr lang="en-US" dirty="0" smtClean="0"/>
              <a:t>, a </a:t>
            </a:r>
            <a:r>
              <a:rPr lang="en-US" dirty="0" err="1" smtClean="0"/>
              <a:t>rhoncus</a:t>
            </a:r>
            <a:r>
              <a:rPr lang="en-US" dirty="0" smtClean="0"/>
              <a:t> </a:t>
            </a:r>
            <a:r>
              <a:rPr lang="en-US" dirty="0" err="1" smtClean="0"/>
              <a:t>orci</a:t>
            </a:r>
            <a:r>
              <a:rPr lang="en-US" dirty="0" smtClean="0"/>
              <a:t> </a:t>
            </a:r>
            <a:r>
              <a:rPr lang="en-US" dirty="0" err="1" smtClean="0"/>
              <a:t>rhoncus</a:t>
            </a:r>
            <a:r>
              <a:rPr lang="en-US" dirty="0" smtClean="0"/>
              <a:t>. </a:t>
            </a:r>
            <a:r>
              <a:rPr lang="en-US" dirty="0" err="1" smtClean="0"/>
              <a:t>Fusce</a:t>
            </a:r>
            <a:r>
              <a:rPr lang="en-US" dirty="0" smtClean="0"/>
              <a:t> </a:t>
            </a:r>
            <a:r>
              <a:rPr lang="en-US" dirty="0" err="1" smtClean="0"/>
              <a:t>orci</a:t>
            </a:r>
            <a:r>
              <a:rPr lang="en-US" dirty="0" smtClean="0"/>
              <a:t> </a:t>
            </a:r>
            <a:r>
              <a:rPr lang="en-US" dirty="0" err="1" smtClean="0"/>
              <a:t>velit</a:t>
            </a:r>
            <a:r>
              <a:rPr lang="en-US" dirty="0" smtClean="0"/>
              <a:t>, </a:t>
            </a:r>
            <a:r>
              <a:rPr lang="en-US" dirty="0" err="1" smtClean="0"/>
              <a:t>euismod</a:t>
            </a:r>
            <a:r>
              <a:rPr lang="en-US" dirty="0" smtClean="0"/>
              <a:t> </a:t>
            </a:r>
            <a:r>
              <a:rPr lang="en-US" dirty="0" err="1" smtClean="0"/>
              <a:t>quis</a:t>
            </a:r>
            <a:r>
              <a:rPr lang="en-US" dirty="0" smtClean="0"/>
              <a:t> </a:t>
            </a:r>
            <a:r>
              <a:rPr lang="en-US" dirty="0" err="1" smtClean="0"/>
              <a:t>pulvinar</a:t>
            </a:r>
            <a:r>
              <a:rPr lang="en-US" dirty="0" smtClean="0"/>
              <a:t> ac, </a:t>
            </a:r>
            <a:r>
              <a:rPr lang="en-US" dirty="0" err="1" smtClean="0"/>
              <a:t>ultrices</a:t>
            </a:r>
            <a:r>
              <a:rPr lang="en-US" dirty="0" smtClean="0"/>
              <a:t> </a:t>
            </a:r>
            <a:r>
              <a:rPr lang="en-US" dirty="0" err="1" smtClean="0"/>
              <a:t>vel</a:t>
            </a:r>
            <a:r>
              <a:rPr lang="en-US" dirty="0" smtClean="0"/>
              <a:t> dui. </a:t>
            </a:r>
            <a:r>
              <a:rPr lang="en-US" dirty="0" err="1" smtClean="0"/>
              <a:t>Praesent</a:t>
            </a:r>
            <a:r>
              <a:rPr lang="en-US" dirty="0" smtClean="0"/>
              <a:t> </a:t>
            </a:r>
            <a:r>
              <a:rPr lang="en-US" dirty="0" err="1" smtClean="0"/>
              <a:t>commodo</a:t>
            </a:r>
            <a:r>
              <a:rPr lang="en-US" dirty="0" smtClean="0"/>
              <a:t>, </a:t>
            </a:r>
            <a:r>
              <a:rPr lang="en-US" dirty="0" err="1" smtClean="0"/>
              <a:t>odio</a:t>
            </a:r>
            <a:r>
              <a:rPr lang="en-US" dirty="0" smtClean="0"/>
              <a:t> </a:t>
            </a:r>
            <a:r>
              <a:rPr lang="en-US" dirty="0" err="1" smtClean="0"/>
              <a:t>eu</a:t>
            </a:r>
            <a:r>
              <a:rPr lang="en-US" dirty="0" smtClean="0"/>
              <a:t> </a:t>
            </a:r>
            <a:r>
              <a:rPr lang="en-US" dirty="0" err="1" smtClean="0"/>
              <a:t>ullamcorper</a:t>
            </a:r>
            <a:r>
              <a:rPr lang="en-US" dirty="0" smtClean="0"/>
              <a:t> </a:t>
            </a:r>
            <a:r>
              <a:rPr lang="en-US" dirty="0" err="1" smtClean="0"/>
              <a:t>eleifend</a:t>
            </a:r>
            <a:r>
              <a:rPr lang="en-US" dirty="0" smtClean="0"/>
              <a:t>, magna </a:t>
            </a:r>
            <a:r>
              <a:rPr lang="en-US" dirty="0" err="1" smtClean="0"/>
              <a:t>metus</a:t>
            </a:r>
            <a:r>
              <a:rPr lang="en-US" dirty="0" smtClean="0"/>
              <a:t> </a:t>
            </a:r>
            <a:r>
              <a:rPr lang="en-US" dirty="0" err="1" smtClean="0"/>
              <a:t>euismod</a:t>
            </a:r>
            <a:r>
              <a:rPr lang="en-US" dirty="0" smtClean="0"/>
              <a:t> </a:t>
            </a:r>
            <a:r>
              <a:rPr lang="en-US" dirty="0" err="1" smtClean="0"/>
              <a:t>elit</a:t>
            </a:r>
            <a:r>
              <a:rPr lang="en-US" dirty="0" smtClean="0"/>
              <a:t>, in </a:t>
            </a:r>
            <a:r>
              <a:rPr lang="en-US" dirty="0" err="1" smtClean="0"/>
              <a:t>porttitor</a:t>
            </a:r>
            <a:r>
              <a:rPr lang="en-US" dirty="0" smtClean="0"/>
              <a:t> </a:t>
            </a:r>
            <a:r>
              <a:rPr lang="en-US" dirty="0" err="1" smtClean="0"/>
              <a:t>urna</a:t>
            </a:r>
            <a:r>
              <a:rPr lang="en-US" dirty="0" smtClean="0"/>
              <a:t> </a:t>
            </a:r>
            <a:r>
              <a:rPr lang="en-US" dirty="0" err="1" smtClean="0"/>
              <a:t>nisl</a:t>
            </a:r>
            <a:r>
              <a:rPr lang="en-US" dirty="0" smtClean="0"/>
              <a:t> </a:t>
            </a:r>
            <a:r>
              <a:rPr lang="en-US" dirty="0" err="1" smtClean="0"/>
              <a:t>ut</a:t>
            </a:r>
            <a:r>
              <a:rPr lang="en-US" dirty="0" smtClean="0"/>
              <a:t> </a:t>
            </a:r>
            <a:r>
              <a:rPr lang="en-US" dirty="0" err="1" smtClean="0"/>
              <a:t>nulla</a:t>
            </a:r>
            <a:r>
              <a:rPr lang="en-US" dirty="0" smtClean="0"/>
              <a:t>. </a:t>
            </a:r>
            <a:r>
              <a:rPr lang="en-US" dirty="0" err="1" smtClean="0"/>
              <a:t>Donec</a:t>
            </a:r>
            <a:r>
              <a:rPr lang="en-US" dirty="0" smtClean="0"/>
              <a:t> </a:t>
            </a:r>
            <a:r>
              <a:rPr lang="en-US" dirty="0" err="1" smtClean="0"/>
              <a:t>accumsan</a:t>
            </a:r>
            <a:r>
              <a:rPr lang="en-US" dirty="0" smtClean="0"/>
              <a:t> </a:t>
            </a:r>
            <a:r>
              <a:rPr lang="en-US" dirty="0" err="1" smtClean="0"/>
              <a:t>egestas</a:t>
            </a:r>
            <a:r>
              <a:rPr lang="en-US" dirty="0" smtClean="0"/>
              <a:t> </a:t>
            </a:r>
            <a:r>
              <a:rPr lang="en-US" dirty="0" err="1" smtClean="0"/>
              <a:t>nulla</a:t>
            </a:r>
            <a:r>
              <a:rPr lang="en-US" dirty="0" smtClean="0"/>
              <a:t>, </a:t>
            </a:r>
            <a:r>
              <a:rPr lang="en-US" dirty="0" err="1" smtClean="0"/>
              <a:t>ut</a:t>
            </a:r>
            <a:r>
              <a:rPr lang="en-US" dirty="0" smtClean="0"/>
              <a:t> </a:t>
            </a:r>
            <a:r>
              <a:rPr lang="en-US" dirty="0" err="1" smtClean="0"/>
              <a:t>sollicitudin</a:t>
            </a:r>
            <a:r>
              <a:rPr lang="en-US" dirty="0" smtClean="0"/>
              <a:t> </a:t>
            </a:r>
            <a:r>
              <a:rPr lang="en-US" dirty="0" err="1" smtClean="0"/>
              <a:t>nulla</a:t>
            </a:r>
            <a:r>
              <a:rPr lang="en-US" dirty="0" smtClean="0"/>
              <a:t> </a:t>
            </a:r>
            <a:r>
              <a:rPr lang="en-US" dirty="0" err="1" smtClean="0"/>
              <a:t>lacinia</a:t>
            </a:r>
            <a:r>
              <a:rPr lang="en-US" dirty="0" smtClean="0"/>
              <a:t> ac. </a:t>
            </a:r>
            <a:r>
              <a:rPr lang="en-US" dirty="0" err="1" smtClean="0"/>
              <a:t>Pellentesque</a:t>
            </a:r>
            <a:r>
              <a:rPr lang="en-US" dirty="0" smtClean="0"/>
              <a:t> </a:t>
            </a:r>
            <a:r>
              <a:rPr lang="en-US" dirty="0" err="1" smtClean="0"/>
              <a:t>felis</a:t>
            </a:r>
            <a:r>
              <a:rPr lang="en-US" dirty="0" smtClean="0"/>
              <a:t> </a:t>
            </a:r>
            <a:r>
              <a:rPr lang="en-US" dirty="0" err="1" smtClean="0"/>
              <a:t>est</a:t>
            </a:r>
            <a:r>
              <a:rPr lang="en-US" dirty="0" smtClean="0"/>
              <a:t>, </a:t>
            </a:r>
            <a:r>
              <a:rPr lang="en-US" dirty="0" err="1" smtClean="0"/>
              <a:t>tincidunt</a:t>
            </a:r>
            <a:r>
              <a:rPr lang="en-US" dirty="0" smtClean="0"/>
              <a:t> et </a:t>
            </a:r>
            <a:r>
              <a:rPr lang="en-US" dirty="0" err="1" smtClean="0"/>
              <a:t>suscipit</a:t>
            </a:r>
            <a:r>
              <a:rPr lang="en-US" dirty="0" smtClean="0"/>
              <a:t> id, </a:t>
            </a:r>
            <a:r>
              <a:rPr lang="en-US" dirty="0" err="1" smtClean="0"/>
              <a:t>rutrum</a:t>
            </a:r>
            <a:r>
              <a:rPr lang="en-US" dirty="0" smtClean="0"/>
              <a:t> at </a:t>
            </a:r>
            <a:r>
              <a:rPr lang="en-US" dirty="0" err="1" smtClean="0"/>
              <a:t>odio</a:t>
            </a:r>
            <a:r>
              <a:rPr lang="en-US" dirty="0" smtClean="0"/>
              <a:t>. </a:t>
            </a:r>
            <a:r>
              <a:rPr lang="en-US" dirty="0" err="1" smtClean="0"/>
              <a:t>Sed</a:t>
            </a:r>
            <a:r>
              <a:rPr lang="en-US" dirty="0" smtClean="0"/>
              <a:t> </a:t>
            </a:r>
            <a:r>
              <a:rPr lang="en-US" dirty="0" err="1" smtClean="0"/>
              <a:t>fringilla</a:t>
            </a:r>
            <a:r>
              <a:rPr lang="en-US" dirty="0" smtClean="0"/>
              <a:t> </a:t>
            </a:r>
            <a:r>
              <a:rPr lang="en-US" dirty="0" err="1" smtClean="0"/>
              <a:t>porttitor</a:t>
            </a:r>
            <a:r>
              <a:rPr lang="en-US" dirty="0" smtClean="0"/>
              <a:t> </a:t>
            </a:r>
            <a:r>
              <a:rPr lang="en-US" dirty="0" err="1" smtClean="0"/>
              <a:t>ipsum</a:t>
            </a:r>
            <a:r>
              <a:rPr lang="en-US" dirty="0" smtClean="0"/>
              <a:t>. </a:t>
            </a:r>
          </a:p>
          <a:p>
            <a:pPr lvl="0"/>
            <a:endParaRPr lang="en-US" dirty="0" smtClean="0"/>
          </a:p>
          <a:p>
            <a:pPr lvl="0"/>
            <a:r>
              <a:rPr lang="en-US" dirty="0" err="1" smtClean="0"/>
              <a:t>Morbi</a:t>
            </a:r>
            <a:r>
              <a:rPr lang="en-US" dirty="0" smtClean="0"/>
              <a:t> </a:t>
            </a:r>
            <a:r>
              <a:rPr lang="en-US" dirty="0" err="1" smtClean="0"/>
              <a:t>cursus</a:t>
            </a:r>
            <a:r>
              <a:rPr lang="en-US" dirty="0" smtClean="0"/>
              <a:t> </a:t>
            </a:r>
            <a:r>
              <a:rPr lang="en-US" dirty="0" err="1" smtClean="0"/>
              <a:t>massa</a:t>
            </a:r>
            <a:r>
              <a:rPr lang="en-US" dirty="0" smtClean="0"/>
              <a:t> </a:t>
            </a:r>
            <a:r>
              <a:rPr lang="en-US" dirty="0" err="1" smtClean="0"/>
              <a:t>eget</a:t>
            </a:r>
            <a:r>
              <a:rPr lang="en-US" dirty="0" smtClean="0"/>
              <a:t> </a:t>
            </a:r>
            <a:r>
              <a:rPr lang="en-US" dirty="0" err="1" smtClean="0"/>
              <a:t>arcu</a:t>
            </a:r>
            <a:r>
              <a:rPr lang="en-US" dirty="0" smtClean="0"/>
              <a:t> </a:t>
            </a:r>
            <a:r>
              <a:rPr lang="en-US" dirty="0" err="1" smtClean="0"/>
              <a:t>hendrerit</a:t>
            </a:r>
            <a:r>
              <a:rPr lang="en-US" dirty="0" smtClean="0"/>
              <a:t> </a:t>
            </a:r>
            <a:r>
              <a:rPr lang="en-US" dirty="0" err="1" smtClean="0"/>
              <a:t>eleifend</a:t>
            </a:r>
            <a:r>
              <a:rPr lang="en-US" dirty="0" smtClean="0"/>
              <a:t>. </a:t>
            </a:r>
            <a:r>
              <a:rPr lang="en-US" dirty="0" err="1" smtClean="0"/>
              <a:t>Morbi</a:t>
            </a:r>
            <a:r>
              <a:rPr lang="en-US" dirty="0" smtClean="0"/>
              <a:t> sit </a:t>
            </a:r>
            <a:r>
              <a:rPr lang="en-US" dirty="0" err="1" smtClean="0"/>
              <a:t>amet</a:t>
            </a:r>
            <a:r>
              <a:rPr lang="en-US" dirty="0" smtClean="0"/>
              <a:t> </a:t>
            </a:r>
            <a:r>
              <a:rPr lang="en-US" dirty="0" err="1" smtClean="0"/>
              <a:t>accumsan</a:t>
            </a:r>
            <a:r>
              <a:rPr lang="en-US" dirty="0" smtClean="0"/>
              <a:t> dui, </a:t>
            </a:r>
            <a:r>
              <a:rPr lang="en-US" dirty="0" err="1" smtClean="0"/>
              <a:t>vel</a:t>
            </a:r>
            <a:r>
              <a:rPr lang="en-US" dirty="0" smtClean="0"/>
              <a:t> tempus </a:t>
            </a:r>
            <a:r>
              <a:rPr lang="en-US" dirty="0" err="1" smtClean="0"/>
              <a:t>urna</a:t>
            </a:r>
            <a:r>
              <a:rPr lang="en-US" dirty="0" smtClean="0"/>
              <a:t>. </a:t>
            </a:r>
            <a:r>
              <a:rPr lang="en-US" dirty="0" err="1" smtClean="0"/>
              <a:t>Cras</a:t>
            </a:r>
            <a:r>
              <a:rPr lang="en-US" dirty="0" smtClean="0"/>
              <a:t> in </a:t>
            </a:r>
            <a:r>
              <a:rPr lang="en-US" dirty="0" err="1" smtClean="0"/>
              <a:t>sapien</a:t>
            </a:r>
            <a:r>
              <a:rPr lang="en-US" dirty="0" smtClean="0"/>
              <a:t> at </a:t>
            </a:r>
            <a:r>
              <a:rPr lang="en-US" dirty="0" err="1" smtClean="0"/>
              <a:t>justo</a:t>
            </a:r>
            <a:r>
              <a:rPr lang="en-US" dirty="0" smtClean="0"/>
              <a:t> </a:t>
            </a:r>
            <a:r>
              <a:rPr lang="en-US" dirty="0" err="1" smtClean="0"/>
              <a:t>convallis</a:t>
            </a:r>
            <a:r>
              <a:rPr lang="en-US" dirty="0" smtClean="0"/>
              <a:t> </a:t>
            </a:r>
            <a:r>
              <a:rPr lang="en-US" dirty="0" err="1" smtClean="0"/>
              <a:t>lacinia</a:t>
            </a:r>
            <a:r>
              <a:rPr lang="en-US" dirty="0" smtClean="0"/>
              <a:t> et in </a:t>
            </a:r>
            <a:r>
              <a:rPr lang="en-US" dirty="0" err="1" smtClean="0"/>
              <a:t>felis</a:t>
            </a:r>
            <a:r>
              <a:rPr lang="en-US" dirty="0" smtClean="0"/>
              <a:t>. </a:t>
            </a:r>
            <a:r>
              <a:rPr lang="en-US" dirty="0" err="1" smtClean="0"/>
              <a:t>Vestibulum</a:t>
            </a:r>
            <a:r>
              <a:rPr lang="en-US" dirty="0" smtClean="0"/>
              <a:t> </a:t>
            </a:r>
            <a:r>
              <a:rPr lang="en-US" dirty="0" err="1" smtClean="0"/>
              <a:t>luctus</a:t>
            </a:r>
            <a:r>
              <a:rPr lang="en-US" dirty="0" smtClean="0"/>
              <a:t>, </a:t>
            </a:r>
            <a:r>
              <a:rPr lang="en-US" dirty="0" err="1" smtClean="0"/>
              <a:t>odio</a:t>
            </a:r>
            <a:r>
              <a:rPr lang="en-US" dirty="0" smtClean="0"/>
              <a:t> non </a:t>
            </a:r>
            <a:r>
              <a:rPr lang="en-US" dirty="0" err="1" smtClean="0"/>
              <a:t>accumsan</a:t>
            </a:r>
            <a:r>
              <a:rPr lang="en-US" dirty="0" smtClean="0"/>
              <a:t> </a:t>
            </a:r>
            <a:r>
              <a:rPr lang="en-US" dirty="0" err="1" smtClean="0"/>
              <a:t>eleifend</a:t>
            </a:r>
            <a:r>
              <a:rPr lang="en-US" dirty="0" smtClean="0"/>
              <a:t>, </a:t>
            </a:r>
            <a:r>
              <a:rPr lang="en-US" dirty="0" err="1" smtClean="0"/>
              <a:t>lectus</a:t>
            </a:r>
            <a:r>
              <a:rPr lang="en-US" dirty="0" smtClean="0"/>
              <a:t> </a:t>
            </a:r>
            <a:r>
              <a:rPr lang="en-US" dirty="0" err="1" smtClean="0"/>
              <a:t>metus</a:t>
            </a:r>
            <a:r>
              <a:rPr lang="en-US" dirty="0" smtClean="0"/>
              <a:t> </a:t>
            </a:r>
            <a:r>
              <a:rPr lang="en-US" dirty="0" err="1" smtClean="0"/>
              <a:t>rutrum</a:t>
            </a:r>
            <a:r>
              <a:rPr lang="en-US" dirty="0" smtClean="0"/>
              <a:t> </a:t>
            </a:r>
            <a:r>
              <a:rPr lang="en-US" dirty="0" err="1" smtClean="0"/>
              <a:t>orci</a:t>
            </a:r>
            <a:r>
              <a:rPr lang="en-US" dirty="0" smtClean="0"/>
              <a:t>, </a:t>
            </a:r>
            <a:r>
              <a:rPr lang="en-US" dirty="0" err="1" smtClean="0"/>
              <a:t>quis</a:t>
            </a:r>
            <a:r>
              <a:rPr lang="en-US" dirty="0" smtClean="0"/>
              <a:t> </a:t>
            </a:r>
            <a:r>
              <a:rPr lang="en-US" dirty="0" err="1" smtClean="0"/>
              <a:t>molestie</a:t>
            </a:r>
            <a:r>
              <a:rPr lang="en-US" dirty="0" smtClean="0"/>
              <a:t> </a:t>
            </a:r>
            <a:r>
              <a:rPr lang="en-US" dirty="0" err="1" smtClean="0"/>
              <a:t>enim</a:t>
            </a:r>
            <a:r>
              <a:rPr lang="en-US" dirty="0" smtClean="0"/>
              <a:t> </a:t>
            </a:r>
            <a:r>
              <a:rPr lang="en-US" dirty="0" err="1" smtClean="0"/>
              <a:t>augue</a:t>
            </a:r>
            <a:r>
              <a:rPr lang="en-US" dirty="0" smtClean="0"/>
              <a:t> in </a:t>
            </a:r>
            <a:r>
              <a:rPr lang="en-US" dirty="0" err="1" smtClean="0"/>
              <a:t>lorem</a:t>
            </a:r>
            <a:r>
              <a:rPr lang="en-US" dirty="0" smtClean="0"/>
              <a:t>. </a:t>
            </a:r>
            <a:r>
              <a:rPr lang="en-US" dirty="0" err="1" smtClean="0"/>
              <a:t>Vestibulum</a:t>
            </a:r>
            <a:r>
              <a:rPr lang="en-US" dirty="0" smtClean="0"/>
              <a:t> </a:t>
            </a:r>
            <a:r>
              <a:rPr lang="en-US" dirty="0" err="1" smtClean="0"/>
              <a:t>volutpat</a:t>
            </a:r>
            <a:r>
              <a:rPr lang="en-US" dirty="0" smtClean="0"/>
              <a:t> </a:t>
            </a:r>
            <a:r>
              <a:rPr lang="en-US" dirty="0" err="1" smtClean="0"/>
              <a:t>sagittis</a:t>
            </a:r>
            <a:r>
              <a:rPr lang="en-US" dirty="0" smtClean="0"/>
              <a:t> quam </a:t>
            </a:r>
            <a:r>
              <a:rPr lang="en-US" dirty="0" err="1" smtClean="0"/>
              <a:t>varius</a:t>
            </a:r>
            <a:r>
              <a:rPr lang="en-US" dirty="0" smtClean="0"/>
              <a:t> </a:t>
            </a:r>
            <a:r>
              <a:rPr lang="en-US" dirty="0" err="1" smtClean="0"/>
              <a:t>facilisis</a:t>
            </a:r>
            <a:r>
              <a:rPr lang="en-US" dirty="0" smtClean="0"/>
              <a:t>.</a:t>
            </a:r>
          </a:p>
          <a:p>
            <a:pPr lvl="0"/>
            <a:r>
              <a:rPr lang="en-US" dirty="0" err="1" smtClean="0"/>
              <a:t>Donec</a:t>
            </a:r>
            <a:r>
              <a:rPr lang="en-US" dirty="0" smtClean="0"/>
              <a:t> ligula </a:t>
            </a:r>
            <a:r>
              <a:rPr lang="en-US" dirty="0" err="1" smtClean="0"/>
              <a:t>diam</a:t>
            </a:r>
            <a:r>
              <a:rPr lang="en-US" dirty="0" smtClean="0"/>
              <a:t>, </a:t>
            </a:r>
            <a:r>
              <a:rPr lang="en-US" dirty="0" err="1" smtClean="0"/>
              <a:t>tincidunt</a:t>
            </a:r>
            <a:r>
              <a:rPr lang="en-US" dirty="0" smtClean="0"/>
              <a:t> id </a:t>
            </a:r>
            <a:r>
              <a:rPr lang="en-US" dirty="0" err="1" smtClean="0"/>
              <a:t>nisl</a:t>
            </a:r>
            <a:r>
              <a:rPr lang="en-US" dirty="0" smtClean="0"/>
              <a:t> </a:t>
            </a:r>
            <a:r>
              <a:rPr lang="en-US" dirty="0" err="1" smtClean="0"/>
              <a:t>vel</a:t>
            </a:r>
            <a:r>
              <a:rPr lang="en-US" dirty="0" smtClean="0"/>
              <a:t>, </a:t>
            </a:r>
            <a:r>
              <a:rPr lang="en-US" dirty="0" err="1" smtClean="0"/>
              <a:t>accumsan</a:t>
            </a:r>
            <a:r>
              <a:rPr lang="en-US" dirty="0" smtClean="0"/>
              <a:t> </a:t>
            </a:r>
            <a:r>
              <a:rPr lang="en-US" dirty="0" err="1" smtClean="0"/>
              <a:t>placerat</a:t>
            </a:r>
            <a:r>
              <a:rPr lang="en-US" dirty="0" smtClean="0"/>
              <a:t> </a:t>
            </a:r>
            <a:r>
              <a:rPr lang="en-US" dirty="0" err="1" smtClean="0"/>
              <a:t>velit</a:t>
            </a:r>
            <a:r>
              <a:rPr lang="en-US" dirty="0" smtClean="0"/>
              <a:t>. </a:t>
            </a:r>
            <a:r>
              <a:rPr lang="en-US" dirty="0" err="1" smtClean="0"/>
              <a:t>Nullam</a:t>
            </a:r>
            <a:r>
              <a:rPr lang="en-US" dirty="0" smtClean="0"/>
              <a:t> </a:t>
            </a:r>
            <a:r>
              <a:rPr lang="en-US" dirty="0" err="1" smtClean="0"/>
              <a:t>sagittis</a:t>
            </a:r>
            <a:r>
              <a:rPr lang="en-US" dirty="0" smtClean="0"/>
              <a:t> </a:t>
            </a:r>
            <a:r>
              <a:rPr lang="en-US" dirty="0" err="1" smtClean="0"/>
              <a:t>feugiat</a:t>
            </a:r>
            <a:r>
              <a:rPr lang="en-US" dirty="0" smtClean="0"/>
              <a:t> </a:t>
            </a:r>
            <a:r>
              <a:rPr lang="en-US" dirty="0" err="1" smtClean="0"/>
              <a:t>erat</a:t>
            </a:r>
            <a:r>
              <a:rPr lang="en-US" dirty="0" smtClean="0"/>
              <a:t>, </a:t>
            </a:r>
            <a:r>
              <a:rPr lang="en-US" dirty="0" err="1" smtClean="0"/>
              <a:t>vel</a:t>
            </a:r>
            <a:r>
              <a:rPr lang="en-US" dirty="0" smtClean="0"/>
              <a:t> </a:t>
            </a:r>
            <a:r>
              <a:rPr lang="en-US" dirty="0" err="1" smtClean="0"/>
              <a:t>vestibulum</a:t>
            </a:r>
            <a:r>
              <a:rPr lang="en-US" dirty="0" smtClean="0"/>
              <a:t> </a:t>
            </a:r>
            <a:r>
              <a:rPr lang="en-US" dirty="0" err="1" smtClean="0"/>
              <a:t>lorem</a:t>
            </a:r>
            <a:r>
              <a:rPr lang="en-US" dirty="0" smtClean="0"/>
              <a:t> </a:t>
            </a:r>
            <a:r>
              <a:rPr lang="en-US" dirty="0" err="1" smtClean="0"/>
              <a:t>facilisis</a:t>
            </a:r>
            <a:r>
              <a:rPr lang="en-US" dirty="0" smtClean="0"/>
              <a:t> vitae. </a:t>
            </a:r>
            <a:r>
              <a:rPr lang="en-US" dirty="0" err="1" smtClean="0"/>
              <a:t>Duis</a:t>
            </a:r>
            <a:r>
              <a:rPr lang="en-US" dirty="0" smtClean="0"/>
              <a:t> </a:t>
            </a:r>
            <a:r>
              <a:rPr lang="en-US" dirty="0" err="1" smtClean="0"/>
              <a:t>molestie</a:t>
            </a:r>
            <a:r>
              <a:rPr lang="en-US" dirty="0" smtClean="0"/>
              <a:t> </a:t>
            </a:r>
            <a:r>
              <a:rPr lang="en-US" dirty="0" err="1" smtClean="0"/>
              <a:t>urna</a:t>
            </a:r>
            <a:r>
              <a:rPr lang="en-US" dirty="0" smtClean="0"/>
              <a:t> </a:t>
            </a:r>
            <a:r>
              <a:rPr lang="en-US" dirty="0" err="1" smtClean="0"/>
              <a:t>enim</a:t>
            </a:r>
            <a:r>
              <a:rPr lang="en-US" dirty="0" smtClean="0"/>
              <a:t>, </a:t>
            </a:r>
            <a:r>
              <a:rPr lang="en-US" dirty="0" err="1" smtClean="0"/>
              <a:t>vel</a:t>
            </a:r>
            <a:r>
              <a:rPr lang="en-US" dirty="0" smtClean="0"/>
              <a:t> </a:t>
            </a:r>
            <a:r>
              <a:rPr lang="en-US" dirty="0" err="1" smtClean="0"/>
              <a:t>scelerisque</a:t>
            </a:r>
            <a:r>
              <a:rPr lang="en-US" dirty="0" smtClean="0"/>
              <a:t> </a:t>
            </a:r>
            <a:r>
              <a:rPr lang="en-US" dirty="0" err="1" smtClean="0"/>
              <a:t>arcu</a:t>
            </a:r>
            <a:r>
              <a:rPr lang="en-US" dirty="0" smtClean="0"/>
              <a:t> </a:t>
            </a:r>
            <a:r>
              <a:rPr lang="en-US" dirty="0" err="1" smtClean="0"/>
              <a:t>feugiat</a:t>
            </a:r>
            <a:r>
              <a:rPr lang="en-US" dirty="0" smtClean="0"/>
              <a:t> </a:t>
            </a:r>
            <a:r>
              <a:rPr lang="en-US" dirty="0" err="1" smtClean="0"/>
              <a:t>eget</a:t>
            </a:r>
            <a:r>
              <a:rPr lang="en-US" dirty="0" smtClean="0"/>
              <a:t>. </a:t>
            </a:r>
            <a:r>
              <a:rPr lang="en-US" dirty="0" err="1" smtClean="0"/>
              <a:t>Curabitur</a:t>
            </a:r>
            <a:r>
              <a:rPr lang="en-US" dirty="0" smtClean="0"/>
              <a:t> </a:t>
            </a:r>
            <a:r>
              <a:rPr lang="en-US" dirty="0" err="1" smtClean="0"/>
              <a:t>lobortis</a:t>
            </a:r>
            <a:r>
              <a:rPr lang="en-US" dirty="0" smtClean="0"/>
              <a:t>, </a:t>
            </a:r>
            <a:r>
              <a:rPr lang="en-US" dirty="0" err="1" smtClean="0"/>
              <a:t>nulla</a:t>
            </a:r>
            <a:r>
              <a:rPr lang="en-US" dirty="0" smtClean="0"/>
              <a:t> </a:t>
            </a:r>
            <a:r>
              <a:rPr lang="en-US" dirty="0" err="1" smtClean="0"/>
              <a:t>vel</a:t>
            </a:r>
            <a:r>
              <a:rPr lang="en-US" dirty="0" smtClean="0"/>
              <a:t> </a:t>
            </a:r>
            <a:r>
              <a:rPr lang="en-US" dirty="0" err="1" smtClean="0"/>
              <a:t>dignissim</a:t>
            </a:r>
            <a:r>
              <a:rPr lang="en-US" dirty="0" smtClean="0"/>
              <a:t> </a:t>
            </a:r>
            <a:r>
              <a:rPr lang="en-US" dirty="0" err="1" smtClean="0"/>
              <a:t>consequat</a:t>
            </a:r>
            <a:r>
              <a:rPr lang="en-US" dirty="0" smtClean="0"/>
              <a:t>, </a:t>
            </a:r>
            <a:r>
              <a:rPr lang="en-US" dirty="0" err="1" smtClean="0"/>
              <a:t>odio</a:t>
            </a:r>
            <a:r>
              <a:rPr lang="en-US" dirty="0" smtClean="0"/>
              <a:t> </a:t>
            </a:r>
            <a:r>
              <a:rPr lang="en-US" dirty="0" err="1" smtClean="0"/>
              <a:t>libero</a:t>
            </a:r>
            <a:r>
              <a:rPr lang="en-US" dirty="0" smtClean="0"/>
              <a:t> </a:t>
            </a:r>
            <a:r>
              <a:rPr lang="en-US" dirty="0" err="1" smtClean="0"/>
              <a:t>pellentesque</a:t>
            </a:r>
            <a:r>
              <a:rPr lang="en-US" dirty="0" smtClean="0"/>
              <a:t> </a:t>
            </a:r>
            <a:r>
              <a:rPr lang="en-US" dirty="0" err="1" smtClean="0"/>
              <a:t>nunc</a:t>
            </a:r>
            <a:r>
              <a:rPr lang="en-US" dirty="0" smtClean="0"/>
              <a:t>, sit </a:t>
            </a:r>
            <a:r>
              <a:rPr lang="en-US" dirty="0" err="1" smtClean="0"/>
              <a:t>amet</a:t>
            </a:r>
            <a:r>
              <a:rPr lang="en-US" dirty="0" smtClean="0"/>
              <a:t> </a:t>
            </a:r>
            <a:r>
              <a:rPr lang="en-US" dirty="0" err="1" smtClean="0"/>
              <a:t>feugiat</a:t>
            </a:r>
            <a:r>
              <a:rPr lang="en-US" dirty="0" smtClean="0"/>
              <a:t> </a:t>
            </a:r>
            <a:r>
              <a:rPr lang="en-US" dirty="0" err="1" smtClean="0"/>
              <a:t>justo</a:t>
            </a:r>
            <a:r>
              <a:rPr lang="en-US" dirty="0" smtClean="0"/>
              <a:t> </a:t>
            </a:r>
            <a:r>
              <a:rPr lang="en-US" dirty="0" err="1" smtClean="0"/>
              <a:t>metus</a:t>
            </a:r>
            <a:r>
              <a:rPr lang="en-US" dirty="0" smtClean="0"/>
              <a:t> </a:t>
            </a:r>
            <a:r>
              <a:rPr lang="en-US" dirty="0" err="1" smtClean="0"/>
              <a:t>nec</a:t>
            </a:r>
            <a:r>
              <a:rPr lang="en-US" dirty="0" smtClean="0"/>
              <a:t> </a:t>
            </a:r>
            <a:r>
              <a:rPr lang="en-US" dirty="0" err="1" smtClean="0"/>
              <a:t>neque</a:t>
            </a:r>
            <a:r>
              <a:rPr lang="en-US" dirty="0" smtClean="0"/>
              <a:t>. </a:t>
            </a:r>
            <a:r>
              <a:rPr lang="en-US" dirty="0" err="1" smtClean="0"/>
              <a:t>Donec</a:t>
            </a:r>
            <a:r>
              <a:rPr lang="en-US" dirty="0" smtClean="0"/>
              <a:t> non ante ac </a:t>
            </a:r>
            <a:r>
              <a:rPr lang="en-US" dirty="0" err="1" smtClean="0"/>
              <a:t>orci</a:t>
            </a:r>
            <a:r>
              <a:rPr lang="en-US" dirty="0" smtClean="0"/>
              <a:t> </a:t>
            </a:r>
            <a:r>
              <a:rPr lang="en-US" dirty="0" err="1" smtClean="0"/>
              <a:t>elementum</a:t>
            </a:r>
            <a:r>
              <a:rPr lang="en-US" dirty="0" smtClean="0"/>
              <a:t> </a:t>
            </a:r>
            <a:r>
              <a:rPr lang="en-US" dirty="0" err="1" smtClean="0"/>
              <a:t>iaculis</a:t>
            </a:r>
            <a:r>
              <a:rPr lang="en-US" dirty="0" smtClean="0"/>
              <a:t> </a:t>
            </a:r>
            <a:r>
              <a:rPr lang="en-US" dirty="0" err="1" smtClean="0"/>
              <a:t>consequat</a:t>
            </a:r>
            <a:r>
              <a:rPr lang="en-US" dirty="0" smtClean="0"/>
              <a:t> in </a:t>
            </a:r>
            <a:r>
              <a:rPr lang="en-US" dirty="0" err="1" smtClean="0"/>
              <a:t>metus</a:t>
            </a:r>
            <a:r>
              <a:rPr lang="en-US" dirty="0" smtClean="0"/>
              <a:t>. </a:t>
            </a:r>
            <a:r>
              <a:rPr lang="en-US" dirty="0" err="1" smtClean="0"/>
              <a:t>Interdum</a:t>
            </a:r>
            <a:r>
              <a:rPr lang="en-US" dirty="0" smtClean="0"/>
              <a:t> et </a:t>
            </a:r>
            <a:r>
              <a:rPr lang="en-US" dirty="0" err="1" smtClean="0"/>
              <a:t>malesuada</a:t>
            </a:r>
            <a:r>
              <a:rPr lang="en-US" dirty="0" smtClean="0"/>
              <a:t> fames ac ante </a:t>
            </a:r>
            <a:r>
              <a:rPr lang="en-US" dirty="0" err="1" smtClean="0"/>
              <a:t>ipsum</a:t>
            </a:r>
            <a:r>
              <a:rPr lang="en-US" dirty="0" smtClean="0"/>
              <a:t> </a:t>
            </a:r>
            <a:r>
              <a:rPr lang="en-US" dirty="0" err="1" smtClean="0"/>
              <a:t>primis</a:t>
            </a:r>
            <a:r>
              <a:rPr lang="en-US" dirty="0" smtClean="0"/>
              <a:t> in </a:t>
            </a:r>
            <a:r>
              <a:rPr lang="en-US" dirty="0" err="1" smtClean="0"/>
              <a:t>faucibus</a:t>
            </a:r>
            <a:r>
              <a:rPr lang="en-US" dirty="0" smtClean="0"/>
              <a:t>. </a:t>
            </a:r>
            <a:r>
              <a:rPr lang="en-US" dirty="0" err="1" smtClean="0"/>
              <a:t>Mauris</a:t>
            </a:r>
            <a:r>
              <a:rPr lang="en-US" dirty="0" smtClean="0"/>
              <a:t> </a:t>
            </a:r>
            <a:r>
              <a:rPr lang="en-US" dirty="0" err="1" smtClean="0"/>
              <a:t>volutpat</a:t>
            </a:r>
            <a:r>
              <a:rPr lang="en-US" dirty="0" smtClean="0"/>
              <a:t> </a:t>
            </a:r>
            <a:r>
              <a:rPr lang="en-US" dirty="0" err="1" smtClean="0"/>
              <a:t>aliquet</a:t>
            </a:r>
            <a:r>
              <a:rPr lang="en-US" dirty="0" smtClean="0"/>
              <a:t> </a:t>
            </a:r>
            <a:r>
              <a:rPr lang="en-US" dirty="0" err="1" smtClean="0"/>
              <a:t>imperdiet</a:t>
            </a:r>
            <a:r>
              <a:rPr lang="en-US" dirty="0" smtClean="0"/>
              <a:t>. </a:t>
            </a:r>
            <a:r>
              <a:rPr lang="en-US" dirty="0" err="1" smtClean="0"/>
              <a:t>Suspendisse</a:t>
            </a:r>
            <a:r>
              <a:rPr lang="en-US" dirty="0" smtClean="0"/>
              <a:t> </a:t>
            </a:r>
            <a:r>
              <a:rPr lang="en-US" dirty="0" err="1" smtClean="0"/>
              <a:t>ultrices</a:t>
            </a:r>
            <a:r>
              <a:rPr lang="en-US" dirty="0" smtClean="0"/>
              <a:t> lacus id </a:t>
            </a:r>
            <a:r>
              <a:rPr lang="en-US" dirty="0" err="1" smtClean="0"/>
              <a:t>est</a:t>
            </a:r>
            <a:r>
              <a:rPr lang="en-US" dirty="0" smtClean="0"/>
              <a:t> </a:t>
            </a:r>
            <a:r>
              <a:rPr lang="en-US" dirty="0" err="1" smtClean="0"/>
              <a:t>viverra</a:t>
            </a:r>
            <a:r>
              <a:rPr lang="en-US" dirty="0" smtClean="0"/>
              <a:t>, at </a:t>
            </a:r>
            <a:r>
              <a:rPr lang="en-US" dirty="0" err="1" smtClean="0"/>
              <a:t>porttitor</a:t>
            </a:r>
            <a:r>
              <a:rPr lang="en-US" dirty="0" smtClean="0"/>
              <a:t> </a:t>
            </a:r>
            <a:r>
              <a:rPr lang="en-US" dirty="0" err="1" smtClean="0"/>
              <a:t>metus</a:t>
            </a:r>
            <a:r>
              <a:rPr lang="en-US" dirty="0" smtClean="0"/>
              <a:t> </a:t>
            </a:r>
            <a:r>
              <a:rPr lang="en-US" dirty="0" err="1" smtClean="0"/>
              <a:t>facilisis</a:t>
            </a:r>
            <a:r>
              <a:rPr lang="en-US" dirty="0" smtClean="0"/>
              <a:t>. </a:t>
            </a:r>
            <a:r>
              <a:rPr lang="en-US" dirty="0" err="1" smtClean="0"/>
              <a:t>Nullam</a:t>
            </a:r>
            <a:r>
              <a:rPr lang="en-US" dirty="0" smtClean="0"/>
              <a:t> dolor </a:t>
            </a:r>
            <a:r>
              <a:rPr lang="en-US" dirty="0" err="1" smtClean="0"/>
              <a:t>sapien</a:t>
            </a:r>
            <a:r>
              <a:rPr lang="en-US" dirty="0" smtClean="0"/>
              <a:t>, </a:t>
            </a:r>
            <a:r>
              <a:rPr lang="en-US" dirty="0" err="1" smtClean="0"/>
              <a:t>hendrerit</a:t>
            </a:r>
            <a:r>
              <a:rPr lang="en-US" dirty="0" smtClean="0"/>
              <a:t> sit </a:t>
            </a:r>
            <a:r>
              <a:rPr lang="en-US" dirty="0" err="1" smtClean="0"/>
              <a:t>amet</a:t>
            </a:r>
            <a:r>
              <a:rPr lang="en-US" dirty="0" smtClean="0"/>
              <a:t> </a:t>
            </a:r>
            <a:r>
              <a:rPr lang="en-US" dirty="0" err="1" smtClean="0"/>
              <a:t>tellus</a:t>
            </a:r>
            <a:r>
              <a:rPr lang="en-US" dirty="0" smtClean="0"/>
              <a:t> </a:t>
            </a:r>
            <a:r>
              <a:rPr lang="en-US" dirty="0" err="1" smtClean="0"/>
              <a:t>tristique</a:t>
            </a:r>
            <a:r>
              <a:rPr lang="en-US" dirty="0" smtClean="0"/>
              <a:t>, </a:t>
            </a:r>
            <a:r>
              <a:rPr lang="en-US" dirty="0" err="1" smtClean="0"/>
              <a:t>tempor</a:t>
            </a:r>
            <a:r>
              <a:rPr lang="en-US" dirty="0" smtClean="0"/>
              <a:t> </a:t>
            </a:r>
            <a:r>
              <a:rPr lang="en-US" dirty="0" err="1" smtClean="0"/>
              <a:t>iaculis</a:t>
            </a:r>
            <a:r>
              <a:rPr lang="en-US" dirty="0" smtClean="0"/>
              <a:t> </a:t>
            </a:r>
            <a:r>
              <a:rPr lang="en-US" dirty="0" err="1" smtClean="0"/>
              <a:t>urna</a:t>
            </a:r>
            <a:r>
              <a:rPr lang="en-US" dirty="0" smtClean="0"/>
              <a:t>. </a:t>
            </a:r>
            <a:r>
              <a:rPr lang="en-US" dirty="0" err="1" smtClean="0"/>
              <a:t>Nulla</a:t>
            </a:r>
            <a:r>
              <a:rPr lang="en-US" dirty="0" smtClean="0"/>
              <a:t> a </a:t>
            </a:r>
            <a:r>
              <a:rPr lang="en-US" dirty="0" err="1" smtClean="0"/>
              <a:t>aliquam</a:t>
            </a:r>
            <a:r>
              <a:rPr lang="en-US" dirty="0" smtClean="0"/>
              <a:t> magna. </a:t>
            </a:r>
            <a:r>
              <a:rPr lang="en-US" dirty="0" err="1" smtClean="0"/>
              <a:t>Donec</a:t>
            </a:r>
            <a:r>
              <a:rPr lang="en-US" dirty="0" smtClean="0"/>
              <a:t> </a:t>
            </a:r>
            <a:r>
              <a:rPr lang="en-US" dirty="0" err="1" smtClean="0"/>
              <a:t>eget</a:t>
            </a:r>
            <a:r>
              <a:rPr lang="en-US" dirty="0" smtClean="0"/>
              <a:t> </a:t>
            </a:r>
            <a:r>
              <a:rPr lang="en-US" dirty="0" err="1" smtClean="0"/>
              <a:t>felis</a:t>
            </a:r>
            <a:r>
              <a:rPr lang="en-US" dirty="0" smtClean="0"/>
              <a:t> in </a:t>
            </a:r>
            <a:r>
              <a:rPr lang="en-US" dirty="0" err="1" smtClean="0"/>
              <a:t>felis</a:t>
            </a:r>
            <a:r>
              <a:rPr lang="en-US" dirty="0" smtClean="0"/>
              <a:t> </a:t>
            </a:r>
            <a:r>
              <a:rPr lang="en-US" dirty="0" err="1" smtClean="0"/>
              <a:t>lacinia</a:t>
            </a:r>
            <a:r>
              <a:rPr lang="en-US" dirty="0" smtClean="0"/>
              <a:t> </a:t>
            </a:r>
            <a:r>
              <a:rPr lang="en-US" dirty="0" err="1" smtClean="0"/>
              <a:t>porttitor</a:t>
            </a:r>
            <a:r>
              <a:rPr lang="en-US" dirty="0" smtClean="0"/>
              <a:t>. </a:t>
            </a:r>
            <a:r>
              <a:rPr lang="en-US" dirty="0" err="1" smtClean="0"/>
              <a:t>Proin</a:t>
            </a:r>
            <a:r>
              <a:rPr lang="en-US" dirty="0" smtClean="0"/>
              <a:t> </a:t>
            </a:r>
            <a:r>
              <a:rPr lang="en-US" dirty="0" err="1" smtClean="0"/>
              <a:t>sollicitudin</a:t>
            </a:r>
            <a:r>
              <a:rPr lang="en-US" dirty="0" smtClean="0"/>
              <a:t> ante id </a:t>
            </a:r>
            <a:r>
              <a:rPr lang="en-US" dirty="0" err="1" smtClean="0"/>
              <a:t>nisl</a:t>
            </a:r>
            <a:r>
              <a:rPr lang="en-US" dirty="0" smtClean="0"/>
              <a:t> </a:t>
            </a:r>
            <a:r>
              <a:rPr lang="en-US" dirty="0" err="1" smtClean="0"/>
              <a:t>imperdiet</a:t>
            </a:r>
            <a:r>
              <a:rPr lang="en-US" dirty="0" smtClean="0"/>
              <a:t> </a:t>
            </a:r>
            <a:r>
              <a:rPr lang="en-US" dirty="0" err="1" smtClean="0"/>
              <a:t>euismod</a:t>
            </a:r>
            <a:r>
              <a:rPr lang="en-US" dirty="0" smtClean="0"/>
              <a:t>. </a:t>
            </a:r>
            <a:r>
              <a:rPr lang="en-US" dirty="0" err="1" smtClean="0"/>
              <a:t>Aenean</a:t>
            </a:r>
            <a:r>
              <a:rPr lang="en-US" dirty="0" smtClean="0"/>
              <a:t> </a:t>
            </a:r>
            <a:r>
              <a:rPr lang="en-US" dirty="0" err="1" smtClean="0"/>
              <a:t>vestibulum</a:t>
            </a:r>
            <a:r>
              <a:rPr lang="en-US" dirty="0" smtClean="0"/>
              <a:t> non </a:t>
            </a:r>
            <a:r>
              <a:rPr lang="en-US" dirty="0" err="1" smtClean="0"/>
              <a:t>metus</a:t>
            </a:r>
            <a:r>
              <a:rPr lang="en-US" dirty="0" smtClean="0"/>
              <a:t> vitae </a:t>
            </a:r>
            <a:r>
              <a:rPr lang="en-US" dirty="0" err="1" smtClean="0"/>
              <a:t>rutrum</a:t>
            </a:r>
            <a:r>
              <a:rPr lang="en-US" dirty="0" smtClean="0"/>
              <a:t>. </a:t>
            </a:r>
            <a:r>
              <a:rPr lang="en-US" dirty="0" err="1" smtClean="0"/>
              <a:t>Cras</a:t>
            </a:r>
            <a:r>
              <a:rPr lang="en-US" dirty="0" smtClean="0"/>
              <a:t> </a:t>
            </a:r>
            <a:r>
              <a:rPr lang="en-US" dirty="0" err="1" smtClean="0"/>
              <a:t>varius</a:t>
            </a:r>
            <a:r>
              <a:rPr lang="en-US" dirty="0" smtClean="0"/>
              <a:t> </a:t>
            </a:r>
            <a:r>
              <a:rPr lang="en-US" dirty="0" err="1" smtClean="0"/>
              <a:t>condimentum</a:t>
            </a:r>
            <a:r>
              <a:rPr lang="en-US" dirty="0" smtClean="0"/>
              <a:t> </a:t>
            </a:r>
            <a:r>
              <a:rPr lang="en-US" dirty="0" err="1" smtClean="0"/>
              <a:t>diam</a:t>
            </a:r>
            <a:r>
              <a:rPr lang="en-US" dirty="0" smtClean="0"/>
              <a:t>, </a:t>
            </a:r>
            <a:r>
              <a:rPr lang="en-US" dirty="0" err="1" smtClean="0"/>
              <a:t>quis</a:t>
            </a:r>
            <a:r>
              <a:rPr lang="en-US" dirty="0" smtClean="0"/>
              <a:t> </a:t>
            </a:r>
            <a:r>
              <a:rPr lang="en-US" dirty="0" err="1" smtClean="0"/>
              <a:t>euismod</a:t>
            </a:r>
            <a:r>
              <a:rPr lang="en-US" dirty="0" smtClean="0"/>
              <a:t> </a:t>
            </a:r>
            <a:r>
              <a:rPr lang="en-US" dirty="0" err="1" smtClean="0"/>
              <a:t>erat</a:t>
            </a:r>
            <a:r>
              <a:rPr lang="en-US" dirty="0" smtClean="0"/>
              <a:t> </a:t>
            </a:r>
            <a:r>
              <a:rPr lang="en-US" dirty="0" err="1" smtClean="0"/>
              <a:t>pharetra</a:t>
            </a:r>
            <a:r>
              <a:rPr lang="en-US" dirty="0" smtClean="0"/>
              <a:t> non. </a:t>
            </a:r>
            <a:r>
              <a:rPr lang="en-US" dirty="0" err="1" smtClean="0"/>
              <a:t>Sed</a:t>
            </a:r>
            <a:r>
              <a:rPr lang="en-US" dirty="0" smtClean="0"/>
              <a:t> </a:t>
            </a:r>
            <a:r>
              <a:rPr lang="en-US" dirty="0" err="1" smtClean="0"/>
              <a:t>eget</a:t>
            </a:r>
            <a:r>
              <a:rPr lang="en-US" dirty="0" smtClean="0"/>
              <a:t> </a:t>
            </a:r>
            <a:r>
              <a:rPr lang="en-US" dirty="0" err="1" smtClean="0"/>
              <a:t>blandit</a:t>
            </a:r>
            <a:r>
              <a:rPr lang="en-US" dirty="0" smtClean="0"/>
              <a:t> sem.</a:t>
            </a:r>
          </a:p>
        </p:txBody>
      </p:sp>
      <p:grpSp>
        <p:nvGrpSpPr>
          <p:cNvPr id="5" name="Group 4"/>
          <p:cNvGrpSpPr/>
          <p:nvPr userDrawn="1"/>
        </p:nvGrpSpPr>
        <p:grpSpPr>
          <a:xfrm>
            <a:off x="75979" y="321282"/>
            <a:ext cx="287999" cy="285143"/>
            <a:chOff x="5270500" y="1460500"/>
            <a:chExt cx="1701800" cy="2705100"/>
          </a:xfrm>
        </p:grpSpPr>
        <p:sp>
          <p:nvSpPr>
            <p:cNvPr id="7" name="Rounded Rectangle 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ounded Rectangle 1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07971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400"/>
                                        <p:tgtEl>
                                          <p:spTgt spid="6">
                                            <p:txEl>
                                              <p:pRg st="0" end="0"/>
                                            </p:txEl>
                                          </p:spTgt>
                                        </p:tgtEl>
                                      </p:cBhvr>
                                    </p:animEffect>
                                    <p:anim calcmode="lin" valueType="num">
                                      <p:cBhvr>
                                        <p:cTn id="11" dur="4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6">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anim calcmode="lin" valueType="num">
                                      <p:cBhvr>
                                        <p:cTn id="16"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8">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9">
                                            <p:txEl>
                                              <p:pRg st="0" end="0"/>
                                            </p:txEl>
                                          </p:spTgt>
                                        </p:tgtEl>
                                        <p:attrNameLst>
                                          <p:attrName>style.visibility</p:attrName>
                                        </p:attrNameLst>
                                      </p:cBhvr>
                                      <p:to>
                                        <p:strVal val="visible"/>
                                      </p:to>
                                    </p:set>
                                    <p:animEffect transition="in" filter="fade">
                                      <p:cBhvr>
                                        <p:cTn id="20" dur="500"/>
                                        <p:tgtEl>
                                          <p:spTgt spid="9">
                                            <p:txEl>
                                              <p:pRg st="0" end="0"/>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2" end="2"/>
                                            </p:txEl>
                                          </p:spTgt>
                                        </p:tgtEl>
                                        <p:attrNameLst>
                                          <p:attrName>style.visibility</p:attrName>
                                        </p:attrNameLst>
                                      </p:cBhvr>
                                      <p:to>
                                        <p:strVal val="visible"/>
                                      </p:to>
                                    </p:set>
                                    <p:animEffect transition="in" filter="fade">
                                      <p:cBhvr>
                                        <p:cTn id="23" dur="500"/>
                                        <p:tgtEl>
                                          <p:spTgt spid="9">
                                            <p:txEl>
                                              <p:pRg st="2" end="2"/>
                                            </p:txEl>
                                          </p:spTgt>
                                        </p:tgtEl>
                                      </p:cBhvr>
                                    </p:animEffect>
                                  </p:childTnLst>
                                </p:cTn>
                              </p:par>
                              <p:par>
                                <p:cTn id="24" presetID="10" presetClass="entr" presetSubtype="0" fill="hold" grpId="0" nodeType="withEffect">
                                  <p:stCondLst>
                                    <p:cond delay="800"/>
                                  </p:stCondLst>
                                  <p:childTnLst>
                                    <p:set>
                                      <p:cBhvr>
                                        <p:cTn id="25" dur="1" fill="hold">
                                          <p:stCondLst>
                                            <p:cond delay="0"/>
                                          </p:stCondLst>
                                        </p:cTn>
                                        <p:tgtEl>
                                          <p:spTgt spid="9">
                                            <p:txEl>
                                              <p:pRg st="4" end="4"/>
                                            </p:txEl>
                                          </p:spTgt>
                                        </p:tgtEl>
                                        <p:attrNameLst>
                                          <p:attrName>style.visibility</p:attrName>
                                        </p:attrNameLst>
                                      </p:cBhvr>
                                      <p:to>
                                        <p:strVal val="visible"/>
                                      </p:to>
                                    </p:set>
                                    <p:animEffect transition="in" filter="fade">
                                      <p:cBhvr>
                                        <p:cTn id="26" dur="500"/>
                                        <p:tgtEl>
                                          <p:spTgt spid="9">
                                            <p:txEl>
                                              <p:pRg st="4" end="4"/>
                                            </p:txEl>
                                          </p:spTgt>
                                        </p:tgtEl>
                                      </p:cBhvr>
                                    </p:animEffect>
                                  </p:childTnLst>
                                </p:cTn>
                              </p:par>
                              <p:par>
                                <p:cTn id="27" presetID="10" presetClass="entr" presetSubtype="0" fill="hold" grpId="0" nodeType="withEffect">
                                  <p:stCondLst>
                                    <p:cond delay="800"/>
                                  </p:stCondLst>
                                  <p:childTnLst>
                                    <p:set>
                                      <p:cBhvr>
                                        <p:cTn id="28" dur="1" fill="hold">
                                          <p:stCondLst>
                                            <p:cond delay="0"/>
                                          </p:stCondLst>
                                        </p:cTn>
                                        <p:tgtEl>
                                          <p:spTgt spid="9">
                                            <p:txEl>
                                              <p:pRg st="6" end="6"/>
                                            </p:txEl>
                                          </p:spTgt>
                                        </p:tgtEl>
                                        <p:attrNameLst>
                                          <p:attrName>style.visibility</p:attrName>
                                        </p:attrNameLst>
                                      </p:cBhvr>
                                      <p:to>
                                        <p:strVal val="visible"/>
                                      </p:to>
                                    </p:set>
                                    <p:animEffect transition="in" filter="fade">
                                      <p:cBhvr>
                                        <p:cTn id="29" dur="500"/>
                                        <p:tgtEl>
                                          <p:spTgt spid="9">
                                            <p:txEl>
                                              <p:pRg st="6" end="6"/>
                                            </p:txEl>
                                          </p:spTgt>
                                        </p:tgtEl>
                                      </p:cBhvr>
                                    </p:animEffect>
                                  </p:childTnLst>
                                </p:cTn>
                              </p:par>
                              <p:par>
                                <p:cTn id="30" presetID="10" presetClass="entr" presetSubtype="0" fill="hold" grpId="0" nodeType="withEffect">
                                  <p:stCondLst>
                                    <p:cond delay="800"/>
                                  </p:stCondLst>
                                  <p:childTnLst>
                                    <p:set>
                                      <p:cBhvr>
                                        <p:cTn id="31" dur="1" fill="hold">
                                          <p:stCondLst>
                                            <p:cond delay="0"/>
                                          </p:stCondLst>
                                        </p:cTn>
                                        <p:tgtEl>
                                          <p:spTgt spid="9">
                                            <p:txEl>
                                              <p:pRg st="7" end="7"/>
                                            </p:txEl>
                                          </p:spTgt>
                                        </p:tgtEl>
                                        <p:attrNameLst>
                                          <p:attrName>style.visibility</p:attrName>
                                        </p:attrNameLst>
                                      </p:cBhvr>
                                      <p:to>
                                        <p:strVal val="visible"/>
                                      </p:to>
                                    </p:set>
                                    <p:animEffect transition="in" filter="fade">
                                      <p:cBhvr>
                                        <p:cTn id="32" dur="500"/>
                                        <p:tgtEl>
                                          <p:spTgt spid="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400"/>
                        <p:tgtEl>
                          <p:spTgt spid="6"/>
                        </p:tgtEl>
                      </p:cBhvr>
                    </p:animEffect>
                    <p:anim calcmode="lin" valueType="num">
                      <p:cBhvr>
                        <p:cTn dur="400" fill="hold"/>
                        <p:tgtEl>
                          <p:spTgt spid="6"/>
                        </p:tgtEl>
                        <p:attrNameLst>
                          <p:attrName>ppt_x</p:attrName>
                        </p:attrNameLst>
                      </p:cBhvr>
                      <p:tavLst>
                        <p:tav tm="0">
                          <p:val>
                            <p:strVal val="#ppt_x"/>
                          </p:val>
                        </p:tav>
                        <p:tav tm="100000">
                          <p:val>
                            <p:strVal val="#ppt_x"/>
                          </p:val>
                        </p:tav>
                      </p:tavLst>
                    </p:anim>
                    <p:anim calcmode="lin" valueType="num">
                      <p:cBhvr>
                        <p:cTn dur="400" fill="hold"/>
                        <p:tgtEl>
                          <p:spTgt spid="6"/>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8229600" cy="9525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047757" y="495867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06144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_Three Columns Text">
    <p:spTree>
      <p:nvGrpSpPr>
        <p:cNvPr id="1" name=""/>
        <p:cNvGrpSpPr/>
        <p:nvPr/>
      </p:nvGrpSpPr>
      <p:grpSpPr>
        <a:xfrm>
          <a:off x="0" y="0"/>
          <a:ext cx="0" cy="0"/>
          <a:chOff x="0" y="0"/>
          <a:chExt cx="0" cy="0"/>
        </a:xfrm>
      </p:grpSpPr>
      <p:sp>
        <p:nvSpPr>
          <p:cNvPr id="18" name="Picture Placeholder 2"/>
          <p:cNvSpPr>
            <a:spLocks noGrp="1"/>
          </p:cNvSpPr>
          <p:nvPr>
            <p:ph type="pic" sz="quarter" idx="48"/>
          </p:nvPr>
        </p:nvSpPr>
        <p:spPr>
          <a:xfrm>
            <a:off x="3451207" y="-1026561"/>
            <a:ext cx="7976165" cy="5862603"/>
          </a:xfrm>
          <a:custGeom>
            <a:avLst/>
            <a:gdLst/>
            <a:ahLst/>
            <a:cxnLst/>
            <a:rect l="l" t="t" r="r" b="b"/>
            <a:pathLst>
              <a:path w="7976165" h="5862603">
                <a:moveTo>
                  <a:pt x="7653935" y="2067213"/>
                </a:moveTo>
                <a:cubicBezTo>
                  <a:pt x="7770559" y="2067213"/>
                  <a:pt x="7887183" y="2111704"/>
                  <a:pt x="7976165" y="2200685"/>
                </a:cubicBezTo>
                <a:cubicBezTo>
                  <a:pt x="8154128" y="2378648"/>
                  <a:pt x="8154128" y="2667183"/>
                  <a:pt x="7976165" y="2845147"/>
                </a:cubicBezTo>
                <a:lnTo>
                  <a:pt x="5069879" y="5751433"/>
                </a:lnTo>
                <a:cubicBezTo>
                  <a:pt x="4891915" y="5929396"/>
                  <a:pt x="4603380" y="5929396"/>
                  <a:pt x="4425417" y="5751433"/>
                </a:cubicBezTo>
                <a:cubicBezTo>
                  <a:pt x="4247454" y="5573470"/>
                  <a:pt x="4247454" y="5284935"/>
                  <a:pt x="4425417" y="5106972"/>
                </a:cubicBezTo>
                <a:lnTo>
                  <a:pt x="7331703" y="2200685"/>
                </a:lnTo>
                <a:cubicBezTo>
                  <a:pt x="7420685" y="2111704"/>
                  <a:pt x="7537310" y="2067213"/>
                  <a:pt x="7653935" y="2067213"/>
                </a:cubicBezTo>
                <a:close/>
                <a:moveTo>
                  <a:pt x="6544741" y="1630098"/>
                </a:moveTo>
                <a:cubicBezTo>
                  <a:pt x="6661367" y="1630098"/>
                  <a:pt x="6777990" y="1674589"/>
                  <a:pt x="6866973" y="1763570"/>
                </a:cubicBezTo>
                <a:cubicBezTo>
                  <a:pt x="7044936" y="1941533"/>
                  <a:pt x="7044936" y="2230068"/>
                  <a:pt x="6866973" y="2408032"/>
                </a:cubicBezTo>
                <a:lnTo>
                  <a:pt x="3495076" y="5779929"/>
                </a:lnTo>
                <a:cubicBezTo>
                  <a:pt x="3317112" y="5957892"/>
                  <a:pt x="3028578" y="5957892"/>
                  <a:pt x="2850614" y="5779929"/>
                </a:cubicBezTo>
                <a:cubicBezTo>
                  <a:pt x="2672651" y="5601966"/>
                  <a:pt x="2672651" y="5313431"/>
                  <a:pt x="2850614" y="5135467"/>
                </a:cubicBezTo>
                <a:lnTo>
                  <a:pt x="6222511" y="1763571"/>
                </a:lnTo>
                <a:cubicBezTo>
                  <a:pt x="6311493" y="1674589"/>
                  <a:pt x="6428118" y="1630098"/>
                  <a:pt x="6544741" y="1630098"/>
                </a:cubicBezTo>
                <a:close/>
                <a:moveTo>
                  <a:pt x="6609833" y="11903"/>
                </a:moveTo>
                <a:cubicBezTo>
                  <a:pt x="6726458" y="11903"/>
                  <a:pt x="6843082" y="56394"/>
                  <a:pt x="6932064" y="145375"/>
                </a:cubicBezTo>
                <a:cubicBezTo>
                  <a:pt x="7110027" y="323338"/>
                  <a:pt x="7110027" y="611873"/>
                  <a:pt x="6932064" y="789837"/>
                </a:cubicBezTo>
                <a:lnTo>
                  <a:pt x="1992770" y="5729131"/>
                </a:lnTo>
                <a:cubicBezTo>
                  <a:pt x="1814807" y="5907094"/>
                  <a:pt x="1526272" y="5907094"/>
                  <a:pt x="1348308" y="5729130"/>
                </a:cubicBezTo>
                <a:cubicBezTo>
                  <a:pt x="1170346" y="5551168"/>
                  <a:pt x="1170346" y="5262633"/>
                  <a:pt x="1348309" y="5084670"/>
                </a:cubicBezTo>
                <a:lnTo>
                  <a:pt x="6287603" y="145375"/>
                </a:lnTo>
                <a:cubicBezTo>
                  <a:pt x="6376584" y="56394"/>
                  <a:pt x="6493209" y="11903"/>
                  <a:pt x="6609833" y="11903"/>
                </a:cubicBezTo>
                <a:close/>
                <a:moveTo>
                  <a:pt x="5515050" y="0"/>
                </a:moveTo>
                <a:cubicBezTo>
                  <a:pt x="5581109" y="1"/>
                  <a:pt x="5647168" y="25201"/>
                  <a:pt x="5697568" y="75602"/>
                </a:cubicBezTo>
                <a:cubicBezTo>
                  <a:pt x="5798370" y="176403"/>
                  <a:pt x="5798370" y="339835"/>
                  <a:pt x="5697568" y="440637"/>
                </a:cubicBezTo>
                <a:lnTo>
                  <a:pt x="365035" y="5773170"/>
                </a:lnTo>
                <a:cubicBezTo>
                  <a:pt x="264233" y="5873972"/>
                  <a:pt x="100801" y="5873972"/>
                  <a:pt x="0" y="5773170"/>
                </a:cubicBezTo>
                <a:cubicBezTo>
                  <a:pt x="-100802" y="5672369"/>
                  <a:pt x="-100802" y="5508937"/>
                  <a:pt x="0" y="5408135"/>
                </a:cubicBezTo>
                <a:lnTo>
                  <a:pt x="5332533" y="75602"/>
                </a:lnTo>
                <a:cubicBezTo>
                  <a:pt x="5382934" y="25200"/>
                  <a:pt x="5448992" y="0"/>
                  <a:pt x="551505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19" name="Rounded Rectangle 18"/>
          <p:cNvSpPr/>
          <p:nvPr userDrawn="1"/>
        </p:nvSpPr>
        <p:spPr>
          <a:xfrm rot="18900000">
            <a:off x="4345238" y="246891"/>
            <a:ext cx="4720725" cy="54485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 Placeholder 7"/>
          <p:cNvSpPr>
            <a:spLocks noGrp="1"/>
          </p:cNvSpPr>
          <p:nvPr>
            <p:ph type="body" sz="quarter" idx="10" hasCustomPrompt="1"/>
          </p:nvPr>
        </p:nvSpPr>
        <p:spPr>
          <a:xfrm>
            <a:off x="629227" y="1632189"/>
            <a:ext cx="3383973" cy="359817"/>
          </a:xfrm>
          <a:prstGeom prst="rect">
            <a:avLst/>
          </a:prstGeom>
        </p:spPr>
        <p:txBody>
          <a:bodyPr vert="horz" lIns="0" tIns="40504" rIns="0" bIns="40504" anchor="ctr"/>
          <a:lstStyle>
            <a:lvl1pPr marL="0" indent="0" algn="l">
              <a:lnSpc>
                <a:spcPct val="100000"/>
              </a:lnSpc>
              <a:spcBef>
                <a:spcPts val="0"/>
              </a:spcBef>
              <a:buNone/>
              <a:defRPr sz="3500" b="1">
                <a:solidFill>
                  <a:schemeClr val="bg1"/>
                </a:solidFill>
                <a:latin typeface="Lato Hairline"/>
                <a:cs typeface="Lato Hairline"/>
              </a:defRPr>
            </a:lvl1pPr>
          </a:lstStyle>
          <a:p>
            <a:pPr lvl="0"/>
            <a:r>
              <a:rPr lang="es-ES_tradnl" dirty="0" smtClean="0"/>
              <a:t>TITLE HERE</a:t>
            </a:r>
          </a:p>
        </p:txBody>
      </p:sp>
      <p:sp>
        <p:nvSpPr>
          <p:cNvPr id="21" name="Text Placeholder 7"/>
          <p:cNvSpPr>
            <a:spLocks noGrp="1"/>
          </p:cNvSpPr>
          <p:nvPr>
            <p:ph type="body" sz="quarter" idx="11" hasCustomPrompt="1"/>
          </p:nvPr>
        </p:nvSpPr>
        <p:spPr>
          <a:xfrm>
            <a:off x="629227" y="2118689"/>
            <a:ext cx="3383973" cy="190376"/>
          </a:xfrm>
          <a:prstGeom prst="rect">
            <a:avLst/>
          </a:prstGeom>
        </p:spPr>
        <p:txBody>
          <a:bodyPr vert="horz" lIns="0" tIns="40504" rIns="0" bIns="40504" anchor="ctr"/>
          <a:lstStyle>
            <a:lvl1pPr marL="0" indent="0" algn="l">
              <a:lnSpc>
                <a:spcPct val="100000"/>
              </a:lnSpc>
              <a:spcBef>
                <a:spcPts val="0"/>
              </a:spcBef>
              <a:spcAft>
                <a:spcPts val="0"/>
              </a:spcAft>
              <a:buNone/>
              <a:defRPr sz="15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22" name="Text Placeholder 2"/>
          <p:cNvSpPr>
            <a:spLocks noGrp="1"/>
          </p:cNvSpPr>
          <p:nvPr>
            <p:ph type="body" sz="quarter" idx="16" hasCustomPrompt="1"/>
          </p:nvPr>
        </p:nvSpPr>
        <p:spPr>
          <a:xfrm>
            <a:off x="644573" y="2479167"/>
            <a:ext cx="3366029" cy="1280723"/>
          </a:xfrm>
          <a:prstGeom prst="rect">
            <a:avLst/>
          </a:prstGeom>
        </p:spPr>
        <p:txBody>
          <a:bodyPr vert="horz" lIns="0" tIns="0" rIns="0" bIns="0"/>
          <a:lstStyle>
            <a:lvl1pPr marL="0" indent="0" algn="l">
              <a:lnSpc>
                <a:spcPct val="130000"/>
              </a:lnSpc>
              <a:buNone/>
              <a:defRPr sz="12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val="1000710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1300"/>
                            </p:stCondLst>
                            <p:childTnLst>
                              <p:par>
                                <p:cTn id="9" presetID="22" presetClass="entr" presetSubtype="2"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right)">
                                      <p:cBhvr>
                                        <p:cTn id="11" dur="500"/>
                                        <p:tgtEl>
                                          <p:spTgt spid="19"/>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400"/>
                                        <p:tgtEl>
                                          <p:spTgt spid="20">
                                            <p:txEl>
                                              <p:pRg st="0" end="0"/>
                                            </p:txEl>
                                          </p:spTgt>
                                        </p:tgtEl>
                                      </p:cBhvr>
                                    </p:animEffect>
                                    <p:anim calcmode="lin" valueType="num">
                                      <p:cBhvr>
                                        <p:cTn id="15" dur="4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2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anim calcmode="lin" valueType="num">
                                      <p:cBhvr>
                                        <p:cTn id="20"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2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22">
                                            <p:txEl>
                                              <p:pRg st="0" end="0"/>
                                            </p:txEl>
                                          </p:spTgt>
                                        </p:tgtEl>
                                        <p:attrNameLst>
                                          <p:attrName>style.visibility</p:attrName>
                                        </p:attrNameLst>
                                      </p:cBhvr>
                                      <p:to>
                                        <p:strVal val="visible"/>
                                      </p:to>
                                    </p:set>
                                    <p:animEffect transition="in" filter="fade">
                                      <p:cBhvr>
                                        <p:cTn id="24"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400"/>
                        <p:tgtEl>
                          <p:spTgt spid="20"/>
                        </p:tgtEl>
                      </p:cBhvr>
                    </p:animEffect>
                    <p:anim calcmode="lin" valueType="num">
                      <p:cBhvr>
                        <p:cTn dur="400" fill="hold"/>
                        <p:tgtEl>
                          <p:spTgt spid="20"/>
                        </p:tgtEl>
                        <p:attrNameLst>
                          <p:attrName>ppt_x</p:attrName>
                        </p:attrNameLst>
                      </p:cBhvr>
                      <p:tavLst>
                        <p:tav tm="0">
                          <p:val>
                            <p:strVal val="#ppt_x"/>
                          </p:val>
                        </p:tav>
                        <p:tav tm="100000">
                          <p:val>
                            <p:strVal val="#ppt_x"/>
                          </p:val>
                        </p:tav>
                      </p:tavLst>
                    </p:anim>
                    <p:anim calcmode="lin" valueType="num">
                      <p:cBhvr>
                        <p:cTn dur="4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anim calcmode="lin" valueType="num">
                      <p:cBhvr>
                        <p:cTn dur="500" fill="hold"/>
                        <p:tgtEl>
                          <p:spTgt spid="21"/>
                        </p:tgtEl>
                        <p:attrNameLst>
                          <p:attrName>ppt_x</p:attrName>
                        </p:attrNameLst>
                      </p:cBhvr>
                      <p:tavLst>
                        <p:tav tm="0">
                          <p:val>
                            <p:strVal val="#ppt_x"/>
                          </p:val>
                        </p:tav>
                        <p:tav tm="100000">
                          <p:val>
                            <p:strVal val="#ppt_x"/>
                          </p:val>
                        </p:tav>
                      </p:tavLst>
                    </p:anim>
                    <p:anim calcmode="lin" valueType="num">
                      <p:cBhvr>
                        <p:cTn dur="5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10" presetClass="entr" presetSubtype="0" fill="hold" nodeType="withEffect">
                  <p:stCondLst>
                    <p:cond delay="8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2_Three Columns Text">
    <p:spTree>
      <p:nvGrpSpPr>
        <p:cNvPr id="1" name=""/>
        <p:cNvGrpSpPr/>
        <p:nvPr/>
      </p:nvGrpSpPr>
      <p:grpSpPr>
        <a:xfrm>
          <a:off x="0" y="0"/>
          <a:ext cx="0" cy="0"/>
          <a:chOff x="0" y="0"/>
          <a:chExt cx="0" cy="0"/>
        </a:xfrm>
      </p:grpSpPr>
      <p:sp>
        <p:nvSpPr>
          <p:cNvPr id="7" name="Picture Placeholder 2"/>
          <p:cNvSpPr>
            <a:spLocks noGrp="1"/>
          </p:cNvSpPr>
          <p:nvPr>
            <p:ph type="pic" sz="quarter" idx="48"/>
          </p:nvPr>
        </p:nvSpPr>
        <p:spPr>
          <a:xfrm>
            <a:off x="-2478175" y="469765"/>
            <a:ext cx="6932065" cy="6258030"/>
          </a:xfrm>
          <a:custGeom>
            <a:avLst/>
            <a:gdLst/>
            <a:ahLst/>
            <a:cxnLst/>
            <a:rect l="l" t="t" r="r" b="b"/>
            <a:pathLst>
              <a:path w="6932065" h="6258030">
                <a:moveTo>
                  <a:pt x="6544742" y="2108199"/>
                </a:moveTo>
                <a:cubicBezTo>
                  <a:pt x="6661367" y="2108199"/>
                  <a:pt x="6777992" y="2152691"/>
                  <a:pt x="6866974" y="2241671"/>
                </a:cubicBezTo>
                <a:cubicBezTo>
                  <a:pt x="7044937" y="2419635"/>
                  <a:pt x="7044937" y="2708170"/>
                  <a:pt x="6866974" y="2886133"/>
                </a:cubicBezTo>
                <a:lnTo>
                  <a:pt x="3495076" y="6258030"/>
                </a:lnTo>
                <a:cubicBezTo>
                  <a:pt x="3317113" y="6435994"/>
                  <a:pt x="3028578" y="6435994"/>
                  <a:pt x="2850615" y="6258030"/>
                </a:cubicBezTo>
                <a:cubicBezTo>
                  <a:pt x="2672652" y="6080067"/>
                  <a:pt x="2672652" y="5791532"/>
                  <a:pt x="2850615" y="5613569"/>
                </a:cubicBezTo>
                <a:lnTo>
                  <a:pt x="6222513" y="2241671"/>
                </a:lnTo>
                <a:cubicBezTo>
                  <a:pt x="6311494" y="2152690"/>
                  <a:pt x="6428118" y="2108199"/>
                  <a:pt x="6544742" y="2108199"/>
                </a:cubicBezTo>
                <a:close/>
                <a:moveTo>
                  <a:pt x="6609834" y="490004"/>
                </a:moveTo>
                <a:cubicBezTo>
                  <a:pt x="6726459" y="490004"/>
                  <a:pt x="6843084" y="534495"/>
                  <a:pt x="6932065" y="623477"/>
                </a:cubicBezTo>
                <a:cubicBezTo>
                  <a:pt x="7110028" y="801440"/>
                  <a:pt x="7110028" y="1089975"/>
                  <a:pt x="6932065" y="1267938"/>
                </a:cubicBezTo>
                <a:lnTo>
                  <a:pt x="1992770" y="6207232"/>
                </a:lnTo>
                <a:cubicBezTo>
                  <a:pt x="1814808" y="6385196"/>
                  <a:pt x="1526273" y="6385196"/>
                  <a:pt x="1348309" y="6207232"/>
                </a:cubicBezTo>
                <a:cubicBezTo>
                  <a:pt x="1170346" y="6029269"/>
                  <a:pt x="1170346" y="5740734"/>
                  <a:pt x="1348309" y="5562771"/>
                </a:cubicBezTo>
                <a:lnTo>
                  <a:pt x="6287604" y="623477"/>
                </a:lnTo>
                <a:cubicBezTo>
                  <a:pt x="6376585" y="534495"/>
                  <a:pt x="6493210" y="490004"/>
                  <a:pt x="6609834" y="490004"/>
                </a:cubicBezTo>
                <a:close/>
                <a:moveTo>
                  <a:pt x="5515052" y="478102"/>
                </a:moveTo>
                <a:cubicBezTo>
                  <a:pt x="5581110" y="478102"/>
                  <a:pt x="5647169" y="503302"/>
                  <a:pt x="5697569" y="553703"/>
                </a:cubicBezTo>
                <a:cubicBezTo>
                  <a:pt x="5798371" y="654505"/>
                  <a:pt x="5798371" y="817936"/>
                  <a:pt x="5697569" y="918738"/>
                </a:cubicBezTo>
                <a:lnTo>
                  <a:pt x="365036" y="6251272"/>
                </a:lnTo>
                <a:cubicBezTo>
                  <a:pt x="264234" y="6352073"/>
                  <a:pt x="100802" y="6352073"/>
                  <a:pt x="0" y="6251272"/>
                </a:cubicBezTo>
                <a:cubicBezTo>
                  <a:pt x="-100801" y="6150469"/>
                  <a:pt x="-100801" y="5987038"/>
                  <a:pt x="0" y="5886236"/>
                </a:cubicBezTo>
                <a:lnTo>
                  <a:pt x="5332534" y="553702"/>
                </a:lnTo>
                <a:cubicBezTo>
                  <a:pt x="5382935" y="503302"/>
                  <a:pt x="5448993" y="478101"/>
                  <a:pt x="5515052" y="478102"/>
                </a:cubicBezTo>
                <a:close/>
                <a:moveTo>
                  <a:pt x="4500043" y="0"/>
                </a:moveTo>
                <a:cubicBezTo>
                  <a:pt x="4616667" y="0"/>
                  <a:pt x="4733292" y="44491"/>
                  <a:pt x="4822273" y="133473"/>
                </a:cubicBezTo>
                <a:cubicBezTo>
                  <a:pt x="5000237" y="311436"/>
                  <a:pt x="5000237" y="599971"/>
                  <a:pt x="4822273" y="777934"/>
                </a:cubicBezTo>
                <a:lnTo>
                  <a:pt x="1450376" y="4149832"/>
                </a:lnTo>
                <a:cubicBezTo>
                  <a:pt x="1272413" y="4327795"/>
                  <a:pt x="983878" y="4327795"/>
                  <a:pt x="805915" y="4149832"/>
                </a:cubicBezTo>
                <a:cubicBezTo>
                  <a:pt x="627951" y="3971869"/>
                  <a:pt x="627951" y="3683333"/>
                  <a:pt x="805915" y="3505370"/>
                </a:cubicBezTo>
                <a:lnTo>
                  <a:pt x="4177812" y="133473"/>
                </a:lnTo>
                <a:cubicBezTo>
                  <a:pt x="4266794" y="44491"/>
                  <a:pt x="4383418" y="0"/>
                  <a:pt x="4500043"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Rounded Rectangle 7"/>
          <p:cNvSpPr/>
          <p:nvPr userDrawn="1"/>
        </p:nvSpPr>
        <p:spPr>
          <a:xfrm rot="18900000">
            <a:off x="103437" y="5657090"/>
            <a:ext cx="4720725" cy="54485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Placeholder 7"/>
          <p:cNvSpPr>
            <a:spLocks noGrp="1"/>
          </p:cNvSpPr>
          <p:nvPr>
            <p:ph type="body" sz="quarter" idx="10" hasCustomPrompt="1"/>
          </p:nvPr>
        </p:nvSpPr>
        <p:spPr>
          <a:xfrm>
            <a:off x="5086927" y="2119350"/>
            <a:ext cx="3383973" cy="359817"/>
          </a:xfrm>
          <a:prstGeom prst="rect">
            <a:avLst/>
          </a:prstGeom>
        </p:spPr>
        <p:txBody>
          <a:bodyPr vert="horz" lIns="0" tIns="40504" rIns="0" bIns="40504" anchor="ctr"/>
          <a:lstStyle>
            <a:lvl1pPr marL="0" indent="0" algn="l">
              <a:lnSpc>
                <a:spcPct val="100000"/>
              </a:lnSpc>
              <a:spcBef>
                <a:spcPts val="0"/>
              </a:spcBef>
              <a:buNone/>
              <a:defRPr sz="3500" b="1">
                <a:solidFill>
                  <a:schemeClr val="bg1"/>
                </a:solidFill>
                <a:latin typeface="Lato Hairline"/>
                <a:cs typeface="Lato Hairline"/>
              </a:defRPr>
            </a:lvl1pPr>
          </a:lstStyle>
          <a:p>
            <a:pPr lvl="0"/>
            <a:r>
              <a:rPr lang="es-ES_tradnl" dirty="0" smtClean="0"/>
              <a:t>TITLE HERE</a:t>
            </a:r>
          </a:p>
        </p:txBody>
      </p:sp>
      <p:sp>
        <p:nvSpPr>
          <p:cNvPr id="11" name="Text Placeholder 7"/>
          <p:cNvSpPr>
            <a:spLocks noGrp="1"/>
          </p:cNvSpPr>
          <p:nvPr>
            <p:ph type="body" sz="quarter" idx="11" hasCustomPrompt="1"/>
          </p:nvPr>
        </p:nvSpPr>
        <p:spPr>
          <a:xfrm>
            <a:off x="5086927" y="2605850"/>
            <a:ext cx="3383973" cy="190376"/>
          </a:xfrm>
          <a:prstGeom prst="rect">
            <a:avLst/>
          </a:prstGeom>
        </p:spPr>
        <p:txBody>
          <a:bodyPr vert="horz" lIns="0" tIns="40504" rIns="0" bIns="40504" anchor="ctr"/>
          <a:lstStyle>
            <a:lvl1pPr marL="0" indent="0" algn="l">
              <a:lnSpc>
                <a:spcPct val="100000"/>
              </a:lnSpc>
              <a:spcBef>
                <a:spcPts val="0"/>
              </a:spcBef>
              <a:spcAft>
                <a:spcPts val="0"/>
              </a:spcAft>
              <a:buNone/>
              <a:defRPr sz="15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12" name="Text Placeholder 2"/>
          <p:cNvSpPr>
            <a:spLocks noGrp="1"/>
          </p:cNvSpPr>
          <p:nvPr>
            <p:ph type="body" sz="quarter" idx="16" hasCustomPrompt="1"/>
          </p:nvPr>
        </p:nvSpPr>
        <p:spPr>
          <a:xfrm>
            <a:off x="5102273" y="2966328"/>
            <a:ext cx="3366029" cy="1280723"/>
          </a:xfrm>
          <a:prstGeom prst="rect">
            <a:avLst/>
          </a:prstGeom>
        </p:spPr>
        <p:txBody>
          <a:bodyPr vert="horz" lIns="0" tIns="0" rIns="0" bIns="0"/>
          <a:lstStyle>
            <a:lvl1pPr marL="0" indent="0" algn="l">
              <a:lnSpc>
                <a:spcPct val="130000"/>
              </a:lnSpc>
              <a:buNone/>
              <a:defRPr sz="12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val="1008224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13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400"/>
                                        <p:tgtEl>
                                          <p:spTgt spid="10">
                                            <p:txEl>
                                              <p:pRg st="0" end="0"/>
                                            </p:txEl>
                                          </p:spTgt>
                                        </p:tgtEl>
                                      </p:cBhvr>
                                    </p:animEffect>
                                    <p:anim calcmode="lin" valueType="num">
                                      <p:cBhvr>
                                        <p:cTn id="15"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1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anim calcmode="lin" valueType="num">
                                      <p:cBhvr>
                                        <p:cTn id="2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1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fade">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4_Three Columns Text">
    <p:spTree>
      <p:nvGrpSpPr>
        <p:cNvPr id="1" name=""/>
        <p:cNvGrpSpPr/>
        <p:nvPr/>
      </p:nvGrpSpPr>
      <p:grpSpPr>
        <a:xfrm>
          <a:off x="0" y="0"/>
          <a:ext cx="0" cy="0"/>
          <a:chOff x="0" y="0"/>
          <a:chExt cx="0" cy="0"/>
        </a:xfrm>
      </p:grpSpPr>
      <p:sp>
        <p:nvSpPr>
          <p:cNvPr id="7" name="Picture Placeholder 2"/>
          <p:cNvSpPr>
            <a:spLocks noGrp="1"/>
          </p:cNvSpPr>
          <p:nvPr>
            <p:ph type="pic" sz="quarter" idx="48"/>
          </p:nvPr>
        </p:nvSpPr>
        <p:spPr>
          <a:xfrm>
            <a:off x="-1208175" y="-1424085"/>
            <a:ext cx="6932065" cy="6258030"/>
          </a:xfrm>
          <a:custGeom>
            <a:avLst/>
            <a:gdLst/>
            <a:ahLst/>
            <a:cxnLst/>
            <a:rect l="l" t="t" r="r" b="b"/>
            <a:pathLst>
              <a:path w="6932065" h="6258030">
                <a:moveTo>
                  <a:pt x="6544742" y="2108199"/>
                </a:moveTo>
                <a:cubicBezTo>
                  <a:pt x="6661367" y="2108199"/>
                  <a:pt x="6777992" y="2152691"/>
                  <a:pt x="6866974" y="2241671"/>
                </a:cubicBezTo>
                <a:cubicBezTo>
                  <a:pt x="7044937" y="2419635"/>
                  <a:pt x="7044937" y="2708170"/>
                  <a:pt x="6866974" y="2886133"/>
                </a:cubicBezTo>
                <a:lnTo>
                  <a:pt x="3495076" y="6258030"/>
                </a:lnTo>
                <a:cubicBezTo>
                  <a:pt x="3317113" y="6435994"/>
                  <a:pt x="3028578" y="6435994"/>
                  <a:pt x="2850615" y="6258030"/>
                </a:cubicBezTo>
                <a:cubicBezTo>
                  <a:pt x="2672652" y="6080067"/>
                  <a:pt x="2672652" y="5791532"/>
                  <a:pt x="2850615" y="5613569"/>
                </a:cubicBezTo>
                <a:lnTo>
                  <a:pt x="6222513" y="2241671"/>
                </a:lnTo>
                <a:cubicBezTo>
                  <a:pt x="6311494" y="2152690"/>
                  <a:pt x="6428118" y="2108199"/>
                  <a:pt x="6544742" y="2108199"/>
                </a:cubicBezTo>
                <a:close/>
                <a:moveTo>
                  <a:pt x="6609834" y="490004"/>
                </a:moveTo>
                <a:cubicBezTo>
                  <a:pt x="6726459" y="490004"/>
                  <a:pt x="6843084" y="534495"/>
                  <a:pt x="6932065" y="623477"/>
                </a:cubicBezTo>
                <a:cubicBezTo>
                  <a:pt x="7110028" y="801440"/>
                  <a:pt x="7110028" y="1089975"/>
                  <a:pt x="6932065" y="1267938"/>
                </a:cubicBezTo>
                <a:lnTo>
                  <a:pt x="1992770" y="6207232"/>
                </a:lnTo>
                <a:cubicBezTo>
                  <a:pt x="1814808" y="6385196"/>
                  <a:pt x="1526273" y="6385196"/>
                  <a:pt x="1348309" y="6207232"/>
                </a:cubicBezTo>
                <a:cubicBezTo>
                  <a:pt x="1170346" y="6029269"/>
                  <a:pt x="1170346" y="5740734"/>
                  <a:pt x="1348309" y="5562771"/>
                </a:cubicBezTo>
                <a:lnTo>
                  <a:pt x="6287604" y="623477"/>
                </a:lnTo>
                <a:cubicBezTo>
                  <a:pt x="6376585" y="534495"/>
                  <a:pt x="6493210" y="490004"/>
                  <a:pt x="6609834" y="490004"/>
                </a:cubicBezTo>
                <a:close/>
                <a:moveTo>
                  <a:pt x="5515052" y="478102"/>
                </a:moveTo>
                <a:cubicBezTo>
                  <a:pt x="5581110" y="478102"/>
                  <a:pt x="5647169" y="503302"/>
                  <a:pt x="5697569" y="553703"/>
                </a:cubicBezTo>
                <a:cubicBezTo>
                  <a:pt x="5798371" y="654505"/>
                  <a:pt x="5798371" y="817936"/>
                  <a:pt x="5697569" y="918738"/>
                </a:cubicBezTo>
                <a:lnTo>
                  <a:pt x="365036" y="6251272"/>
                </a:lnTo>
                <a:cubicBezTo>
                  <a:pt x="264234" y="6352073"/>
                  <a:pt x="100802" y="6352073"/>
                  <a:pt x="0" y="6251272"/>
                </a:cubicBezTo>
                <a:cubicBezTo>
                  <a:pt x="-100801" y="6150469"/>
                  <a:pt x="-100801" y="5987038"/>
                  <a:pt x="0" y="5886236"/>
                </a:cubicBezTo>
                <a:lnTo>
                  <a:pt x="5332534" y="553702"/>
                </a:lnTo>
                <a:cubicBezTo>
                  <a:pt x="5382935" y="503302"/>
                  <a:pt x="5448993" y="478101"/>
                  <a:pt x="5515052" y="478102"/>
                </a:cubicBezTo>
                <a:close/>
                <a:moveTo>
                  <a:pt x="4500043" y="0"/>
                </a:moveTo>
                <a:cubicBezTo>
                  <a:pt x="4616667" y="0"/>
                  <a:pt x="4733292" y="44491"/>
                  <a:pt x="4822273" y="133473"/>
                </a:cubicBezTo>
                <a:cubicBezTo>
                  <a:pt x="5000237" y="311436"/>
                  <a:pt x="5000237" y="599971"/>
                  <a:pt x="4822273" y="777934"/>
                </a:cubicBezTo>
                <a:lnTo>
                  <a:pt x="1450376" y="4149832"/>
                </a:lnTo>
                <a:cubicBezTo>
                  <a:pt x="1272413" y="4327795"/>
                  <a:pt x="983878" y="4327795"/>
                  <a:pt x="805915" y="4149832"/>
                </a:cubicBezTo>
                <a:cubicBezTo>
                  <a:pt x="627951" y="3971869"/>
                  <a:pt x="627951" y="3683333"/>
                  <a:pt x="805915" y="3505370"/>
                </a:cubicBezTo>
                <a:lnTo>
                  <a:pt x="4177812" y="133473"/>
                </a:lnTo>
                <a:cubicBezTo>
                  <a:pt x="4266794" y="44491"/>
                  <a:pt x="4383418" y="0"/>
                  <a:pt x="4500043"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Rounded Rectangle 7"/>
          <p:cNvSpPr/>
          <p:nvPr userDrawn="1"/>
        </p:nvSpPr>
        <p:spPr>
          <a:xfrm rot="18900000">
            <a:off x="751136" y="4445352"/>
            <a:ext cx="4720725" cy="54485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Placeholder 7"/>
          <p:cNvSpPr>
            <a:spLocks noGrp="1"/>
          </p:cNvSpPr>
          <p:nvPr>
            <p:ph type="body" sz="quarter" idx="10" hasCustomPrompt="1"/>
          </p:nvPr>
        </p:nvSpPr>
        <p:spPr>
          <a:xfrm>
            <a:off x="5353627" y="2706244"/>
            <a:ext cx="3383973" cy="359817"/>
          </a:xfrm>
          <a:prstGeom prst="rect">
            <a:avLst/>
          </a:prstGeom>
        </p:spPr>
        <p:txBody>
          <a:bodyPr vert="horz" lIns="0" tIns="40504" rIns="0" bIns="40504" anchor="ctr"/>
          <a:lstStyle>
            <a:lvl1pPr marL="0" indent="0" algn="l">
              <a:lnSpc>
                <a:spcPct val="100000"/>
              </a:lnSpc>
              <a:spcBef>
                <a:spcPts val="0"/>
              </a:spcBef>
              <a:buNone/>
              <a:defRPr sz="3500" b="1">
                <a:solidFill>
                  <a:schemeClr val="bg1"/>
                </a:solidFill>
                <a:latin typeface="Lato Hairline"/>
                <a:cs typeface="Lato Hairline"/>
              </a:defRPr>
            </a:lvl1pPr>
          </a:lstStyle>
          <a:p>
            <a:pPr lvl="0"/>
            <a:r>
              <a:rPr lang="es-ES_tradnl" dirty="0" smtClean="0"/>
              <a:t>TITLE HERE</a:t>
            </a:r>
          </a:p>
        </p:txBody>
      </p:sp>
      <p:sp>
        <p:nvSpPr>
          <p:cNvPr id="11" name="Text Placeholder 7"/>
          <p:cNvSpPr>
            <a:spLocks noGrp="1"/>
          </p:cNvSpPr>
          <p:nvPr>
            <p:ph type="body" sz="quarter" idx="11" hasCustomPrompt="1"/>
          </p:nvPr>
        </p:nvSpPr>
        <p:spPr>
          <a:xfrm>
            <a:off x="5353627" y="3192744"/>
            <a:ext cx="3383973" cy="190376"/>
          </a:xfrm>
          <a:prstGeom prst="rect">
            <a:avLst/>
          </a:prstGeom>
        </p:spPr>
        <p:txBody>
          <a:bodyPr vert="horz" lIns="0" tIns="40504" rIns="0" bIns="40504" anchor="ctr"/>
          <a:lstStyle>
            <a:lvl1pPr marL="0" indent="0" algn="l">
              <a:lnSpc>
                <a:spcPct val="100000"/>
              </a:lnSpc>
              <a:spcBef>
                <a:spcPts val="0"/>
              </a:spcBef>
              <a:spcAft>
                <a:spcPts val="0"/>
              </a:spcAft>
              <a:buNone/>
              <a:defRPr sz="1500" b="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12" name="Text Placeholder 2"/>
          <p:cNvSpPr>
            <a:spLocks noGrp="1"/>
          </p:cNvSpPr>
          <p:nvPr>
            <p:ph type="body" sz="quarter" idx="16" hasCustomPrompt="1"/>
          </p:nvPr>
        </p:nvSpPr>
        <p:spPr>
          <a:xfrm>
            <a:off x="5368973" y="3553222"/>
            <a:ext cx="3366029" cy="1280723"/>
          </a:xfrm>
          <a:prstGeom prst="rect">
            <a:avLst/>
          </a:prstGeom>
        </p:spPr>
        <p:txBody>
          <a:bodyPr vert="horz" lIns="0" tIns="0" rIns="0" bIns="0"/>
          <a:lstStyle>
            <a:lvl1pPr marL="0" indent="0" algn="l">
              <a:lnSpc>
                <a:spcPct val="130000"/>
              </a:lnSpc>
              <a:buNone/>
              <a:defRPr sz="12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val="3786187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nodePh="1">
                                  <p:stCondLst>
                                    <p:cond delay="80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13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par>
                                <p:cTn id="12" presetID="42" presetClass="entr" presetSubtype="0" fill="hold" grpId="0" nodeType="withEffect">
                                  <p:stCondLst>
                                    <p:cond delay="200"/>
                                  </p:stCondLst>
                                  <p:childTnLst>
                                    <p:set>
                                      <p:cBhvr>
                                        <p:cTn id="13" dur="1" fill="hold">
                                          <p:stCondLst>
                                            <p:cond delay="0"/>
                                          </p:stCondLst>
                                        </p:cTn>
                                        <p:tgtEl>
                                          <p:spTgt spid="10">
                                            <p:txEl>
                                              <p:pRg st="0" end="0"/>
                                            </p:txEl>
                                          </p:spTgt>
                                        </p:tgtEl>
                                        <p:attrNameLst>
                                          <p:attrName>style.visibility</p:attrName>
                                        </p:attrNameLst>
                                      </p:cBhvr>
                                      <p:to>
                                        <p:strVal val="visible"/>
                                      </p:to>
                                    </p:set>
                                    <p:animEffect transition="in" filter="fade">
                                      <p:cBhvr>
                                        <p:cTn id="14" dur="400"/>
                                        <p:tgtEl>
                                          <p:spTgt spid="10">
                                            <p:txEl>
                                              <p:pRg st="0" end="0"/>
                                            </p:txEl>
                                          </p:spTgt>
                                        </p:tgtEl>
                                      </p:cBhvr>
                                    </p:animEffect>
                                    <p:anim calcmode="lin" valueType="num">
                                      <p:cBhvr>
                                        <p:cTn id="15"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10">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0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anim calcmode="lin" valueType="num">
                                      <p:cBhvr>
                                        <p:cTn id="2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11">
                                            <p:txEl>
                                              <p:pRg st="0" end="0"/>
                                            </p:txEl>
                                          </p:spTgt>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12">
                                            <p:txEl>
                                              <p:pRg st="0" end="0"/>
                                            </p:txEl>
                                          </p:spTgt>
                                        </p:tgtEl>
                                        <p:attrNameLst>
                                          <p:attrName>style.visibility</p:attrName>
                                        </p:attrNameLst>
                                      </p:cBhvr>
                                      <p:to>
                                        <p:strVal val="visible"/>
                                      </p:to>
                                    </p:set>
                                    <p:animEffect transition="in" filter="fade">
                                      <p:cBhvr>
                                        <p:cTn id="24"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2" grpId="0" build="p">
        <p:tmplLst>
          <p:tmpl lvl="1">
            <p:tnLst>
              <p:par>
                <p:cTn presetID="10" presetClass="entr" presetSubtype="0" fill="hold" nodeType="withEffect">
                  <p:stCondLst>
                    <p:cond delay="8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3_Three Columns Text">
    <p:spTree>
      <p:nvGrpSpPr>
        <p:cNvPr id="1" name=""/>
        <p:cNvGrpSpPr/>
        <p:nvPr/>
      </p:nvGrpSpPr>
      <p:grpSpPr>
        <a:xfrm>
          <a:off x="0" y="0"/>
          <a:ext cx="0" cy="0"/>
          <a:chOff x="0" y="0"/>
          <a:chExt cx="0" cy="0"/>
        </a:xfrm>
      </p:grpSpPr>
      <p:sp>
        <p:nvSpPr>
          <p:cNvPr id="13" name="Rounded Rectangle 12"/>
          <p:cNvSpPr/>
          <p:nvPr userDrawn="1"/>
        </p:nvSpPr>
        <p:spPr>
          <a:xfrm rot="18900000">
            <a:off x="600576" y="2596391"/>
            <a:ext cx="4720725" cy="54485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ounded Rectangle 13"/>
          <p:cNvSpPr/>
          <p:nvPr userDrawn="1"/>
        </p:nvSpPr>
        <p:spPr>
          <a:xfrm rot="18900000">
            <a:off x="1692740" y="3095266"/>
            <a:ext cx="3395586" cy="54485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ounded Rectangle 16"/>
          <p:cNvSpPr/>
          <p:nvPr userDrawn="1"/>
        </p:nvSpPr>
        <p:spPr>
          <a:xfrm rot="18900000" flipV="1">
            <a:off x="-219554" y="2706817"/>
            <a:ext cx="4816944" cy="308615"/>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ounded Rectangle 5"/>
          <p:cNvSpPr/>
          <p:nvPr userDrawn="1"/>
        </p:nvSpPr>
        <p:spPr>
          <a:xfrm rot="18900000">
            <a:off x="470386" y="1834952"/>
            <a:ext cx="3395586" cy="54485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 Placeholder 7"/>
          <p:cNvSpPr>
            <a:spLocks noGrp="1"/>
          </p:cNvSpPr>
          <p:nvPr userDrawn="1">
            <p:ph type="body" sz="quarter" idx="10" hasCustomPrompt="1"/>
          </p:nvPr>
        </p:nvSpPr>
        <p:spPr>
          <a:xfrm>
            <a:off x="5086927" y="2119350"/>
            <a:ext cx="3383973" cy="359817"/>
          </a:xfrm>
          <a:prstGeom prst="rect">
            <a:avLst/>
          </a:prstGeom>
        </p:spPr>
        <p:txBody>
          <a:bodyPr vert="horz" lIns="0" tIns="40504" rIns="0" bIns="40504" anchor="ctr"/>
          <a:lstStyle>
            <a:lvl1pPr marL="0" indent="0" algn="l">
              <a:lnSpc>
                <a:spcPct val="100000"/>
              </a:lnSpc>
              <a:spcBef>
                <a:spcPts val="0"/>
              </a:spcBef>
              <a:buNone/>
              <a:defRPr sz="3500" b="1">
                <a:solidFill>
                  <a:schemeClr val="bg1"/>
                </a:solidFill>
                <a:latin typeface="Lato Hairline"/>
                <a:cs typeface="Lato Hairline"/>
              </a:defRPr>
            </a:lvl1pPr>
          </a:lstStyle>
          <a:p>
            <a:pPr lvl="0"/>
            <a:r>
              <a:rPr lang="es-ES_tradnl" dirty="0" smtClean="0"/>
              <a:t>TITLE HERE</a:t>
            </a:r>
          </a:p>
        </p:txBody>
      </p:sp>
      <p:sp>
        <p:nvSpPr>
          <p:cNvPr id="8" name="Text Placeholder 7"/>
          <p:cNvSpPr>
            <a:spLocks noGrp="1"/>
          </p:cNvSpPr>
          <p:nvPr userDrawn="1">
            <p:ph type="body" sz="quarter" idx="11" hasCustomPrompt="1"/>
          </p:nvPr>
        </p:nvSpPr>
        <p:spPr>
          <a:xfrm>
            <a:off x="5086927" y="2605850"/>
            <a:ext cx="3383973" cy="190376"/>
          </a:xfrm>
          <a:prstGeom prst="rect">
            <a:avLst/>
          </a:prstGeom>
        </p:spPr>
        <p:txBody>
          <a:bodyPr vert="horz" lIns="0" tIns="40504" rIns="0" bIns="40504" anchor="ctr"/>
          <a:lstStyle>
            <a:lvl1pPr marL="0" indent="0" algn="l">
              <a:lnSpc>
                <a:spcPct val="100000"/>
              </a:lnSpc>
              <a:spcBef>
                <a:spcPts val="0"/>
              </a:spcBef>
              <a:spcAft>
                <a:spcPts val="0"/>
              </a:spcAft>
              <a:buNone/>
              <a:defRPr sz="1500" b="0" baseline="0">
                <a:solidFill>
                  <a:schemeClr val="accent3"/>
                </a:solidFill>
                <a:latin typeface="Lato Light"/>
                <a:cs typeface="Lato Light"/>
              </a:defRPr>
            </a:lvl1pPr>
          </a:lstStyle>
          <a:p>
            <a:pPr lvl="0"/>
            <a:r>
              <a:rPr lang="es-ES_tradnl" dirty="0" smtClean="0"/>
              <a:t>Break </a:t>
            </a:r>
            <a:r>
              <a:rPr lang="es-ES_tradnl" dirty="0" err="1" smtClean="0"/>
              <a:t>Section</a:t>
            </a:r>
            <a:r>
              <a:rPr lang="es-ES_tradnl" dirty="0" smtClean="0"/>
              <a:t> </a:t>
            </a:r>
            <a:r>
              <a:rPr lang="es-ES_tradnl" dirty="0" err="1" smtClean="0"/>
              <a:t>Subtitle</a:t>
            </a:r>
            <a:endParaRPr lang="es-ES_tradnl" dirty="0" smtClean="0"/>
          </a:p>
        </p:txBody>
      </p:sp>
      <p:sp>
        <p:nvSpPr>
          <p:cNvPr id="9" name="Text Placeholder 2"/>
          <p:cNvSpPr>
            <a:spLocks noGrp="1"/>
          </p:cNvSpPr>
          <p:nvPr userDrawn="1">
            <p:ph type="body" sz="quarter" idx="16" hasCustomPrompt="1"/>
          </p:nvPr>
        </p:nvSpPr>
        <p:spPr>
          <a:xfrm>
            <a:off x="5102273" y="2966328"/>
            <a:ext cx="3366029" cy="1280723"/>
          </a:xfrm>
          <a:prstGeom prst="rect">
            <a:avLst/>
          </a:prstGeom>
        </p:spPr>
        <p:txBody>
          <a:bodyPr vert="horz" lIns="0" tIns="0" rIns="0" bIns="0"/>
          <a:lstStyle>
            <a:lvl1pPr marL="0" indent="0" algn="l">
              <a:lnSpc>
                <a:spcPct val="130000"/>
              </a:lnSpc>
              <a:buNone/>
              <a:defRPr sz="12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a:t>
            </a:r>
          </a:p>
        </p:txBody>
      </p:sp>
    </p:spTree>
    <p:extLst>
      <p:ext uri="{BB962C8B-B14F-4D97-AF65-F5344CB8AC3E}">
        <p14:creationId xmlns:p14="http://schemas.microsoft.com/office/powerpoint/2010/main" val="2376928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400"/>
                                        <p:tgtEl>
                                          <p:spTgt spid="7">
                                            <p:txEl>
                                              <p:pRg st="0" end="0"/>
                                            </p:txEl>
                                          </p:spTgt>
                                        </p:tgtEl>
                                      </p:cBhvr>
                                    </p:animEffect>
                                    <p:anim calcmode="lin" valueType="num">
                                      <p:cBhvr>
                                        <p:cTn id="8" dur="4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par>
                                <p:cTn id="18" presetID="22" presetClass="entr" presetSubtype="1" fill="hold" grpId="0" nodeType="withEffect">
                                  <p:stCondLst>
                                    <p:cond delay="80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par>
                                <p:cTn id="21" presetID="22" presetClass="entr" presetSubtype="4" fill="hold" grpId="0" nodeType="withEffect">
                                  <p:stCondLst>
                                    <p:cond delay="80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22" presetClass="entr" presetSubtype="4" fill="hold" grpId="0" nodeType="withEffect">
                                  <p:stCondLst>
                                    <p:cond delay="80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par>
                                <p:cTn id="27" presetID="22" presetClass="entr" presetSubtype="1" fill="hold" grpId="0" nodeType="withEffect">
                                  <p:stCondLst>
                                    <p:cond delay="80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animBg="1"/>
      <p:bldP spid="6" grpId="0" animBg="1"/>
      <p:bldP spid="7" grpId="0" build="p">
        <p:tmplLst>
          <p:tmpl lvl="1">
            <p:tnLst>
              <p:par>
                <p:cTn presetID="42" presetClass="entr" presetSubtype="0" fill="hold" nodeType="withEffect">
                  <p:stCondLst>
                    <p:cond delay="200"/>
                  </p:stCondLst>
                  <p:childTnLst>
                    <p:set>
                      <p:cBhvr>
                        <p:cTn dur="1" fill="hold">
                          <p:stCondLst>
                            <p:cond delay="0"/>
                          </p:stCondLst>
                        </p:cTn>
                        <p:tgtEl>
                          <p:spTgt spid="7"/>
                        </p:tgtEl>
                        <p:attrNameLst>
                          <p:attrName>style.visibility</p:attrName>
                        </p:attrNameLst>
                      </p:cBhvr>
                      <p:to>
                        <p:strVal val="visible"/>
                      </p:to>
                    </p:set>
                    <p:animEffect transition="in" filter="fade">
                      <p:cBhvr>
                        <p:cTn dur="400"/>
                        <p:tgtEl>
                          <p:spTgt spid="7"/>
                        </p:tgtEl>
                      </p:cBhvr>
                    </p:animEffect>
                    <p:anim calcmode="lin" valueType="num">
                      <p:cBhvr>
                        <p:cTn dur="400" fill="hold"/>
                        <p:tgtEl>
                          <p:spTgt spid="7"/>
                        </p:tgtEl>
                        <p:attrNameLst>
                          <p:attrName>ppt_x</p:attrName>
                        </p:attrNameLst>
                      </p:cBhvr>
                      <p:tavLst>
                        <p:tav tm="0">
                          <p:val>
                            <p:strVal val="#ppt_x"/>
                          </p:val>
                        </p:tav>
                        <p:tav tm="100000">
                          <p:val>
                            <p:strVal val="#ppt_x"/>
                          </p:val>
                        </p:tav>
                      </p:tavLst>
                    </p:anim>
                    <p:anim calcmode="lin" valueType="num">
                      <p:cBhvr>
                        <p:cTn dur="400" fill="hold"/>
                        <p:tgtEl>
                          <p:spTgt spid="7"/>
                        </p:tgtEl>
                        <p:attrNameLst>
                          <p:attrName>ppt_y</p:attrName>
                        </p:attrNameLst>
                      </p:cBhvr>
                      <p:tavLst>
                        <p:tav tm="0">
                          <p:val>
                            <p:strVal val="#ppt_y+.1"/>
                          </p:val>
                        </p:tav>
                        <p:tav tm="100000">
                          <p:val>
                            <p:strVal val="#ppt_y"/>
                          </p:val>
                        </p:tav>
                      </p:tavLst>
                    </p:anim>
                  </p:childTnLst>
                </p:cTn>
              </p:par>
            </p:tnLst>
          </p:tmpl>
        </p:tmplLst>
      </p:bldP>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anim calcmode="lin" valueType="num">
                      <p:cBhvr>
                        <p:cTn dur="500" fill="hold"/>
                        <p:tgtEl>
                          <p:spTgt spid="8"/>
                        </p:tgtEl>
                        <p:attrNameLst>
                          <p:attrName>ppt_x</p:attrName>
                        </p:attrNameLst>
                      </p:cBhvr>
                      <p:tavLst>
                        <p:tav tm="0">
                          <p:val>
                            <p:strVal val="#ppt_x"/>
                          </p:val>
                        </p:tav>
                        <p:tav tm="100000">
                          <p:val>
                            <p:strVal val="#ppt_x"/>
                          </p:val>
                        </p:tav>
                      </p:tavLst>
                    </p:anim>
                    <p:anim calcmode="lin" valueType="num">
                      <p:cBhvr>
                        <p:cTn dur="5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31404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30_Title Slide">
    <p:spTree>
      <p:nvGrpSpPr>
        <p:cNvPr id="1" name=""/>
        <p:cNvGrpSpPr/>
        <p:nvPr/>
      </p:nvGrpSpPr>
      <p:grpSpPr>
        <a:xfrm>
          <a:off x="0" y="0"/>
          <a:ext cx="0" cy="0"/>
          <a:chOff x="0" y="0"/>
          <a:chExt cx="0" cy="0"/>
        </a:xfrm>
      </p:grpSpPr>
      <p:sp>
        <p:nvSpPr>
          <p:cNvPr id="4" name="Title 3"/>
          <p:cNvSpPr>
            <a:spLocks noGrp="1"/>
          </p:cNvSpPr>
          <p:nvPr>
            <p:ph type="title"/>
          </p:nvPr>
        </p:nvSpPr>
        <p:spPr>
          <a:xfrm>
            <a:off x="685800" y="515759"/>
            <a:ext cx="7772400" cy="681301"/>
          </a:xfrm>
          <a:prstGeom prst="rect">
            <a:avLst/>
          </a:prstGeom>
        </p:spPr>
        <p:txBody>
          <a:bodyPr>
            <a:normAutofit/>
          </a:bodyPr>
          <a:lstStyle>
            <a:lvl1pPr algn="ctr">
              <a:defRPr sz="3300" b="0" i="0">
                <a:solidFill>
                  <a:schemeClr val="accent1"/>
                </a:solidFill>
                <a:latin typeface="Roboto Condensed Light" charset="0"/>
                <a:ea typeface="Roboto Condensed Light" charset="0"/>
                <a:cs typeface="Roboto Condensed Light" charset="0"/>
              </a:defRPr>
            </a:lvl1pPr>
          </a:lstStyle>
          <a:p>
            <a:r>
              <a:rPr lang="en-US" dirty="0" smtClean="0"/>
              <a:t>Click to edit Master title style</a:t>
            </a:r>
            <a:endParaRPr lang="en-US" dirty="0"/>
          </a:p>
        </p:txBody>
      </p:sp>
      <p:sp>
        <p:nvSpPr>
          <p:cNvPr id="6" name="Text Placeholder 5"/>
          <p:cNvSpPr>
            <a:spLocks noGrp="1"/>
          </p:cNvSpPr>
          <p:nvPr>
            <p:ph type="body" sz="quarter" idx="10" hasCustomPrompt="1"/>
          </p:nvPr>
        </p:nvSpPr>
        <p:spPr>
          <a:xfrm>
            <a:off x="685800" y="1107931"/>
            <a:ext cx="7772400" cy="165451"/>
          </a:xfrm>
          <a:prstGeom prst="rect">
            <a:avLst/>
          </a:prstGeom>
        </p:spPr>
        <p:txBody>
          <a:bodyPr>
            <a:normAutofit/>
          </a:bodyPr>
          <a:lstStyle>
            <a:lvl1pPr marL="0" indent="0" algn="ctr">
              <a:buNone/>
              <a:defRPr sz="900" b="0" i="0">
                <a:solidFill>
                  <a:schemeClr val="tx1">
                    <a:alpha val="50000"/>
                  </a:schemeClr>
                </a:solidFill>
                <a:latin typeface="Roboto Condensed Light" charset="0"/>
                <a:ea typeface="Roboto Condensed Light" charset="0"/>
                <a:cs typeface="Roboto Condensed Light" charset="0"/>
              </a:defRPr>
            </a:lvl1pPr>
          </a:lstStyle>
          <a:p>
            <a:pPr lvl="0"/>
            <a:r>
              <a:rPr lang="en-US" dirty="0" smtClean="0"/>
              <a:t>Edit Master text style</a:t>
            </a:r>
          </a:p>
        </p:txBody>
      </p:sp>
    </p:spTree>
    <p:extLst>
      <p:ext uri="{BB962C8B-B14F-4D97-AF65-F5344CB8AC3E}">
        <p14:creationId xmlns:p14="http://schemas.microsoft.com/office/powerpoint/2010/main" val="3461288183"/>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2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5867981"/>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32580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02519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17600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rvices slide 1">
    <p:spTree>
      <p:nvGrpSpPr>
        <p:cNvPr id="1" name=""/>
        <p:cNvGrpSpPr/>
        <p:nvPr/>
      </p:nvGrpSpPr>
      <p:grpSpPr>
        <a:xfrm>
          <a:off x="0" y="0"/>
          <a:ext cx="0" cy="0"/>
          <a:chOff x="0" y="0"/>
          <a:chExt cx="0" cy="0"/>
        </a:xfrm>
      </p:grpSpPr>
      <p:sp>
        <p:nvSpPr>
          <p:cNvPr id="2" name="Rectangle 1"/>
          <p:cNvSpPr/>
          <p:nvPr userDrawn="1"/>
        </p:nvSpPr>
        <p:spPr>
          <a:xfrm>
            <a:off x="1" y="1638300"/>
            <a:ext cx="9144000" cy="2334769"/>
          </a:xfrm>
          <a:prstGeom prst="rect">
            <a:avLst/>
          </a:prstGeom>
          <a:solidFill>
            <a:schemeClr val="tx1">
              <a:lumMod val="95000"/>
              <a:lumOff val="5000"/>
              <a:alpha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3" name="Text Placeholder 7"/>
          <p:cNvSpPr>
            <a:spLocks noGrp="1"/>
          </p:cNvSpPr>
          <p:nvPr>
            <p:ph type="body" sz="quarter" idx="39" hasCustomPrompt="1"/>
          </p:nvPr>
        </p:nvSpPr>
        <p:spPr>
          <a:xfrm>
            <a:off x="906994"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2"/>
                </a:solidFill>
                <a:latin typeface="FontAwesome"/>
                <a:cs typeface="FontAwesome"/>
              </a:defRPr>
            </a:lvl1pPr>
          </a:lstStyle>
          <a:p>
            <a:pPr lvl="0"/>
            <a:r>
              <a:rPr lang="es-ES_tradnl" dirty="0" err="1" smtClean="0"/>
              <a:t>icon</a:t>
            </a:r>
            <a:endParaRPr lang="es-ES_tradnl" dirty="0" smtClean="0"/>
          </a:p>
        </p:txBody>
      </p:sp>
      <p:sp>
        <p:nvSpPr>
          <p:cNvPr id="14" name="Text Placeholder 7"/>
          <p:cNvSpPr>
            <a:spLocks noGrp="1"/>
          </p:cNvSpPr>
          <p:nvPr>
            <p:ph type="body" sz="quarter" idx="18" hasCustomPrompt="1"/>
          </p:nvPr>
        </p:nvSpPr>
        <p:spPr>
          <a:xfrm>
            <a:off x="427037"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5" name="Text Placeholder 2"/>
          <p:cNvSpPr>
            <a:spLocks noGrp="1"/>
          </p:cNvSpPr>
          <p:nvPr>
            <p:ph type="body" sz="quarter" idx="40" hasCustomPrompt="1"/>
          </p:nvPr>
        </p:nvSpPr>
        <p:spPr>
          <a:xfrm>
            <a:off x="414338"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6" name="Text Placeholder 7"/>
          <p:cNvSpPr>
            <a:spLocks noGrp="1"/>
          </p:cNvSpPr>
          <p:nvPr>
            <p:ph type="body" sz="quarter" idx="41" hasCustomPrompt="1"/>
          </p:nvPr>
        </p:nvSpPr>
        <p:spPr>
          <a:xfrm>
            <a:off x="3040594"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3"/>
                </a:solidFill>
                <a:latin typeface="FontAwesome"/>
                <a:cs typeface="FontAwesome"/>
              </a:defRPr>
            </a:lvl1pPr>
          </a:lstStyle>
          <a:p>
            <a:pPr lvl="0"/>
            <a:r>
              <a:rPr lang="es-ES_tradnl" dirty="0" err="1" smtClean="0"/>
              <a:t>icon</a:t>
            </a:r>
            <a:endParaRPr lang="es-ES_tradnl" dirty="0" smtClean="0"/>
          </a:p>
        </p:txBody>
      </p:sp>
      <p:sp>
        <p:nvSpPr>
          <p:cNvPr id="17" name="Text Placeholder 7"/>
          <p:cNvSpPr>
            <a:spLocks noGrp="1"/>
          </p:cNvSpPr>
          <p:nvPr>
            <p:ph type="body" sz="quarter" idx="42" hasCustomPrompt="1"/>
          </p:nvPr>
        </p:nvSpPr>
        <p:spPr>
          <a:xfrm>
            <a:off x="2560637"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18" name="Text Placeholder 2"/>
          <p:cNvSpPr>
            <a:spLocks noGrp="1"/>
          </p:cNvSpPr>
          <p:nvPr>
            <p:ph type="body" sz="quarter" idx="43" hasCustomPrompt="1"/>
          </p:nvPr>
        </p:nvSpPr>
        <p:spPr>
          <a:xfrm>
            <a:off x="2547938"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19" name="Text Placeholder 7"/>
          <p:cNvSpPr>
            <a:spLocks noGrp="1"/>
          </p:cNvSpPr>
          <p:nvPr>
            <p:ph type="body" sz="quarter" idx="44" hasCustomPrompt="1"/>
          </p:nvPr>
        </p:nvSpPr>
        <p:spPr>
          <a:xfrm>
            <a:off x="5199594"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4"/>
                </a:solidFill>
                <a:latin typeface="FontAwesome"/>
                <a:cs typeface="FontAwesome"/>
              </a:defRPr>
            </a:lvl1pPr>
          </a:lstStyle>
          <a:p>
            <a:pPr lvl="0"/>
            <a:r>
              <a:rPr lang="es-ES_tradnl" dirty="0" err="1" smtClean="0"/>
              <a:t>icon</a:t>
            </a:r>
            <a:endParaRPr lang="es-ES_tradnl" dirty="0" smtClean="0"/>
          </a:p>
        </p:txBody>
      </p:sp>
      <p:sp>
        <p:nvSpPr>
          <p:cNvPr id="20" name="Text Placeholder 7"/>
          <p:cNvSpPr>
            <a:spLocks noGrp="1"/>
          </p:cNvSpPr>
          <p:nvPr>
            <p:ph type="body" sz="quarter" idx="45" hasCustomPrompt="1"/>
          </p:nvPr>
        </p:nvSpPr>
        <p:spPr>
          <a:xfrm>
            <a:off x="4719637"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1" name="Text Placeholder 2"/>
          <p:cNvSpPr>
            <a:spLocks noGrp="1"/>
          </p:cNvSpPr>
          <p:nvPr>
            <p:ph type="body" sz="quarter" idx="46" hasCustomPrompt="1"/>
          </p:nvPr>
        </p:nvSpPr>
        <p:spPr>
          <a:xfrm>
            <a:off x="4706938"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2" name="Text Placeholder 7"/>
          <p:cNvSpPr>
            <a:spLocks noGrp="1"/>
          </p:cNvSpPr>
          <p:nvPr>
            <p:ph type="body" sz="quarter" idx="47" hasCustomPrompt="1"/>
          </p:nvPr>
        </p:nvSpPr>
        <p:spPr>
          <a:xfrm>
            <a:off x="7366533" y="1850900"/>
            <a:ext cx="903812" cy="841499"/>
          </a:xfrm>
          <a:prstGeom prst="rect">
            <a:avLst/>
          </a:prstGeom>
        </p:spPr>
        <p:txBody>
          <a:bodyPr vert="horz" lIns="0" tIns="103884" rIns="0" bIns="103884" anchor="ctr"/>
          <a:lstStyle>
            <a:lvl1pPr marL="0" indent="0" algn="ctr">
              <a:lnSpc>
                <a:spcPct val="100000"/>
              </a:lnSpc>
              <a:spcBef>
                <a:spcPts val="0"/>
              </a:spcBef>
              <a:buNone/>
              <a:defRPr sz="4000" b="1">
                <a:solidFill>
                  <a:schemeClr val="accent5"/>
                </a:solidFill>
                <a:latin typeface="FontAwesome"/>
                <a:cs typeface="FontAwesome"/>
              </a:defRPr>
            </a:lvl1pPr>
          </a:lstStyle>
          <a:p>
            <a:pPr lvl="0"/>
            <a:r>
              <a:rPr lang="es-ES_tradnl" dirty="0" err="1" smtClean="0"/>
              <a:t>icon</a:t>
            </a:r>
            <a:endParaRPr lang="es-ES_tradnl" dirty="0" smtClean="0"/>
          </a:p>
        </p:txBody>
      </p:sp>
      <p:sp>
        <p:nvSpPr>
          <p:cNvPr id="23" name="Text Placeholder 7"/>
          <p:cNvSpPr>
            <a:spLocks noGrp="1"/>
          </p:cNvSpPr>
          <p:nvPr>
            <p:ph type="body" sz="quarter" idx="48" hasCustomPrompt="1"/>
          </p:nvPr>
        </p:nvSpPr>
        <p:spPr>
          <a:xfrm>
            <a:off x="6886576" y="2709420"/>
            <a:ext cx="1795461"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Name</a:t>
            </a:r>
            <a:r>
              <a:rPr lang="es-ES_tradnl" dirty="0" smtClean="0"/>
              <a:t> </a:t>
            </a:r>
            <a:r>
              <a:rPr lang="es-ES_tradnl" dirty="0" err="1" smtClean="0"/>
              <a:t>here</a:t>
            </a:r>
            <a:endParaRPr lang="es-ES_tradnl" dirty="0" smtClean="0"/>
          </a:p>
        </p:txBody>
      </p:sp>
      <p:sp>
        <p:nvSpPr>
          <p:cNvPr id="24" name="Text Placeholder 2"/>
          <p:cNvSpPr>
            <a:spLocks noGrp="1"/>
          </p:cNvSpPr>
          <p:nvPr>
            <p:ph type="body" sz="quarter" idx="49" hasCustomPrompt="1"/>
          </p:nvPr>
        </p:nvSpPr>
        <p:spPr>
          <a:xfrm>
            <a:off x="6873877" y="3094637"/>
            <a:ext cx="1808161" cy="649977"/>
          </a:xfrm>
          <a:prstGeom prst="rect">
            <a:avLst/>
          </a:prstGeom>
        </p:spPr>
        <p:txBody>
          <a:bodyPr vert="horz" lIns="0" tIns="0" rIns="0" bIns="0"/>
          <a:lstStyle>
            <a:lvl1pPr marL="0" indent="0" algn="ctr">
              <a:lnSpc>
                <a:spcPct val="130000"/>
              </a:lnSpc>
              <a:buNone/>
              <a:defRPr sz="900">
                <a:solidFill>
                  <a:schemeClr val="bg1"/>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endParaRPr lang="en-US" dirty="0" smtClean="0"/>
          </a:p>
        </p:txBody>
      </p:sp>
      <p:sp>
        <p:nvSpPr>
          <p:cNvPr id="25" name="Text Placeholder 2"/>
          <p:cNvSpPr>
            <a:spLocks noGrp="1"/>
          </p:cNvSpPr>
          <p:nvPr>
            <p:ph type="body" sz="quarter" idx="16" hasCustomPrompt="1"/>
          </p:nvPr>
        </p:nvSpPr>
        <p:spPr>
          <a:xfrm>
            <a:off x="443971" y="4463887"/>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grpSp>
        <p:nvGrpSpPr>
          <p:cNvPr id="26" name="Group 25"/>
          <p:cNvGrpSpPr/>
          <p:nvPr userDrawn="1"/>
        </p:nvGrpSpPr>
        <p:grpSpPr>
          <a:xfrm>
            <a:off x="75979" y="321282"/>
            <a:ext cx="287999" cy="285143"/>
            <a:chOff x="5270500" y="1460500"/>
            <a:chExt cx="1701800" cy="2705100"/>
          </a:xfrm>
        </p:grpSpPr>
        <p:sp>
          <p:nvSpPr>
            <p:cNvPr id="27" name="Rounded Rectangle 26"/>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ounded Rectangle 27"/>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ounded Rectangle 28"/>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Rounded Rectangle 2"/>
          <p:cNvSpPr/>
          <p:nvPr userDrawn="1"/>
        </p:nvSpPr>
        <p:spPr>
          <a:xfrm>
            <a:off x="2324364" y="2039514"/>
            <a:ext cx="108000" cy="1439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ounded Rectangle 29"/>
          <p:cNvSpPr/>
          <p:nvPr userDrawn="1"/>
        </p:nvSpPr>
        <p:spPr>
          <a:xfrm>
            <a:off x="4483364" y="2039514"/>
            <a:ext cx="108000" cy="1439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ounded Rectangle 30"/>
          <p:cNvSpPr/>
          <p:nvPr userDrawn="1"/>
        </p:nvSpPr>
        <p:spPr>
          <a:xfrm>
            <a:off x="6654533" y="2039514"/>
            <a:ext cx="108000" cy="1439998"/>
          </a:xfrm>
          <a:prstGeom prst="roundRect">
            <a:avLst>
              <a:gd name="adj" fmla="val 50000"/>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4920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700"/>
                            </p:stCondLst>
                            <p:childTnLst>
                              <p:par>
                                <p:cTn id="19" presetID="1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1200"/>
                            </p:stCondLst>
                            <p:childTnLst>
                              <p:par>
                                <p:cTn id="23" presetID="53" presetClass="entr" presetSubtype="16" fill="hold" grpId="0" nodeType="after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 calcmode="lin" valueType="num">
                                      <p:cBhvr>
                                        <p:cTn id="25"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6"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7" dur="300"/>
                                        <p:tgtEl>
                                          <p:spTgt spid="13">
                                            <p:txEl>
                                              <p:pRg st="0" end="0"/>
                                            </p:txEl>
                                          </p:spTgt>
                                        </p:tgtEl>
                                      </p:cBhvr>
                                    </p:animEffect>
                                  </p:childTnLst>
                                </p:cTn>
                              </p:par>
                              <p:par>
                                <p:cTn id="28" presetID="42" presetClass="entr" presetSubtype="0" fill="hold" grpId="0" nodeType="withEffect">
                                  <p:stCondLst>
                                    <p:cond delay="2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400"/>
                                        <p:tgtEl>
                                          <p:spTgt spid="14">
                                            <p:txEl>
                                              <p:pRg st="0" end="0"/>
                                            </p:txEl>
                                          </p:spTgt>
                                        </p:tgtEl>
                                      </p:cBhvr>
                                    </p:animEffect>
                                    <p:anim calcmode="lin" valueType="num">
                                      <p:cBhvr>
                                        <p:cTn id="31" dur="4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2" dur="400" fill="hold"/>
                                        <p:tgtEl>
                                          <p:spTgt spid="14">
                                            <p:txEl>
                                              <p:pRg st="0" end="0"/>
                                            </p:txEl>
                                          </p:spTgt>
                                        </p:tgtEl>
                                        <p:attrNameLst>
                                          <p:attrName>ppt_y</p:attrName>
                                        </p:attrNameLst>
                                      </p:cBhvr>
                                      <p:tavLst>
                                        <p:tav tm="0">
                                          <p:val>
                                            <p:strVal val="#ppt_y+.1"/>
                                          </p:val>
                                        </p:tav>
                                        <p:tav tm="100000">
                                          <p:val>
                                            <p:strVal val="#ppt_y"/>
                                          </p:val>
                                        </p:tav>
                                      </p:tavLst>
                                    </p:anim>
                                  </p:childTnLst>
                                </p:cTn>
                              </p:par>
                              <p:par>
                                <p:cTn id="33" presetID="10" presetClass="entr" presetSubtype="0" fill="hold" grpId="0" nodeType="withEffect">
                                  <p:stCondLst>
                                    <p:cond delay="800"/>
                                  </p:stCondLst>
                                  <p:childTnLst>
                                    <p:set>
                                      <p:cBhvr>
                                        <p:cTn id="34" dur="1" fill="hold">
                                          <p:stCondLst>
                                            <p:cond delay="0"/>
                                          </p:stCondLst>
                                        </p:cTn>
                                        <p:tgtEl>
                                          <p:spTgt spid="15">
                                            <p:txEl>
                                              <p:pRg st="0" end="0"/>
                                            </p:txEl>
                                          </p:spTgt>
                                        </p:tgtEl>
                                        <p:attrNameLst>
                                          <p:attrName>style.visibility</p:attrName>
                                        </p:attrNameLst>
                                      </p:cBhvr>
                                      <p:to>
                                        <p:strVal val="visible"/>
                                      </p:to>
                                    </p:set>
                                    <p:animEffect transition="in" filter="fade">
                                      <p:cBhvr>
                                        <p:cTn id="35" dur="500"/>
                                        <p:tgtEl>
                                          <p:spTgt spid="15">
                                            <p:txEl>
                                              <p:pRg st="0" end="0"/>
                                            </p:txEl>
                                          </p:spTgt>
                                        </p:tgtEl>
                                      </p:cBhvr>
                                    </p:animEffect>
                                  </p:childTnLst>
                                </p:cTn>
                              </p:par>
                            </p:childTnLst>
                          </p:cTn>
                        </p:par>
                        <p:par>
                          <p:cTn id="36" fill="hold">
                            <p:stCondLst>
                              <p:cond delay="2500"/>
                            </p:stCondLst>
                            <p:childTnLst>
                              <p:par>
                                <p:cTn id="37" presetID="22" presetClass="entr" presetSubtype="4"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down)">
                                      <p:cBhvr>
                                        <p:cTn id="39" dur="500"/>
                                        <p:tgtEl>
                                          <p:spTgt spid="3"/>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 calcmode="lin" valueType="num">
                                      <p:cBhvr>
                                        <p:cTn id="43" dur="3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44" dur="3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45" dur="300"/>
                                        <p:tgtEl>
                                          <p:spTgt spid="16">
                                            <p:txEl>
                                              <p:pRg st="0" end="0"/>
                                            </p:txEl>
                                          </p:spTgt>
                                        </p:tgtEl>
                                      </p:cBhvr>
                                    </p:animEffect>
                                  </p:childTnLst>
                                </p:cTn>
                              </p:par>
                              <p:par>
                                <p:cTn id="46" presetID="42" presetClass="entr" presetSubtype="0" fill="hold" grpId="0" nodeType="withEffect">
                                  <p:stCondLst>
                                    <p:cond delay="200"/>
                                  </p:stCondLst>
                                  <p:childTnLst>
                                    <p:set>
                                      <p:cBhvr>
                                        <p:cTn id="47" dur="1" fill="hold">
                                          <p:stCondLst>
                                            <p:cond delay="0"/>
                                          </p:stCondLst>
                                        </p:cTn>
                                        <p:tgtEl>
                                          <p:spTgt spid="17">
                                            <p:txEl>
                                              <p:pRg st="0" end="0"/>
                                            </p:txEl>
                                          </p:spTgt>
                                        </p:tgtEl>
                                        <p:attrNameLst>
                                          <p:attrName>style.visibility</p:attrName>
                                        </p:attrNameLst>
                                      </p:cBhvr>
                                      <p:to>
                                        <p:strVal val="visible"/>
                                      </p:to>
                                    </p:set>
                                    <p:animEffect transition="in" filter="fade">
                                      <p:cBhvr>
                                        <p:cTn id="48" dur="400"/>
                                        <p:tgtEl>
                                          <p:spTgt spid="17">
                                            <p:txEl>
                                              <p:pRg st="0" end="0"/>
                                            </p:txEl>
                                          </p:spTgt>
                                        </p:tgtEl>
                                      </p:cBhvr>
                                    </p:animEffect>
                                    <p:anim calcmode="lin" valueType="num">
                                      <p:cBhvr>
                                        <p:cTn id="49" dur="4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50" dur="400" fill="hold"/>
                                        <p:tgtEl>
                                          <p:spTgt spid="17">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18">
                                            <p:txEl>
                                              <p:pRg st="0" end="0"/>
                                            </p:txEl>
                                          </p:spTgt>
                                        </p:tgtEl>
                                        <p:attrNameLst>
                                          <p:attrName>style.visibility</p:attrName>
                                        </p:attrNameLst>
                                      </p:cBhvr>
                                      <p:to>
                                        <p:strVal val="visible"/>
                                      </p:to>
                                    </p:set>
                                    <p:animEffect transition="in" filter="fade">
                                      <p:cBhvr>
                                        <p:cTn id="53" dur="500"/>
                                        <p:tgtEl>
                                          <p:spTgt spid="18">
                                            <p:txEl>
                                              <p:pRg st="0" end="0"/>
                                            </p:txEl>
                                          </p:spTgt>
                                        </p:tgtEl>
                                      </p:cBhvr>
                                    </p:animEffect>
                                  </p:childTnLst>
                                </p:cTn>
                              </p:par>
                            </p:childTnLst>
                          </p:cTn>
                        </p:par>
                        <p:par>
                          <p:cTn id="54" fill="hold">
                            <p:stCondLst>
                              <p:cond delay="4300"/>
                            </p:stCondLst>
                            <p:childTnLst>
                              <p:par>
                                <p:cTn id="55" presetID="22" presetClass="entr" presetSubtype="4"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down)">
                                      <p:cBhvr>
                                        <p:cTn id="57" dur="500"/>
                                        <p:tgtEl>
                                          <p:spTgt spid="30"/>
                                        </p:tgtEl>
                                      </p:cBhvr>
                                    </p:animEffect>
                                  </p:childTnLst>
                                </p:cTn>
                              </p:par>
                            </p:childTnLst>
                          </p:cTn>
                        </p:par>
                        <p:par>
                          <p:cTn id="58" fill="hold">
                            <p:stCondLst>
                              <p:cond delay="4800"/>
                            </p:stCondLst>
                            <p:childTnLst>
                              <p:par>
                                <p:cTn id="59" presetID="53" presetClass="entr" presetSubtype="16" fill="hold" grpId="0" nodeType="afterEffect">
                                  <p:stCondLst>
                                    <p:cond delay="0"/>
                                  </p:stCondLst>
                                  <p:childTnLst>
                                    <p:set>
                                      <p:cBhvr>
                                        <p:cTn id="60" dur="1" fill="hold">
                                          <p:stCondLst>
                                            <p:cond delay="0"/>
                                          </p:stCondLst>
                                        </p:cTn>
                                        <p:tgtEl>
                                          <p:spTgt spid="19">
                                            <p:txEl>
                                              <p:pRg st="0" end="0"/>
                                            </p:txEl>
                                          </p:spTgt>
                                        </p:tgtEl>
                                        <p:attrNameLst>
                                          <p:attrName>style.visibility</p:attrName>
                                        </p:attrNameLst>
                                      </p:cBhvr>
                                      <p:to>
                                        <p:strVal val="visible"/>
                                      </p:to>
                                    </p:set>
                                    <p:anim calcmode="lin" valueType="num">
                                      <p:cBhvr>
                                        <p:cTn id="61" dur="3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62" dur="3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63" dur="300"/>
                                        <p:tgtEl>
                                          <p:spTgt spid="19">
                                            <p:txEl>
                                              <p:pRg st="0" end="0"/>
                                            </p:txEl>
                                          </p:spTgt>
                                        </p:tgtEl>
                                      </p:cBhvr>
                                    </p:animEffect>
                                  </p:childTnLst>
                                </p:cTn>
                              </p:par>
                              <p:par>
                                <p:cTn id="64" presetID="42" presetClass="entr" presetSubtype="0" fill="hold" grpId="0" nodeType="withEffect">
                                  <p:stCondLst>
                                    <p:cond delay="200"/>
                                  </p:stCondLst>
                                  <p:childTnLst>
                                    <p:set>
                                      <p:cBhvr>
                                        <p:cTn id="65" dur="1" fill="hold">
                                          <p:stCondLst>
                                            <p:cond delay="0"/>
                                          </p:stCondLst>
                                        </p:cTn>
                                        <p:tgtEl>
                                          <p:spTgt spid="20">
                                            <p:txEl>
                                              <p:pRg st="0" end="0"/>
                                            </p:txEl>
                                          </p:spTgt>
                                        </p:tgtEl>
                                        <p:attrNameLst>
                                          <p:attrName>style.visibility</p:attrName>
                                        </p:attrNameLst>
                                      </p:cBhvr>
                                      <p:to>
                                        <p:strVal val="visible"/>
                                      </p:to>
                                    </p:set>
                                    <p:animEffect transition="in" filter="fade">
                                      <p:cBhvr>
                                        <p:cTn id="66" dur="400"/>
                                        <p:tgtEl>
                                          <p:spTgt spid="20">
                                            <p:txEl>
                                              <p:pRg st="0" end="0"/>
                                            </p:txEl>
                                          </p:spTgt>
                                        </p:tgtEl>
                                      </p:cBhvr>
                                    </p:animEffect>
                                    <p:anim calcmode="lin" valueType="num">
                                      <p:cBhvr>
                                        <p:cTn id="67" dur="400" fill="hold"/>
                                        <p:tgtEl>
                                          <p:spTgt spid="20">
                                            <p:txEl>
                                              <p:pRg st="0" end="0"/>
                                            </p:txEl>
                                          </p:spTgt>
                                        </p:tgtEl>
                                        <p:attrNameLst>
                                          <p:attrName>ppt_x</p:attrName>
                                        </p:attrNameLst>
                                      </p:cBhvr>
                                      <p:tavLst>
                                        <p:tav tm="0">
                                          <p:val>
                                            <p:strVal val="#ppt_x"/>
                                          </p:val>
                                        </p:tav>
                                        <p:tav tm="100000">
                                          <p:val>
                                            <p:strVal val="#ppt_x"/>
                                          </p:val>
                                        </p:tav>
                                      </p:tavLst>
                                    </p:anim>
                                    <p:anim calcmode="lin" valueType="num">
                                      <p:cBhvr>
                                        <p:cTn id="68" dur="400" fill="hold"/>
                                        <p:tgtEl>
                                          <p:spTgt spid="20">
                                            <p:txEl>
                                              <p:pRg st="0" end="0"/>
                                            </p:txEl>
                                          </p:spTgt>
                                        </p:tgtEl>
                                        <p:attrNameLst>
                                          <p:attrName>ppt_y</p:attrName>
                                        </p:attrNameLst>
                                      </p:cBhvr>
                                      <p:tavLst>
                                        <p:tav tm="0">
                                          <p:val>
                                            <p:strVal val="#ppt_y+.1"/>
                                          </p:val>
                                        </p:tav>
                                        <p:tav tm="100000">
                                          <p:val>
                                            <p:strVal val="#ppt_y"/>
                                          </p:val>
                                        </p:tav>
                                      </p:tavLst>
                                    </p:anim>
                                  </p:childTnLst>
                                </p:cTn>
                              </p:par>
                              <p:par>
                                <p:cTn id="69" presetID="10" presetClass="entr" presetSubtype="0" fill="hold" grpId="0" nodeType="withEffect">
                                  <p:stCondLst>
                                    <p:cond delay="800"/>
                                  </p:stCondLst>
                                  <p:childTnLst>
                                    <p:set>
                                      <p:cBhvr>
                                        <p:cTn id="70" dur="1" fill="hold">
                                          <p:stCondLst>
                                            <p:cond delay="0"/>
                                          </p:stCondLst>
                                        </p:cTn>
                                        <p:tgtEl>
                                          <p:spTgt spid="21">
                                            <p:txEl>
                                              <p:pRg st="0" end="0"/>
                                            </p:txEl>
                                          </p:spTgt>
                                        </p:tgtEl>
                                        <p:attrNameLst>
                                          <p:attrName>style.visibility</p:attrName>
                                        </p:attrNameLst>
                                      </p:cBhvr>
                                      <p:to>
                                        <p:strVal val="visible"/>
                                      </p:to>
                                    </p:set>
                                    <p:animEffect transition="in" filter="fade">
                                      <p:cBhvr>
                                        <p:cTn id="71" dur="500"/>
                                        <p:tgtEl>
                                          <p:spTgt spid="21">
                                            <p:txEl>
                                              <p:pRg st="0" end="0"/>
                                            </p:txEl>
                                          </p:spTgt>
                                        </p:tgtEl>
                                      </p:cBhvr>
                                    </p:animEffect>
                                  </p:childTnLst>
                                </p:cTn>
                              </p:par>
                            </p:childTnLst>
                          </p:cTn>
                        </p:par>
                        <p:par>
                          <p:cTn id="72" fill="hold">
                            <p:stCondLst>
                              <p:cond delay="6100"/>
                            </p:stCondLst>
                            <p:childTnLst>
                              <p:par>
                                <p:cTn id="73" presetID="22" presetClass="entr" presetSubtype="4"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wipe(down)">
                                      <p:cBhvr>
                                        <p:cTn id="75" dur="500"/>
                                        <p:tgtEl>
                                          <p:spTgt spid="31"/>
                                        </p:tgtEl>
                                      </p:cBhvr>
                                    </p:animEffect>
                                  </p:childTnLst>
                                </p:cTn>
                              </p:par>
                            </p:childTnLst>
                          </p:cTn>
                        </p:par>
                        <p:par>
                          <p:cTn id="76" fill="hold">
                            <p:stCondLst>
                              <p:cond delay="6600"/>
                            </p:stCondLst>
                            <p:childTnLst>
                              <p:par>
                                <p:cTn id="77" presetID="53" presetClass="entr" presetSubtype="16" fill="hold" grpId="0" nodeType="afterEffect">
                                  <p:stCondLst>
                                    <p:cond delay="0"/>
                                  </p:stCondLst>
                                  <p:childTnLst>
                                    <p:set>
                                      <p:cBhvr>
                                        <p:cTn id="78" dur="1" fill="hold">
                                          <p:stCondLst>
                                            <p:cond delay="0"/>
                                          </p:stCondLst>
                                        </p:cTn>
                                        <p:tgtEl>
                                          <p:spTgt spid="22">
                                            <p:txEl>
                                              <p:pRg st="0" end="0"/>
                                            </p:txEl>
                                          </p:spTgt>
                                        </p:tgtEl>
                                        <p:attrNameLst>
                                          <p:attrName>style.visibility</p:attrName>
                                        </p:attrNameLst>
                                      </p:cBhvr>
                                      <p:to>
                                        <p:strVal val="visible"/>
                                      </p:to>
                                    </p:set>
                                    <p:anim calcmode="lin" valueType="num">
                                      <p:cBhvr>
                                        <p:cTn id="79" dur="3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80" dur="3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81" dur="300"/>
                                        <p:tgtEl>
                                          <p:spTgt spid="22">
                                            <p:txEl>
                                              <p:pRg st="0" end="0"/>
                                            </p:txEl>
                                          </p:spTgt>
                                        </p:tgtEl>
                                      </p:cBhvr>
                                    </p:animEffect>
                                  </p:childTnLst>
                                </p:cTn>
                              </p:par>
                              <p:par>
                                <p:cTn id="82" presetID="42" presetClass="entr" presetSubtype="0" fill="hold" grpId="0" nodeType="withEffect">
                                  <p:stCondLst>
                                    <p:cond delay="200"/>
                                  </p:stCondLst>
                                  <p:childTnLst>
                                    <p:set>
                                      <p:cBhvr>
                                        <p:cTn id="83" dur="1" fill="hold">
                                          <p:stCondLst>
                                            <p:cond delay="0"/>
                                          </p:stCondLst>
                                        </p:cTn>
                                        <p:tgtEl>
                                          <p:spTgt spid="23">
                                            <p:txEl>
                                              <p:pRg st="0" end="0"/>
                                            </p:txEl>
                                          </p:spTgt>
                                        </p:tgtEl>
                                        <p:attrNameLst>
                                          <p:attrName>style.visibility</p:attrName>
                                        </p:attrNameLst>
                                      </p:cBhvr>
                                      <p:to>
                                        <p:strVal val="visible"/>
                                      </p:to>
                                    </p:set>
                                    <p:animEffect transition="in" filter="fade">
                                      <p:cBhvr>
                                        <p:cTn id="84" dur="400"/>
                                        <p:tgtEl>
                                          <p:spTgt spid="23">
                                            <p:txEl>
                                              <p:pRg st="0" end="0"/>
                                            </p:txEl>
                                          </p:spTgt>
                                        </p:tgtEl>
                                      </p:cBhvr>
                                    </p:animEffect>
                                    <p:anim calcmode="lin" valueType="num">
                                      <p:cBhvr>
                                        <p:cTn id="85" dur="400" fill="hold"/>
                                        <p:tgtEl>
                                          <p:spTgt spid="23">
                                            <p:txEl>
                                              <p:pRg st="0" end="0"/>
                                            </p:txEl>
                                          </p:spTgt>
                                        </p:tgtEl>
                                        <p:attrNameLst>
                                          <p:attrName>ppt_x</p:attrName>
                                        </p:attrNameLst>
                                      </p:cBhvr>
                                      <p:tavLst>
                                        <p:tav tm="0">
                                          <p:val>
                                            <p:strVal val="#ppt_x"/>
                                          </p:val>
                                        </p:tav>
                                        <p:tav tm="100000">
                                          <p:val>
                                            <p:strVal val="#ppt_x"/>
                                          </p:val>
                                        </p:tav>
                                      </p:tavLst>
                                    </p:anim>
                                    <p:anim calcmode="lin" valueType="num">
                                      <p:cBhvr>
                                        <p:cTn id="86" dur="400" fill="hold"/>
                                        <p:tgtEl>
                                          <p:spTgt spid="23">
                                            <p:txEl>
                                              <p:pRg st="0" end="0"/>
                                            </p:txEl>
                                          </p:spTgt>
                                        </p:tgtEl>
                                        <p:attrNameLst>
                                          <p:attrName>ppt_y</p:attrName>
                                        </p:attrNameLst>
                                      </p:cBhvr>
                                      <p:tavLst>
                                        <p:tav tm="0">
                                          <p:val>
                                            <p:strVal val="#ppt_y+.1"/>
                                          </p:val>
                                        </p:tav>
                                        <p:tav tm="100000">
                                          <p:val>
                                            <p:strVal val="#ppt_y"/>
                                          </p:val>
                                        </p:tav>
                                      </p:tavLst>
                                    </p:anim>
                                  </p:childTnLst>
                                </p:cTn>
                              </p:par>
                              <p:par>
                                <p:cTn id="87" presetID="10" presetClass="entr" presetSubtype="0" fill="hold" grpId="0" nodeType="withEffect">
                                  <p:stCondLst>
                                    <p:cond delay="800"/>
                                  </p:stCondLst>
                                  <p:childTnLst>
                                    <p:set>
                                      <p:cBhvr>
                                        <p:cTn id="88" dur="1" fill="hold">
                                          <p:stCondLst>
                                            <p:cond delay="0"/>
                                          </p:stCondLst>
                                        </p:cTn>
                                        <p:tgtEl>
                                          <p:spTgt spid="24">
                                            <p:txEl>
                                              <p:pRg st="0" end="0"/>
                                            </p:txEl>
                                          </p:spTgt>
                                        </p:tgtEl>
                                        <p:attrNameLst>
                                          <p:attrName>style.visibility</p:attrName>
                                        </p:attrNameLst>
                                      </p:cBhvr>
                                      <p:to>
                                        <p:strVal val="visible"/>
                                      </p:to>
                                    </p:set>
                                    <p:animEffect transition="in" filter="fade">
                                      <p:cBhvr>
                                        <p:cTn id="89" dur="500"/>
                                        <p:tgtEl>
                                          <p:spTgt spid="24">
                                            <p:txEl>
                                              <p:pRg st="0" end="0"/>
                                            </p:txEl>
                                          </p:spTgt>
                                        </p:tgtEl>
                                      </p:cBhvr>
                                    </p:animEffect>
                                  </p:childTnLst>
                                </p:cTn>
                              </p:par>
                              <p:par>
                                <p:cTn id="90" presetID="10" presetClass="entr" presetSubtype="0" fill="hold" grpId="0" nodeType="withEffect">
                                  <p:stCondLst>
                                    <p:cond delay="800"/>
                                  </p:stCondLst>
                                  <p:childTnLst>
                                    <p:set>
                                      <p:cBhvr>
                                        <p:cTn id="91" dur="1" fill="hold">
                                          <p:stCondLst>
                                            <p:cond delay="0"/>
                                          </p:stCondLst>
                                        </p:cTn>
                                        <p:tgtEl>
                                          <p:spTgt spid="25">
                                            <p:txEl>
                                              <p:pRg st="0" end="0"/>
                                            </p:txEl>
                                          </p:spTgt>
                                        </p:tgtEl>
                                        <p:attrNameLst>
                                          <p:attrName>style.visibility</p:attrName>
                                        </p:attrNameLst>
                                      </p:cBhvr>
                                      <p:to>
                                        <p:strVal val="visible"/>
                                      </p:to>
                                    </p:set>
                                    <p:animEffect transition="in" filter="fade">
                                      <p:cBhvr>
                                        <p:cTn id="92"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14" grpId="0" build="p">
        <p:tmplLst>
          <p:tmpl lvl="1">
            <p:tnLst>
              <p:par>
                <p:cTn presetID="42" presetClass="entr" presetSubtype="0"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fade">
                      <p:cBhvr>
                        <p:cTn dur="400"/>
                        <p:tgtEl>
                          <p:spTgt spid="14"/>
                        </p:tgtEl>
                      </p:cBhvr>
                    </p:animEffect>
                    <p:anim calcmode="lin" valueType="num">
                      <p:cBhvr>
                        <p:cTn dur="400" fill="hold"/>
                        <p:tgtEl>
                          <p:spTgt spid="14"/>
                        </p:tgtEl>
                        <p:attrNameLst>
                          <p:attrName>ppt_x</p:attrName>
                        </p:attrNameLst>
                      </p:cBhvr>
                      <p:tavLst>
                        <p:tav tm="0">
                          <p:val>
                            <p:strVal val="#ppt_x"/>
                          </p:val>
                        </p:tav>
                        <p:tav tm="100000">
                          <p:val>
                            <p:strVal val="#ppt_x"/>
                          </p:val>
                        </p:tav>
                      </p:tavLst>
                    </p:anim>
                    <p:anim calcmode="lin" valueType="num">
                      <p:cBhvr>
                        <p:cTn dur="4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10" presetClass="entr" presetSubtype="0" fill="hold" nodeType="withEffect">
                  <p:stCondLst>
                    <p:cond delay="80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53" presetClass="entr" presetSubtype="16"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p:cTn dur="300" fill="hold"/>
                        <p:tgtEl>
                          <p:spTgt spid="16"/>
                        </p:tgtEl>
                        <p:attrNameLst>
                          <p:attrName>ppt_w</p:attrName>
                        </p:attrNameLst>
                      </p:cBhvr>
                      <p:tavLst>
                        <p:tav tm="0">
                          <p:val>
                            <p:fltVal val="0"/>
                          </p:val>
                        </p:tav>
                        <p:tav tm="100000">
                          <p:val>
                            <p:strVal val="#ppt_w"/>
                          </p:val>
                        </p:tav>
                      </p:tavLst>
                    </p:anim>
                    <p:anim calcmode="lin" valueType="num">
                      <p:cBhvr>
                        <p:cTn dur="300" fill="hold"/>
                        <p:tgtEl>
                          <p:spTgt spid="16"/>
                        </p:tgtEl>
                        <p:attrNameLst>
                          <p:attrName>ppt_h</p:attrName>
                        </p:attrNameLst>
                      </p:cBhvr>
                      <p:tavLst>
                        <p:tav tm="0">
                          <p:val>
                            <p:fltVal val="0"/>
                          </p:val>
                        </p:tav>
                        <p:tav tm="100000">
                          <p:val>
                            <p:strVal val="#ppt_h"/>
                          </p:val>
                        </p:tav>
                      </p:tavLst>
                    </p:anim>
                    <p:animEffect transition="in" filter="fade">
                      <p:cBhvr>
                        <p:cTn dur="300"/>
                        <p:tgtEl>
                          <p:spTgt spid="16"/>
                        </p:tgtEl>
                      </p:cBhvr>
                    </p:animEffect>
                  </p:childTnLst>
                </p:cTn>
              </p:par>
            </p:tnLst>
          </p:tmpl>
        </p:tmplLst>
      </p:bldP>
      <p:bldP spid="17" grpId="0" build="p">
        <p:tmplLst>
          <p:tmpl lvl="1">
            <p:tnLst>
              <p:par>
                <p:cTn presetID="42" presetClass="entr" presetSubtype="0" fill="hold" nodeType="withEffect">
                  <p:stCondLst>
                    <p:cond delay="200"/>
                  </p:stCondLst>
                  <p:childTnLst>
                    <p:set>
                      <p:cBhvr>
                        <p:cTn dur="1" fill="hold">
                          <p:stCondLst>
                            <p:cond delay="0"/>
                          </p:stCondLst>
                        </p:cTn>
                        <p:tgtEl>
                          <p:spTgt spid="17"/>
                        </p:tgtEl>
                        <p:attrNameLst>
                          <p:attrName>style.visibility</p:attrName>
                        </p:attrNameLst>
                      </p:cBhvr>
                      <p:to>
                        <p:strVal val="visible"/>
                      </p:to>
                    </p:set>
                    <p:animEffect transition="in" filter="fade">
                      <p:cBhvr>
                        <p:cTn dur="400"/>
                        <p:tgtEl>
                          <p:spTgt spid="17"/>
                        </p:tgtEl>
                      </p:cBhvr>
                    </p:animEffect>
                    <p:anim calcmode="lin" valueType="num">
                      <p:cBhvr>
                        <p:cTn dur="400" fill="hold"/>
                        <p:tgtEl>
                          <p:spTgt spid="17"/>
                        </p:tgtEl>
                        <p:attrNameLst>
                          <p:attrName>ppt_x</p:attrName>
                        </p:attrNameLst>
                      </p:cBhvr>
                      <p:tavLst>
                        <p:tav tm="0">
                          <p:val>
                            <p:strVal val="#ppt_x"/>
                          </p:val>
                        </p:tav>
                        <p:tav tm="100000">
                          <p:val>
                            <p:strVal val="#ppt_x"/>
                          </p:val>
                        </p:tav>
                      </p:tavLst>
                    </p:anim>
                    <p:anim calcmode="lin" valueType="num">
                      <p:cBhvr>
                        <p:cTn dur="4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10" presetClass="entr" presetSubtype="0" fill="hold" nodeType="withEffect">
                  <p:stCondLst>
                    <p:cond delay="80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53" presetClass="entr" presetSubtype="16"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p:cTn dur="300" fill="hold"/>
                        <p:tgtEl>
                          <p:spTgt spid="19"/>
                        </p:tgtEl>
                        <p:attrNameLst>
                          <p:attrName>ppt_w</p:attrName>
                        </p:attrNameLst>
                      </p:cBhvr>
                      <p:tavLst>
                        <p:tav tm="0">
                          <p:val>
                            <p:fltVal val="0"/>
                          </p:val>
                        </p:tav>
                        <p:tav tm="100000">
                          <p:val>
                            <p:strVal val="#ppt_w"/>
                          </p:val>
                        </p:tav>
                      </p:tavLst>
                    </p:anim>
                    <p:anim calcmode="lin" valueType="num">
                      <p:cBhvr>
                        <p:cTn dur="300" fill="hold"/>
                        <p:tgtEl>
                          <p:spTgt spid="19"/>
                        </p:tgtEl>
                        <p:attrNameLst>
                          <p:attrName>ppt_h</p:attrName>
                        </p:attrNameLst>
                      </p:cBhvr>
                      <p:tavLst>
                        <p:tav tm="0">
                          <p:val>
                            <p:fltVal val="0"/>
                          </p:val>
                        </p:tav>
                        <p:tav tm="100000">
                          <p:val>
                            <p:strVal val="#ppt_h"/>
                          </p:val>
                        </p:tav>
                      </p:tavLst>
                    </p:anim>
                    <p:animEffect transition="in" filter="fade">
                      <p:cBhvr>
                        <p:cTn dur="300"/>
                        <p:tgtEl>
                          <p:spTgt spid="19"/>
                        </p:tgtEl>
                      </p:cBhvr>
                    </p:animEffect>
                  </p:childTnLst>
                </p:cTn>
              </p:par>
            </p:tnLst>
          </p:tmpl>
        </p:tmplLst>
      </p:bldP>
      <p:bldP spid="20" grpId="0" build="p">
        <p:tmplLst>
          <p:tmpl lvl="1">
            <p:tnLst>
              <p:par>
                <p:cTn presetID="42" presetClass="entr" presetSubtype="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Effect transition="in" filter="fade">
                      <p:cBhvr>
                        <p:cTn dur="400"/>
                        <p:tgtEl>
                          <p:spTgt spid="20"/>
                        </p:tgtEl>
                      </p:cBhvr>
                    </p:animEffect>
                    <p:anim calcmode="lin" valueType="num">
                      <p:cBhvr>
                        <p:cTn dur="400" fill="hold"/>
                        <p:tgtEl>
                          <p:spTgt spid="20"/>
                        </p:tgtEl>
                        <p:attrNameLst>
                          <p:attrName>ppt_x</p:attrName>
                        </p:attrNameLst>
                      </p:cBhvr>
                      <p:tavLst>
                        <p:tav tm="0">
                          <p:val>
                            <p:strVal val="#ppt_x"/>
                          </p:val>
                        </p:tav>
                        <p:tav tm="100000">
                          <p:val>
                            <p:strVal val="#ppt_x"/>
                          </p:val>
                        </p:tav>
                      </p:tavLst>
                    </p:anim>
                    <p:anim calcmode="lin" valueType="num">
                      <p:cBhvr>
                        <p:cTn dur="400" fill="hold"/>
                        <p:tgtEl>
                          <p:spTgt spid="20"/>
                        </p:tgtEl>
                        <p:attrNameLst>
                          <p:attrName>ppt_y</p:attrName>
                        </p:attrNameLst>
                      </p:cBhvr>
                      <p:tavLst>
                        <p:tav tm="0">
                          <p:val>
                            <p:strVal val="#ppt_y+.1"/>
                          </p:val>
                        </p:tav>
                        <p:tav tm="100000">
                          <p:val>
                            <p:strVal val="#ppt_y"/>
                          </p:val>
                        </p:tav>
                      </p:tavLst>
                    </p:anim>
                  </p:childTnLst>
                </p:cTn>
              </p:par>
            </p:tnLst>
          </p:tmpl>
        </p:tmplLst>
      </p:bldP>
      <p:bldP spid="21" grpId="0" build="p">
        <p:tmplLst>
          <p:tmpl lvl="1">
            <p:tnLst>
              <p:par>
                <p:cTn presetID="10" presetClass="entr" presetSubtype="0" fill="hold" nodeType="withEffect">
                  <p:stCondLst>
                    <p:cond delay="8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53" presetClass="entr" presetSubtype="16"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p:cTn dur="300" fill="hold"/>
                        <p:tgtEl>
                          <p:spTgt spid="22"/>
                        </p:tgtEl>
                        <p:attrNameLst>
                          <p:attrName>ppt_w</p:attrName>
                        </p:attrNameLst>
                      </p:cBhvr>
                      <p:tavLst>
                        <p:tav tm="0">
                          <p:val>
                            <p:fltVal val="0"/>
                          </p:val>
                        </p:tav>
                        <p:tav tm="100000">
                          <p:val>
                            <p:strVal val="#ppt_w"/>
                          </p:val>
                        </p:tav>
                      </p:tavLst>
                    </p:anim>
                    <p:anim calcmode="lin" valueType="num">
                      <p:cBhvr>
                        <p:cTn dur="300" fill="hold"/>
                        <p:tgtEl>
                          <p:spTgt spid="22"/>
                        </p:tgtEl>
                        <p:attrNameLst>
                          <p:attrName>ppt_h</p:attrName>
                        </p:attrNameLst>
                      </p:cBhvr>
                      <p:tavLst>
                        <p:tav tm="0">
                          <p:val>
                            <p:fltVal val="0"/>
                          </p:val>
                        </p:tav>
                        <p:tav tm="100000">
                          <p:val>
                            <p:strVal val="#ppt_h"/>
                          </p:val>
                        </p:tav>
                      </p:tavLst>
                    </p:anim>
                    <p:animEffect transition="in" filter="fade">
                      <p:cBhvr>
                        <p:cTn dur="300"/>
                        <p:tgtEl>
                          <p:spTgt spid="22"/>
                        </p:tgtEl>
                      </p:cBhvr>
                    </p:animEffect>
                  </p:childTnLst>
                </p:cTn>
              </p:par>
            </p:tnLst>
          </p:tmpl>
        </p:tmplLst>
      </p:bldP>
      <p:bldP spid="23" grpId="0" build="p">
        <p:tmplLst>
          <p:tmpl lvl="1">
            <p:tnLst>
              <p:par>
                <p:cTn presetID="42" presetClass="entr" presetSubtype="0"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Effect transition="in" filter="fade">
                      <p:cBhvr>
                        <p:cTn dur="400"/>
                        <p:tgtEl>
                          <p:spTgt spid="23"/>
                        </p:tgtEl>
                      </p:cBhvr>
                    </p:animEffect>
                    <p:anim calcmode="lin" valueType="num">
                      <p:cBhvr>
                        <p:cTn dur="400" fill="hold"/>
                        <p:tgtEl>
                          <p:spTgt spid="23"/>
                        </p:tgtEl>
                        <p:attrNameLst>
                          <p:attrName>ppt_x</p:attrName>
                        </p:attrNameLst>
                      </p:cBhvr>
                      <p:tavLst>
                        <p:tav tm="0">
                          <p:val>
                            <p:strVal val="#ppt_x"/>
                          </p:val>
                        </p:tav>
                        <p:tav tm="100000">
                          <p:val>
                            <p:strVal val="#ppt_x"/>
                          </p:val>
                        </p:tav>
                      </p:tavLst>
                    </p:anim>
                    <p:anim calcmode="lin" valueType="num">
                      <p:cBhvr>
                        <p:cTn dur="400" fill="hold"/>
                        <p:tgtEl>
                          <p:spTgt spid="23"/>
                        </p:tgtEl>
                        <p:attrNameLst>
                          <p:attrName>ppt_y</p:attrName>
                        </p:attrNameLst>
                      </p:cBhvr>
                      <p:tavLst>
                        <p:tav tm="0">
                          <p:val>
                            <p:strVal val="#ppt_y+.1"/>
                          </p:val>
                        </p:tav>
                        <p:tav tm="100000">
                          <p:val>
                            <p:strVal val="#ppt_y"/>
                          </p:val>
                        </p:tav>
                      </p:tavLst>
                    </p:anim>
                  </p:childTnLst>
                </p:cTn>
              </p:par>
            </p:tnLst>
          </p:tmpl>
        </p:tmplLst>
      </p:bldP>
      <p:bldP spid="24" grpId="0" build="p">
        <p:tmplLst>
          <p:tmpl lvl="1">
            <p:tnLst>
              <p:par>
                <p:cTn presetID="10" presetClass="entr" presetSubtype="0" fill="hold" nodeType="withEffect">
                  <p:stCondLst>
                    <p:cond delay="8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8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 grpId="0" animBg="1"/>
      <p:bldP spid="30" grpId="0" animBg="1"/>
      <p:bldP spid="31"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14739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66128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77990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105152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78884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561144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14222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5"/>
            <a:ext cx="6019800"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1300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Iconic list 4">
    <p:spTree>
      <p:nvGrpSpPr>
        <p:cNvPr id="1" name=""/>
        <p:cNvGrpSpPr/>
        <p:nvPr/>
      </p:nvGrpSpPr>
      <p:grpSpPr>
        <a:xfrm>
          <a:off x="0" y="0"/>
          <a:ext cx="0" cy="0"/>
          <a:chOff x="0" y="0"/>
          <a:chExt cx="0" cy="0"/>
        </a:xfrm>
      </p:grpSpPr>
      <p:sp>
        <p:nvSpPr>
          <p:cNvPr id="42" name="Picture Placeholder 2"/>
          <p:cNvSpPr>
            <a:spLocks noGrp="1"/>
          </p:cNvSpPr>
          <p:nvPr>
            <p:ph type="pic" sz="quarter" idx="17"/>
          </p:nvPr>
        </p:nvSpPr>
        <p:spPr>
          <a:xfrm>
            <a:off x="513294" y="1235229"/>
            <a:ext cx="2242606" cy="2202239"/>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52438" y="3706596"/>
            <a:ext cx="652462" cy="652462"/>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513294" y="3744696"/>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206500" y="4143282"/>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452439" y="4464492"/>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72" name="Rounded Rectangle 71"/>
          <p:cNvSpPr/>
          <p:nvPr userDrawn="1"/>
        </p:nvSpPr>
        <p:spPr>
          <a:xfrm>
            <a:off x="3401486" y="3706596"/>
            <a:ext cx="652462" cy="652462"/>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 name="Text Placeholder 7"/>
          <p:cNvSpPr>
            <a:spLocks noGrp="1"/>
          </p:cNvSpPr>
          <p:nvPr>
            <p:ph type="body" sz="quarter" idx="40" hasCustomPrompt="1"/>
          </p:nvPr>
        </p:nvSpPr>
        <p:spPr>
          <a:xfrm>
            <a:off x="3462342" y="3744696"/>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74" name="Text Placeholder 7"/>
          <p:cNvSpPr>
            <a:spLocks noGrp="1"/>
          </p:cNvSpPr>
          <p:nvPr>
            <p:ph type="body" sz="quarter" idx="41" hasCustomPrompt="1"/>
          </p:nvPr>
        </p:nvSpPr>
        <p:spPr>
          <a:xfrm>
            <a:off x="4165600" y="4143282"/>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5" name="Text Placeholder 2"/>
          <p:cNvSpPr>
            <a:spLocks noGrp="1"/>
          </p:cNvSpPr>
          <p:nvPr>
            <p:ph type="body" sz="quarter" idx="42" hasCustomPrompt="1"/>
          </p:nvPr>
        </p:nvSpPr>
        <p:spPr>
          <a:xfrm>
            <a:off x="3411539" y="4464492"/>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76" name="Rounded Rectangle 75"/>
          <p:cNvSpPr/>
          <p:nvPr userDrawn="1"/>
        </p:nvSpPr>
        <p:spPr>
          <a:xfrm>
            <a:off x="6378577" y="3706596"/>
            <a:ext cx="652462" cy="652462"/>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Text Placeholder 7"/>
          <p:cNvSpPr>
            <a:spLocks noGrp="1"/>
          </p:cNvSpPr>
          <p:nvPr>
            <p:ph type="body" sz="quarter" idx="43" hasCustomPrompt="1"/>
          </p:nvPr>
        </p:nvSpPr>
        <p:spPr>
          <a:xfrm>
            <a:off x="6439433" y="3744696"/>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78" name="Text Placeholder 7"/>
          <p:cNvSpPr>
            <a:spLocks noGrp="1"/>
          </p:cNvSpPr>
          <p:nvPr>
            <p:ph type="body" sz="quarter" idx="44" hasCustomPrompt="1"/>
          </p:nvPr>
        </p:nvSpPr>
        <p:spPr>
          <a:xfrm>
            <a:off x="7132638" y="4143282"/>
            <a:ext cx="15494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79" name="Text Placeholder 2"/>
          <p:cNvSpPr>
            <a:spLocks noGrp="1"/>
          </p:cNvSpPr>
          <p:nvPr>
            <p:ph type="body" sz="quarter" idx="45" hasCustomPrompt="1"/>
          </p:nvPr>
        </p:nvSpPr>
        <p:spPr>
          <a:xfrm>
            <a:off x="6378577" y="4464492"/>
            <a:ext cx="23034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28" name="Text Placeholder 7"/>
          <p:cNvSpPr>
            <a:spLocks noGrp="1"/>
          </p:cNvSpPr>
          <p:nvPr>
            <p:ph type="body" sz="quarter" idx="55" hasCustomPrompt="1"/>
          </p:nvPr>
        </p:nvSpPr>
        <p:spPr>
          <a:xfrm>
            <a:off x="1206500" y="3710379"/>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1">
                    <a:lumMod val="60000"/>
                    <a:lumOff val="40000"/>
                  </a:schemeClr>
                </a:solidFill>
                <a:latin typeface="Lato Light"/>
                <a:cs typeface="Lato Light"/>
              </a:defRPr>
            </a:lvl1pPr>
          </a:lstStyle>
          <a:p>
            <a:pPr lvl="0"/>
            <a:r>
              <a:rPr lang="es-ES_tradnl" dirty="0" smtClean="0"/>
              <a:t>80%</a:t>
            </a:r>
          </a:p>
        </p:txBody>
      </p:sp>
      <p:sp>
        <p:nvSpPr>
          <p:cNvPr id="29" name="Text Placeholder 7"/>
          <p:cNvSpPr>
            <a:spLocks noGrp="1"/>
          </p:cNvSpPr>
          <p:nvPr>
            <p:ph type="body" sz="quarter" idx="56" hasCustomPrompt="1"/>
          </p:nvPr>
        </p:nvSpPr>
        <p:spPr>
          <a:xfrm>
            <a:off x="4165600" y="3710379"/>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2"/>
                </a:solidFill>
                <a:latin typeface="Lato Light"/>
                <a:cs typeface="Lato Light"/>
              </a:defRPr>
            </a:lvl1pPr>
          </a:lstStyle>
          <a:p>
            <a:pPr lvl="0"/>
            <a:r>
              <a:rPr lang="es-ES_tradnl" dirty="0" smtClean="0"/>
              <a:t>80%</a:t>
            </a:r>
          </a:p>
        </p:txBody>
      </p:sp>
      <p:sp>
        <p:nvSpPr>
          <p:cNvPr id="30" name="Text Placeholder 7"/>
          <p:cNvSpPr>
            <a:spLocks noGrp="1"/>
          </p:cNvSpPr>
          <p:nvPr>
            <p:ph type="body" sz="quarter" idx="57" hasCustomPrompt="1"/>
          </p:nvPr>
        </p:nvSpPr>
        <p:spPr>
          <a:xfrm>
            <a:off x="7132638" y="3710379"/>
            <a:ext cx="1549400" cy="359817"/>
          </a:xfrm>
          <a:prstGeom prst="rect">
            <a:avLst/>
          </a:prstGeom>
        </p:spPr>
        <p:txBody>
          <a:bodyPr vert="horz" lIns="0" tIns="40504" rIns="0" bIns="40504" anchor="ctr"/>
          <a:lstStyle>
            <a:lvl1pPr marL="0" indent="0" algn="l">
              <a:lnSpc>
                <a:spcPct val="100000"/>
              </a:lnSpc>
              <a:spcBef>
                <a:spcPts val="0"/>
              </a:spcBef>
              <a:buNone/>
              <a:defRPr sz="2500" b="1">
                <a:solidFill>
                  <a:schemeClr val="accent3"/>
                </a:solidFill>
                <a:latin typeface="Lato Light"/>
                <a:cs typeface="Lato Light"/>
              </a:defRPr>
            </a:lvl1pPr>
          </a:lstStyle>
          <a:p>
            <a:pPr lvl="0"/>
            <a:r>
              <a:rPr lang="es-ES_tradnl" dirty="0" smtClean="0"/>
              <a:t>80%</a:t>
            </a:r>
          </a:p>
        </p:txBody>
      </p:sp>
      <p:grpSp>
        <p:nvGrpSpPr>
          <p:cNvPr id="34" name="Group 33"/>
          <p:cNvGrpSpPr/>
          <p:nvPr userDrawn="1"/>
        </p:nvGrpSpPr>
        <p:grpSpPr>
          <a:xfrm>
            <a:off x="75979" y="321282"/>
            <a:ext cx="287999" cy="285143"/>
            <a:chOff x="5270500" y="1460500"/>
            <a:chExt cx="1701800" cy="2705100"/>
          </a:xfrm>
        </p:grpSpPr>
        <p:sp>
          <p:nvSpPr>
            <p:cNvPr id="35" name="Rounded Rectangle 34"/>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ounded Rectangle 35"/>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ounded Rectangle 36"/>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3" name="Picture Placeholder 2"/>
          <p:cNvSpPr>
            <a:spLocks noGrp="1"/>
          </p:cNvSpPr>
          <p:nvPr>
            <p:ph type="pic" sz="quarter" idx="58"/>
          </p:nvPr>
        </p:nvSpPr>
        <p:spPr>
          <a:xfrm>
            <a:off x="3441175" y="1235229"/>
            <a:ext cx="2242606" cy="2202239"/>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44" name="Picture Placeholder 2"/>
          <p:cNvSpPr>
            <a:spLocks noGrp="1"/>
          </p:cNvSpPr>
          <p:nvPr>
            <p:ph type="pic" sz="quarter" idx="59"/>
          </p:nvPr>
        </p:nvSpPr>
        <p:spPr>
          <a:xfrm>
            <a:off x="6378577" y="1235229"/>
            <a:ext cx="2242606" cy="2202239"/>
          </a:xfrm>
          <a:custGeom>
            <a:avLst/>
            <a:gdLst/>
            <a:ahLst/>
            <a:cxnLst/>
            <a:rect l="l" t="t" r="r" b="b"/>
            <a:pathLst>
              <a:path w="2242606" h="2202239">
                <a:moveTo>
                  <a:pt x="2014006" y="0"/>
                </a:moveTo>
                <a:cubicBezTo>
                  <a:pt x="2140258" y="0"/>
                  <a:pt x="2242606" y="102348"/>
                  <a:pt x="2242606" y="228600"/>
                </a:cubicBezTo>
                <a:lnTo>
                  <a:pt x="2242606" y="1973639"/>
                </a:lnTo>
                <a:cubicBezTo>
                  <a:pt x="2242606" y="2099891"/>
                  <a:pt x="2140258" y="2202239"/>
                  <a:pt x="2014006" y="2202239"/>
                </a:cubicBezTo>
                <a:cubicBezTo>
                  <a:pt x="1887754" y="2202239"/>
                  <a:pt x="1785406" y="2099891"/>
                  <a:pt x="1785406" y="1973639"/>
                </a:cubicBezTo>
                <a:lnTo>
                  <a:pt x="1785406" y="228600"/>
                </a:lnTo>
                <a:cubicBezTo>
                  <a:pt x="1785406" y="102348"/>
                  <a:pt x="1887754" y="0"/>
                  <a:pt x="2014006" y="0"/>
                </a:cubicBezTo>
                <a:close/>
                <a:moveTo>
                  <a:pt x="1412873" y="0"/>
                </a:moveTo>
                <a:cubicBezTo>
                  <a:pt x="1539125" y="0"/>
                  <a:pt x="1641473" y="102348"/>
                  <a:pt x="1641473" y="228600"/>
                </a:cubicBezTo>
                <a:lnTo>
                  <a:pt x="1641473" y="1973639"/>
                </a:lnTo>
                <a:cubicBezTo>
                  <a:pt x="1641473" y="2099891"/>
                  <a:pt x="1539125" y="2202239"/>
                  <a:pt x="1412873" y="2202239"/>
                </a:cubicBezTo>
                <a:cubicBezTo>
                  <a:pt x="1286621" y="2202239"/>
                  <a:pt x="1184273" y="2099891"/>
                  <a:pt x="1184273" y="1973639"/>
                </a:cubicBezTo>
                <a:lnTo>
                  <a:pt x="1184273" y="228600"/>
                </a:lnTo>
                <a:cubicBezTo>
                  <a:pt x="1184273" y="102348"/>
                  <a:pt x="1286621" y="0"/>
                  <a:pt x="1412873" y="0"/>
                </a:cubicBezTo>
                <a:close/>
                <a:moveTo>
                  <a:pt x="820206" y="0"/>
                </a:moveTo>
                <a:cubicBezTo>
                  <a:pt x="946458" y="0"/>
                  <a:pt x="1048806" y="102348"/>
                  <a:pt x="1048806" y="228600"/>
                </a:cubicBezTo>
                <a:lnTo>
                  <a:pt x="1048806" y="1973639"/>
                </a:lnTo>
                <a:cubicBezTo>
                  <a:pt x="1048806" y="2099891"/>
                  <a:pt x="946458" y="2202239"/>
                  <a:pt x="820206" y="2202239"/>
                </a:cubicBezTo>
                <a:cubicBezTo>
                  <a:pt x="693954" y="2202239"/>
                  <a:pt x="591606" y="2099891"/>
                  <a:pt x="591606" y="1973639"/>
                </a:cubicBezTo>
                <a:lnTo>
                  <a:pt x="591606" y="228600"/>
                </a:lnTo>
                <a:cubicBezTo>
                  <a:pt x="591606" y="102348"/>
                  <a:pt x="693954" y="0"/>
                  <a:pt x="820206" y="0"/>
                </a:cubicBezTo>
                <a:close/>
                <a:moveTo>
                  <a:pt x="228600" y="0"/>
                </a:moveTo>
                <a:cubicBezTo>
                  <a:pt x="354852" y="0"/>
                  <a:pt x="457200" y="102348"/>
                  <a:pt x="457200" y="228600"/>
                </a:cubicBezTo>
                <a:lnTo>
                  <a:pt x="457200" y="1973639"/>
                </a:lnTo>
                <a:cubicBezTo>
                  <a:pt x="457200" y="2099891"/>
                  <a:pt x="354852" y="2202239"/>
                  <a:pt x="228600" y="2202239"/>
                </a:cubicBezTo>
                <a:cubicBezTo>
                  <a:pt x="102348" y="2202239"/>
                  <a:pt x="0" y="2099891"/>
                  <a:pt x="0" y="1973639"/>
                </a:cubicBezTo>
                <a:lnTo>
                  <a:pt x="0" y="228600"/>
                </a:lnTo>
                <a:cubicBezTo>
                  <a:pt x="0" y="102348"/>
                  <a:pt x="102348" y="0"/>
                  <a:pt x="22860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Tree>
    <p:extLst>
      <p:ext uri="{BB962C8B-B14F-4D97-AF65-F5344CB8AC3E}">
        <p14:creationId xmlns:p14="http://schemas.microsoft.com/office/powerpoint/2010/main" val="3024981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700"/>
                            </p:stCondLst>
                            <p:childTnLst>
                              <p:par>
                                <p:cTn id="19" presetID="22" presetClass="entr" presetSubtype="8" fill="hold" grpId="0" nodeType="afterEffect" nodePh="1">
                                  <p:stCondLst>
                                    <p:cond delay="0"/>
                                  </p:stCondLst>
                                  <p:endCondLst>
                                    <p:cond evt="begin" delay="0">
                                      <p:tn val="19"/>
                                    </p:cond>
                                  </p:end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900"/>
                                        <p:tgtEl>
                                          <p:spTgt spid="42"/>
                                        </p:tgtEl>
                                      </p:cBhvr>
                                    </p:animEffect>
                                  </p:childTnLst>
                                </p:cTn>
                              </p:par>
                            </p:childTnLst>
                          </p:cTn>
                        </p:par>
                        <p:par>
                          <p:cTn id="22" fill="hold">
                            <p:stCondLst>
                              <p:cond delay="1600"/>
                            </p:stCondLst>
                            <p:childTnLst>
                              <p:par>
                                <p:cTn id="23" presetID="53" presetClass="entr" presetSubtype="16"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400" fill="hold"/>
                                        <p:tgtEl>
                                          <p:spTgt spid="3"/>
                                        </p:tgtEl>
                                        <p:attrNameLst>
                                          <p:attrName>ppt_w</p:attrName>
                                        </p:attrNameLst>
                                      </p:cBhvr>
                                      <p:tavLst>
                                        <p:tav tm="0">
                                          <p:val>
                                            <p:fltVal val="0"/>
                                          </p:val>
                                        </p:tav>
                                        <p:tav tm="100000">
                                          <p:val>
                                            <p:strVal val="#ppt_w"/>
                                          </p:val>
                                        </p:tav>
                                      </p:tavLst>
                                    </p:anim>
                                    <p:anim calcmode="lin" valueType="num">
                                      <p:cBhvr>
                                        <p:cTn id="26" dur="400" fill="hold"/>
                                        <p:tgtEl>
                                          <p:spTgt spid="3"/>
                                        </p:tgtEl>
                                        <p:attrNameLst>
                                          <p:attrName>ppt_h</p:attrName>
                                        </p:attrNameLst>
                                      </p:cBhvr>
                                      <p:tavLst>
                                        <p:tav tm="0">
                                          <p:val>
                                            <p:fltVal val="0"/>
                                          </p:val>
                                        </p:tav>
                                        <p:tav tm="100000">
                                          <p:val>
                                            <p:strVal val="#ppt_h"/>
                                          </p:val>
                                        </p:tav>
                                      </p:tavLst>
                                    </p:anim>
                                    <p:animEffect transition="in" filter="fade">
                                      <p:cBhvr>
                                        <p:cTn id="27" dur="400"/>
                                        <p:tgtEl>
                                          <p:spTgt spid="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 calcmode="lin" valueType="num">
                                      <p:cBhvr>
                                        <p:cTn id="31"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32"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33" dur="300"/>
                                        <p:tgtEl>
                                          <p:spTgt spid="13">
                                            <p:txEl>
                                              <p:pRg st="0" end="0"/>
                                            </p:txEl>
                                          </p:spTgt>
                                        </p:tgtEl>
                                      </p:cBhvr>
                                    </p:animEffect>
                                  </p:childTnLst>
                                </p:cTn>
                              </p:par>
                              <p:par>
                                <p:cTn id="34" presetID="42" presetClass="entr" presetSubtype="0" fill="hold" grpId="0" nodeType="withEffect">
                                  <p:stCondLst>
                                    <p:cond delay="200"/>
                                  </p:stCondLst>
                                  <p:childTnLst>
                                    <p:set>
                                      <p:cBhvr>
                                        <p:cTn id="35" dur="1" fill="hold">
                                          <p:stCondLst>
                                            <p:cond delay="0"/>
                                          </p:stCondLst>
                                        </p:cTn>
                                        <p:tgtEl>
                                          <p:spTgt spid="28">
                                            <p:txEl>
                                              <p:pRg st="0" end="0"/>
                                            </p:txEl>
                                          </p:spTgt>
                                        </p:tgtEl>
                                        <p:attrNameLst>
                                          <p:attrName>style.visibility</p:attrName>
                                        </p:attrNameLst>
                                      </p:cBhvr>
                                      <p:to>
                                        <p:strVal val="visible"/>
                                      </p:to>
                                    </p:set>
                                    <p:animEffect transition="in" filter="fade">
                                      <p:cBhvr>
                                        <p:cTn id="36" dur="400"/>
                                        <p:tgtEl>
                                          <p:spTgt spid="28">
                                            <p:txEl>
                                              <p:pRg st="0" end="0"/>
                                            </p:txEl>
                                          </p:spTgt>
                                        </p:tgtEl>
                                      </p:cBhvr>
                                    </p:animEffect>
                                    <p:anim calcmode="lin" valueType="num">
                                      <p:cBhvr>
                                        <p:cTn id="37"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38" dur="400" fill="hold"/>
                                        <p:tgtEl>
                                          <p:spTgt spid="28">
                                            <p:txEl>
                                              <p:pRg st="0" end="0"/>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6">
                                            <p:txEl>
                                              <p:pRg st="0" end="0"/>
                                            </p:txEl>
                                          </p:spTgt>
                                        </p:tgtEl>
                                        <p:attrNameLst>
                                          <p:attrName>style.visibility</p:attrName>
                                        </p:attrNameLst>
                                      </p:cBhvr>
                                      <p:to>
                                        <p:strVal val="visible"/>
                                      </p:to>
                                    </p:set>
                                    <p:animEffect transition="in" filter="fade">
                                      <p:cBhvr>
                                        <p:cTn id="41" dur="500"/>
                                        <p:tgtEl>
                                          <p:spTgt spid="26">
                                            <p:txEl>
                                              <p:pRg st="0" end="0"/>
                                            </p:txEl>
                                          </p:spTgt>
                                        </p:tgtEl>
                                      </p:cBhvr>
                                    </p:animEffect>
                                    <p:anim calcmode="lin" valueType="num">
                                      <p:cBhvr>
                                        <p:cTn id="42"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43" dur="500" fill="hold"/>
                                        <p:tgtEl>
                                          <p:spTgt spid="26">
                                            <p:txEl>
                                              <p:pRg st="0" end="0"/>
                                            </p:txEl>
                                          </p:spTgt>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800"/>
                                  </p:stCondLst>
                                  <p:childTnLst>
                                    <p:set>
                                      <p:cBhvr>
                                        <p:cTn id="45" dur="1" fill="hold">
                                          <p:stCondLst>
                                            <p:cond delay="0"/>
                                          </p:stCondLst>
                                        </p:cTn>
                                        <p:tgtEl>
                                          <p:spTgt spid="27">
                                            <p:txEl>
                                              <p:pRg st="0" end="0"/>
                                            </p:txEl>
                                          </p:spTgt>
                                        </p:tgtEl>
                                        <p:attrNameLst>
                                          <p:attrName>style.visibility</p:attrName>
                                        </p:attrNameLst>
                                      </p:cBhvr>
                                      <p:to>
                                        <p:strVal val="visible"/>
                                      </p:to>
                                    </p:set>
                                    <p:animEffect transition="in" filter="fade">
                                      <p:cBhvr>
                                        <p:cTn id="46" dur="500"/>
                                        <p:tgtEl>
                                          <p:spTgt spid="27">
                                            <p:txEl>
                                              <p:pRg st="0" end="0"/>
                                            </p:txEl>
                                          </p:spTgt>
                                        </p:tgtEl>
                                      </p:cBhvr>
                                    </p:animEffect>
                                  </p:childTnLst>
                                </p:cTn>
                              </p:par>
                            </p:childTnLst>
                          </p:cTn>
                        </p:par>
                        <p:par>
                          <p:cTn id="47" fill="hold">
                            <p:stCondLst>
                              <p:cond delay="3300"/>
                            </p:stCondLst>
                            <p:childTnLst>
                              <p:par>
                                <p:cTn id="48" presetID="22" presetClass="entr" presetSubtype="8" fill="hold" grpId="0" nodeType="afterEffect" nodePh="1">
                                  <p:stCondLst>
                                    <p:cond delay="0"/>
                                  </p:stCondLst>
                                  <p:endCondLst>
                                    <p:cond evt="begin" delay="0">
                                      <p:tn val="48"/>
                                    </p:cond>
                                  </p:endCondLst>
                                  <p:childTnLst>
                                    <p:set>
                                      <p:cBhvr>
                                        <p:cTn id="49" dur="1" fill="hold">
                                          <p:stCondLst>
                                            <p:cond delay="0"/>
                                          </p:stCondLst>
                                        </p:cTn>
                                        <p:tgtEl>
                                          <p:spTgt spid="43"/>
                                        </p:tgtEl>
                                        <p:attrNameLst>
                                          <p:attrName>style.visibility</p:attrName>
                                        </p:attrNameLst>
                                      </p:cBhvr>
                                      <p:to>
                                        <p:strVal val="visible"/>
                                      </p:to>
                                    </p:set>
                                    <p:animEffect transition="in" filter="wipe(left)">
                                      <p:cBhvr>
                                        <p:cTn id="50" dur="900"/>
                                        <p:tgtEl>
                                          <p:spTgt spid="43"/>
                                        </p:tgtEl>
                                      </p:cBhvr>
                                    </p:animEffect>
                                  </p:childTnLst>
                                </p:cTn>
                              </p:par>
                            </p:childTnLst>
                          </p:cTn>
                        </p:par>
                        <p:par>
                          <p:cTn id="51" fill="hold">
                            <p:stCondLst>
                              <p:cond delay="4200"/>
                            </p:stCondLst>
                            <p:childTnLst>
                              <p:par>
                                <p:cTn id="52" presetID="53" presetClass="entr" presetSubtype="16" fill="hold" grpId="0" nodeType="after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400" fill="hold"/>
                                        <p:tgtEl>
                                          <p:spTgt spid="72"/>
                                        </p:tgtEl>
                                        <p:attrNameLst>
                                          <p:attrName>ppt_w</p:attrName>
                                        </p:attrNameLst>
                                      </p:cBhvr>
                                      <p:tavLst>
                                        <p:tav tm="0">
                                          <p:val>
                                            <p:fltVal val="0"/>
                                          </p:val>
                                        </p:tav>
                                        <p:tav tm="100000">
                                          <p:val>
                                            <p:strVal val="#ppt_w"/>
                                          </p:val>
                                        </p:tav>
                                      </p:tavLst>
                                    </p:anim>
                                    <p:anim calcmode="lin" valueType="num">
                                      <p:cBhvr>
                                        <p:cTn id="55" dur="400" fill="hold"/>
                                        <p:tgtEl>
                                          <p:spTgt spid="72"/>
                                        </p:tgtEl>
                                        <p:attrNameLst>
                                          <p:attrName>ppt_h</p:attrName>
                                        </p:attrNameLst>
                                      </p:cBhvr>
                                      <p:tavLst>
                                        <p:tav tm="0">
                                          <p:val>
                                            <p:fltVal val="0"/>
                                          </p:val>
                                        </p:tav>
                                        <p:tav tm="100000">
                                          <p:val>
                                            <p:strVal val="#ppt_h"/>
                                          </p:val>
                                        </p:tav>
                                      </p:tavLst>
                                    </p:anim>
                                    <p:animEffect transition="in" filter="fade">
                                      <p:cBhvr>
                                        <p:cTn id="56" dur="400"/>
                                        <p:tgtEl>
                                          <p:spTgt spid="72"/>
                                        </p:tgtEl>
                                      </p:cBhvr>
                                    </p:animEffect>
                                  </p:childTnLst>
                                </p:cTn>
                              </p:par>
                            </p:childTnLst>
                          </p:cTn>
                        </p:par>
                        <p:par>
                          <p:cTn id="57" fill="hold">
                            <p:stCondLst>
                              <p:cond delay="4600"/>
                            </p:stCondLst>
                            <p:childTnLst>
                              <p:par>
                                <p:cTn id="58" presetID="53" presetClass="entr" presetSubtype="16" fill="hold" grpId="0" nodeType="afterEffect">
                                  <p:stCondLst>
                                    <p:cond delay="0"/>
                                  </p:stCondLst>
                                  <p:childTnLst>
                                    <p:set>
                                      <p:cBhvr>
                                        <p:cTn id="59" dur="1" fill="hold">
                                          <p:stCondLst>
                                            <p:cond delay="0"/>
                                          </p:stCondLst>
                                        </p:cTn>
                                        <p:tgtEl>
                                          <p:spTgt spid="73">
                                            <p:txEl>
                                              <p:pRg st="0" end="0"/>
                                            </p:txEl>
                                          </p:spTgt>
                                        </p:tgtEl>
                                        <p:attrNameLst>
                                          <p:attrName>style.visibility</p:attrName>
                                        </p:attrNameLst>
                                      </p:cBhvr>
                                      <p:to>
                                        <p:strVal val="visible"/>
                                      </p:to>
                                    </p:set>
                                    <p:anim calcmode="lin" valueType="num">
                                      <p:cBhvr>
                                        <p:cTn id="60" dur="3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61" dur="3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62" dur="300"/>
                                        <p:tgtEl>
                                          <p:spTgt spid="73">
                                            <p:txEl>
                                              <p:pRg st="0" end="0"/>
                                            </p:txEl>
                                          </p:spTgt>
                                        </p:tgtEl>
                                      </p:cBhvr>
                                    </p:animEffect>
                                  </p:childTnLst>
                                </p:cTn>
                              </p:par>
                              <p:par>
                                <p:cTn id="63" presetID="42" presetClass="entr" presetSubtype="0" fill="hold" grpId="0" nodeType="withEffect">
                                  <p:stCondLst>
                                    <p:cond delay="200"/>
                                  </p:stCondLst>
                                  <p:childTnLst>
                                    <p:set>
                                      <p:cBhvr>
                                        <p:cTn id="64" dur="1" fill="hold">
                                          <p:stCondLst>
                                            <p:cond delay="0"/>
                                          </p:stCondLst>
                                        </p:cTn>
                                        <p:tgtEl>
                                          <p:spTgt spid="29">
                                            <p:txEl>
                                              <p:pRg st="0" end="0"/>
                                            </p:txEl>
                                          </p:spTgt>
                                        </p:tgtEl>
                                        <p:attrNameLst>
                                          <p:attrName>style.visibility</p:attrName>
                                        </p:attrNameLst>
                                      </p:cBhvr>
                                      <p:to>
                                        <p:strVal val="visible"/>
                                      </p:to>
                                    </p:set>
                                    <p:animEffect transition="in" filter="fade">
                                      <p:cBhvr>
                                        <p:cTn id="65" dur="400"/>
                                        <p:tgtEl>
                                          <p:spTgt spid="29">
                                            <p:txEl>
                                              <p:pRg st="0" end="0"/>
                                            </p:txEl>
                                          </p:spTgt>
                                        </p:tgtEl>
                                      </p:cBhvr>
                                    </p:animEffect>
                                    <p:anim calcmode="lin" valueType="num">
                                      <p:cBhvr>
                                        <p:cTn id="66" dur="4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67" dur="400" fill="hold"/>
                                        <p:tgtEl>
                                          <p:spTgt spid="29">
                                            <p:txEl>
                                              <p:pRg st="0" end="0"/>
                                            </p:txEl>
                                          </p:spTgt>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00"/>
                                  </p:stCondLst>
                                  <p:childTnLst>
                                    <p:set>
                                      <p:cBhvr>
                                        <p:cTn id="69" dur="1" fill="hold">
                                          <p:stCondLst>
                                            <p:cond delay="0"/>
                                          </p:stCondLst>
                                        </p:cTn>
                                        <p:tgtEl>
                                          <p:spTgt spid="74">
                                            <p:txEl>
                                              <p:pRg st="0" end="0"/>
                                            </p:txEl>
                                          </p:spTgt>
                                        </p:tgtEl>
                                        <p:attrNameLst>
                                          <p:attrName>style.visibility</p:attrName>
                                        </p:attrNameLst>
                                      </p:cBhvr>
                                      <p:to>
                                        <p:strVal val="visible"/>
                                      </p:to>
                                    </p:set>
                                    <p:animEffect transition="in" filter="fade">
                                      <p:cBhvr>
                                        <p:cTn id="70" dur="500"/>
                                        <p:tgtEl>
                                          <p:spTgt spid="74">
                                            <p:txEl>
                                              <p:pRg st="0" end="0"/>
                                            </p:txEl>
                                          </p:spTgt>
                                        </p:tgtEl>
                                      </p:cBhvr>
                                    </p:animEffect>
                                    <p:anim calcmode="lin" valueType="num">
                                      <p:cBhvr>
                                        <p:cTn id="71"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p:cTn id="72" dur="500" fill="hold"/>
                                        <p:tgtEl>
                                          <p:spTgt spid="74">
                                            <p:txEl>
                                              <p:pRg st="0" end="0"/>
                                            </p:txEl>
                                          </p:spTgt>
                                        </p:tgtEl>
                                        <p:attrNameLst>
                                          <p:attrName>ppt_y</p:attrName>
                                        </p:attrNameLst>
                                      </p:cBhvr>
                                      <p:tavLst>
                                        <p:tav tm="0">
                                          <p:val>
                                            <p:strVal val="#ppt_y+.1"/>
                                          </p:val>
                                        </p:tav>
                                        <p:tav tm="100000">
                                          <p:val>
                                            <p:strVal val="#ppt_y"/>
                                          </p:val>
                                        </p:tav>
                                      </p:tavLst>
                                    </p:anim>
                                  </p:childTnLst>
                                </p:cTn>
                              </p:par>
                              <p:par>
                                <p:cTn id="73" presetID="10" presetClass="entr" presetSubtype="0" fill="hold" grpId="0" nodeType="withEffect">
                                  <p:stCondLst>
                                    <p:cond delay="800"/>
                                  </p:stCondLst>
                                  <p:childTnLst>
                                    <p:set>
                                      <p:cBhvr>
                                        <p:cTn id="74" dur="1" fill="hold">
                                          <p:stCondLst>
                                            <p:cond delay="0"/>
                                          </p:stCondLst>
                                        </p:cTn>
                                        <p:tgtEl>
                                          <p:spTgt spid="75">
                                            <p:txEl>
                                              <p:pRg st="0" end="0"/>
                                            </p:txEl>
                                          </p:spTgt>
                                        </p:tgtEl>
                                        <p:attrNameLst>
                                          <p:attrName>style.visibility</p:attrName>
                                        </p:attrNameLst>
                                      </p:cBhvr>
                                      <p:to>
                                        <p:strVal val="visible"/>
                                      </p:to>
                                    </p:set>
                                    <p:animEffect transition="in" filter="fade">
                                      <p:cBhvr>
                                        <p:cTn id="75" dur="500"/>
                                        <p:tgtEl>
                                          <p:spTgt spid="75">
                                            <p:txEl>
                                              <p:pRg st="0" end="0"/>
                                            </p:txEl>
                                          </p:spTgt>
                                        </p:tgtEl>
                                      </p:cBhvr>
                                    </p:animEffect>
                                  </p:childTnLst>
                                </p:cTn>
                              </p:par>
                            </p:childTnLst>
                          </p:cTn>
                        </p:par>
                        <p:par>
                          <p:cTn id="76" fill="hold">
                            <p:stCondLst>
                              <p:cond delay="5900"/>
                            </p:stCondLst>
                            <p:childTnLst>
                              <p:par>
                                <p:cTn id="77" presetID="22" presetClass="entr" presetSubtype="8" fill="hold" grpId="0" nodeType="afterEffect" nodePh="1">
                                  <p:stCondLst>
                                    <p:cond delay="0"/>
                                  </p:stCondLst>
                                  <p:endCondLst>
                                    <p:cond evt="begin" delay="0">
                                      <p:tn val="77"/>
                                    </p:cond>
                                  </p:endCondLst>
                                  <p:childTnLst>
                                    <p:set>
                                      <p:cBhvr>
                                        <p:cTn id="78" dur="1" fill="hold">
                                          <p:stCondLst>
                                            <p:cond delay="0"/>
                                          </p:stCondLst>
                                        </p:cTn>
                                        <p:tgtEl>
                                          <p:spTgt spid="44"/>
                                        </p:tgtEl>
                                        <p:attrNameLst>
                                          <p:attrName>style.visibility</p:attrName>
                                        </p:attrNameLst>
                                      </p:cBhvr>
                                      <p:to>
                                        <p:strVal val="visible"/>
                                      </p:to>
                                    </p:set>
                                    <p:animEffect transition="in" filter="wipe(left)">
                                      <p:cBhvr>
                                        <p:cTn id="79" dur="900"/>
                                        <p:tgtEl>
                                          <p:spTgt spid="44"/>
                                        </p:tgtEl>
                                      </p:cBhvr>
                                    </p:animEffect>
                                  </p:childTnLst>
                                </p:cTn>
                              </p:par>
                            </p:childTnLst>
                          </p:cTn>
                        </p:par>
                        <p:par>
                          <p:cTn id="80" fill="hold">
                            <p:stCondLst>
                              <p:cond delay="6800"/>
                            </p:stCondLst>
                            <p:childTnLst>
                              <p:par>
                                <p:cTn id="81" presetID="53" presetClass="entr" presetSubtype="16"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 calcmode="lin" valueType="num">
                                      <p:cBhvr>
                                        <p:cTn id="83" dur="400" fill="hold"/>
                                        <p:tgtEl>
                                          <p:spTgt spid="76"/>
                                        </p:tgtEl>
                                        <p:attrNameLst>
                                          <p:attrName>ppt_w</p:attrName>
                                        </p:attrNameLst>
                                      </p:cBhvr>
                                      <p:tavLst>
                                        <p:tav tm="0">
                                          <p:val>
                                            <p:fltVal val="0"/>
                                          </p:val>
                                        </p:tav>
                                        <p:tav tm="100000">
                                          <p:val>
                                            <p:strVal val="#ppt_w"/>
                                          </p:val>
                                        </p:tav>
                                      </p:tavLst>
                                    </p:anim>
                                    <p:anim calcmode="lin" valueType="num">
                                      <p:cBhvr>
                                        <p:cTn id="84" dur="400" fill="hold"/>
                                        <p:tgtEl>
                                          <p:spTgt spid="76"/>
                                        </p:tgtEl>
                                        <p:attrNameLst>
                                          <p:attrName>ppt_h</p:attrName>
                                        </p:attrNameLst>
                                      </p:cBhvr>
                                      <p:tavLst>
                                        <p:tav tm="0">
                                          <p:val>
                                            <p:fltVal val="0"/>
                                          </p:val>
                                        </p:tav>
                                        <p:tav tm="100000">
                                          <p:val>
                                            <p:strVal val="#ppt_h"/>
                                          </p:val>
                                        </p:tav>
                                      </p:tavLst>
                                    </p:anim>
                                    <p:animEffect transition="in" filter="fade">
                                      <p:cBhvr>
                                        <p:cTn id="85" dur="400"/>
                                        <p:tgtEl>
                                          <p:spTgt spid="76"/>
                                        </p:tgtEl>
                                      </p:cBhvr>
                                    </p:animEffect>
                                  </p:childTnLst>
                                </p:cTn>
                              </p:par>
                            </p:childTnLst>
                          </p:cTn>
                        </p:par>
                        <p:par>
                          <p:cTn id="86" fill="hold">
                            <p:stCondLst>
                              <p:cond delay="7200"/>
                            </p:stCondLst>
                            <p:childTnLst>
                              <p:par>
                                <p:cTn id="87" presetID="53" presetClass="entr" presetSubtype="16" fill="hold" grpId="0" nodeType="afterEffect">
                                  <p:stCondLst>
                                    <p:cond delay="0"/>
                                  </p:stCondLst>
                                  <p:childTnLst>
                                    <p:set>
                                      <p:cBhvr>
                                        <p:cTn id="88" dur="1" fill="hold">
                                          <p:stCondLst>
                                            <p:cond delay="0"/>
                                          </p:stCondLst>
                                        </p:cTn>
                                        <p:tgtEl>
                                          <p:spTgt spid="77">
                                            <p:txEl>
                                              <p:pRg st="0" end="0"/>
                                            </p:txEl>
                                          </p:spTgt>
                                        </p:tgtEl>
                                        <p:attrNameLst>
                                          <p:attrName>style.visibility</p:attrName>
                                        </p:attrNameLst>
                                      </p:cBhvr>
                                      <p:to>
                                        <p:strVal val="visible"/>
                                      </p:to>
                                    </p:set>
                                    <p:anim calcmode="lin" valueType="num">
                                      <p:cBhvr>
                                        <p:cTn id="89" dur="300" fill="hold"/>
                                        <p:tgtEl>
                                          <p:spTgt spid="77">
                                            <p:txEl>
                                              <p:pRg st="0" end="0"/>
                                            </p:txEl>
                                          </p:spTgt>
                                        </p:tgtEl>
                                        <p:attrNameLst>
                                          <p:attrName>ppt_w</p:attrName>
                                        </p:attrNameLst>
                                      </p:cBhvr>
                                      <p:tavLst>
                                        <p:tav tm="0">
                                          <p:val>
                                            <p:fltVal val="0"/>
                                          </p:val>
                                        </p:tav>
                                        <p:tav tm="100000">
                                          <p:val>
                                            <p:strVal val="#ppt_w"/>
                                          </p:val>
                                        </p:tav>
                                      </p:tavLst>
                                    </p:anim>
                                    <p:anim calcmode="lin" valueType="num">
                                      <p:cBhvr>
                                        <p:cTn id="90" dur="300" fill="hold"/>
                                        <p:tgtEl>
                                          <p:spTgt spid="77">
                                            <p:txEl>
                                              <p:pRg st="0" end="0"/>
                                            </p:txEl>
                                          </p:spTgt>
                                        </p:tgtEl>
                                        <p:attrNameLst>
                                          <p:attrName>ppt_h</p:attrName>
                                        </p:attrNameLst>
                                      </p:cBhvr>
                                      <p:tavLst>
                                        <p:tav tm="0">
                                          <p:val>
                                            <p:fltVal val="0"/>
                                          </p:val>
                                        </p:tav>
                                        <p:tav tm="100000">
                                          <p:val>
                                            <p:strVal val="#ppt_h"/>
                                          </p:val>
                                        </p:tav>
                                      </p:tavLst>
                                    </p:anim>
                                    <p:animEffect transition="in" filter="fade">
                                      <p:cBhvr>
                                        <p:cTn id="91" dur="300"/>
                                        <p:tgtEl>
                                          <p:spTgt spid="77">
                                            <p:txEl>
                                              <p:pRg st="0" end="0"/>
                                            </p:txEl>
                                          </p:spTgt>
                                        </p:tgtEl>
                                      </p:cBhvr>
                                    </p:animEffect>
                                  </p:childTnLst>
                                </p:cTn>
                              </p:par>
                              <p:par>
                                <p:cTn id="92" presetID="42" presetClass="entr" presetSubtype="0" fill="hold" grpId="0" nodeType="withEffect">
                                  <p:stCondLst>
                                    <p:cond delay="200"/>
                                  </p:stCondLst>
                                  <p:childTnLst>
                                    <p:set>
                                      <p:cBhvr>
                                        <p:cTn id="93" dur="1" fill="hold">
                                          <p:stCondLst>
                                            <p:cond delay="0"/>
                                          </p:stCondLst>
                                        </p:cTn>
                                        <p:tgtEl>
                                          <p:spTgt spid="30">
                                            <p:txEl>
                                              <p:pRg st="0" end="0"/>
                                            </p:txEl>
                                          </p:spTgt>
                                        </p:tgtEl>
                                        <p:attrNameLst>
                                          <p:attrName>style.visibility</p:attrName>
                                        </p:attrNameLst>
                                      </p:cBhvr>
                                      <p:to>
                                        <p:strVal val="visible"/>
                                      </p:to>
                                    </p:set>
                                    <p:animEffect transition="in" filter="fade">
                                      <p:cBhvr>
                                        <p:cTn id="94" dur="400"/>
                                        <p:tgtEl>
                                          <p:spTgt spid="30">
                                            <p:txEl>
                                              <p:pRg st="0" end="0"/>
                                            </p:txEl>
                                          </p:spTgt>
                                        </p:tgtEl>
                                      </p:cBhvr>
                                    </p:animEffect>
                                    <p:anim calcmode="lin" valueType="num">
                                      <p:cBhvr>
                                        <p:cTn id="95" dur="4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96" dur="400" fill="hold"/>
                                        <p:tgtEl>
                                          <p:spTgt spid="30">
                                            <p:txEl>
                                              <p:pRg st="0" end="0"/>
                                            </p:txEl>
                                          </p:spTgt>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200"/>
                                  </p:stCondLst>
                                  <p:childTnLst>
                                    <p:set>
                                      <p:cBhvr>
                                        <p:cTn id="98" dur="1" fill="hold">
                                          <p:stCondLst>
                                            <p:cond delay="0"/>
                                          </p:stCondLst>
                                        </p:cTn>
                                        <p:tgtEl>
                                          <p:spTgt spid="78">
                                            <p:txEl>
                                              <p:pRg st="0" end="0"/>
                                            </p:txEl>
                                          </p:spTgt>
                                        </p:tgtEl>
                                        <p:attrNameLst>
                                          <p:attrName>style.visibility</p:attrName>
                                        </p:attrNameLst>
                                      </p:cBhvr>
                                      <p:to>
                                        <p:strVal val="visible"/>
                                      </p:to>
                                    </p:set>
                                    <p:animEffect transition="in" filter="fade">
                                      <p:cBhvr>
                                        <p:cTn id="99" dur="500"/>
                                        <p:tgtEl>
                                          <p:spTgt spid="78">
                                            <p:txEl>
                                              <p:pRg st="0" end="0"/>
                                            </p:txEl>
                                          </p:spTgt>
                                        </p:tgtEl>
                                      </p:cBhvr>
                                    </p:animEffect>
                                    <p:anim calcmode="lin" valueType="num">
                                      <p:cBhvr>
                                        <p:cTn id="100"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101" dur="500" fill="hold"/>
                                        <p:tgtEl>
                                          <p:spTgt spid="78">
                                            <p:txEl>
                                              <p:pRg st="0" end="0"/>
                                            </p:txEl>
                                          </p:spTgt>
                                        </p:tgtEl>
                                        <p:attrNameLst>
                                          <p:attrName>ppt_y</p:attrName>
                                        </p:attrNameLst>
                                      </p:cBhvr>
                                      <p:tavLst>
                                        <p:tav tm="0">
                                          <p:val>
                                            <p:strVal val="#ppt_y+.1"/>
                                          </p:val>
                                        </p:tav>
                                        <p:tav tm="100000">
                                          <p:val>
                                            <p:strVal val="#ppt_y"/>
                                          </p:val>
                                        </p:tav>
                                      </p:tavLst>
                                    </p:anim>
                                  </p:childTnLst>
                                </p:cTn>
                              </p:par>
                              <p:par>
                                <p:cTn id="102" presetID="10" presetClass="entr" presetSubtype="0" fill="hold" grpId="0" nodeType="withEffect">
                                  <p:stCondLst>
                                    <p:cond delay="800"/>
                                  </p:stCondLst>
                                  <p:childTnLst>
                                    <p:set>
                                      <p:cBhvr>
                                        <p:cTn id="103" dur="1" fill="hold">
                                          <p:stCondLst>
                                            <p:cond delay="0"/>
                                          </p:stCondLst>
                                        </p:cTn>
                                        <p:tgtEl>
                                          <p:spTgt spid="79">
                                            <p:txEl>
                                              <p:pRg st="0" end="0"/>
                                            </p:txEl>
                                          </p:spTgt>
                                        </p:tgtEl>
                                        <p:attrNameLst>
                                          <p:attrName>style.visibility</p:attrName>
                                        </p:attrNameLst>
                                      </p:cBhvr>
                                      <p:to>
                                        <p:strVal val="visible"/>
                                      </p:to>
                                    </p:set>
                                    <p:animEffect transition="in" filter="fade">
                                      <p:cBhvr>
                                        <p:cTn id="104"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uiExpand="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72" grpId="0" animBg="1"/>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300" fill="hold"/>
                        <p:tgtEl>
                          <p:spTgt spid="73"/>
                        </p:tgtEl>
                        <p:attrNameLst>
                          <p:attrName>ppt_w</p:attrName>
                        </p:attrNameLst>
                      </p:cBhvr>
                      <p:tavLst>
                        <p:tav tm="0">
                          <p:val>
                            <p:fltVal val="0"/>
                          </p:val>
                        </p:tav>
                        <p:tav tm="100000">
                          <p:val>
                            <p:strVal val="#ppt_w"/>
                          </p:val>
                        </p:tav>
                      </p:tavLst>
                    </p:anim>
                    <p:anim calcmode="lin" valueType="num">
                      <p:cBhvr>
                        <p:cTn dur="300" fill="hold"/>
                        <p:tgtEl>
                          <p:spTgt spid="73"/>
                        </p:tgtEl>
                        <p:attrNameLst>
                          <p:attrName>ppt_h</p:attrName>
                        </p:attrNameLst>
                      </p:cBhvr>
                      <p:tavLst>
                        <p:tav tm="0">
                          <p:val>
                            <p:fltVal val="0"/>
                          </p:val>
                        </p:tav>
                        <p:tav tm="100000">
                          <p:val>
                            <p:strVal val="#ppt_h"/>
                          </p:val>
                        </p:tav>
                      </p:tavLst>
                    </p:anim>
                    <p:animEffect transition="in" filter="fade">
                      <p:cBhvr>
                        <p:cTn dur="300"/>
                        <p:tgtEl>
                          <p:spTgt spid="73"/>
                        </p:tgtEl>
                      </p:cBhvr>
                    </p:animEffect>
                  </p:childTnLst>
                </p:cTn>
              </p:par>
            </p:tnLst>
          </p:tmpl>
        </p:tmplLst>
      </p:bldP>
      <p:bldP spid="74" grpId="0" build="p">
        <p:tmplLst>
          <p:tmpl lvl="1">
            <p:tnLst>
              <p:par>
                <p:cTn presetID="42" presetClass="entr" presetSubtype="0" fill="hold" nodeType="withEffect">
                  <p:stCondLst>
                    <p:cond delay="2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anim calcmode="lin" valueType="num">
                      <p:cBhvr>
                        <p:cTn dur="500" fill="hold"/>
                        <p:tgtEl>
                          <p:spTgt spid="74"/>
                        </p:tgtEl>
                        <p:attrNameLst>
                          <p:attrName>ppt_x</p:attrName>
                        </p:attrNameLst>
                      </p:cBhvr>
                      <p:tavLst>
                        <p:tav tm="0">
                          <p:val>
                            <p:strVal val="#ppt_x"/>
                          </p:val>
                        </p:tav>
                        <p:tav tm="100000">
                          <p:val>
                            <p:strVal val="#ppt_x"/>
                          </p:val>
                        </p:tav>
                      </p:tavLst>
                    </p:anim>
                    <p:anim calcmode="lin" valueType="num">
                      <p:cBhvr>
                        <p:cTn dur="500" fill="hold"/>
                        <p:tgtEl>
                          <p:spTgt spid="74"/>
                        </p:tgtEl>
                        <p:attrNameLst>
                          <p:attrName>ppt_y</p:attrName>
                        </p:attrNameLst>
                      </p:cBhvr>
                      <p:tavLst>
                        <p:tav tm="0">
                          <p:val>
                            <p:strVal val="#ppt_y+.1"/>
                          </p:val>
                        </p:tav>
                        <p:tav tm="100000">
                          <p:val>
                            <p:strVal val="#ppt_y"/>
                          </p:val>
                        </p:tav>
                      </p:tavLst>
                    </p:anim>
                  </p:childTnLst>
                </p:cTn>
              </p:par>
            </p:tnLst>
          </p:tmpl>
        </p:tmplLst>
      </p:bldP>
      <p:bldP spid="75" grpId="0" build="p">
        <p:tmplLst>
          <p:tmpl lvl="1">
            <p:tnLst>
              <p:par>
                <p:cTn presetID="10" presetClass="entr" presetSubtype="0" fill="hold" nodeType="withEffect">
                  <p:stCondLst>
                    <p:cond delay="80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6" grpId="0" animBg="1"/>
      <p:bldP spid="77" grpId="0" build="p">
        <p:tmplLst>
          <p:tmpl lvl="1">
            <p:tnLst>
              <p:par>
                <p:cTn presetID="53" presetClass="entr" presetSubtype="16"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p:cTn dur="300" fill="hold"/>
                        <p:tgtEl>
                          <p:spTgt spid="77"/>
                        </p:tgtEl>
                        <p:attrNameLst>
                          <p:attrName>ppt_w</p:attrName>
                        </p:attrNameLst>
                      </p:cBhvr>
                      <p:tavLst>
                        <p:tav tm="0">
                          <p:val>
                            <p:fltVal val="0"/>
                          </p:val>
                        </p:tav>
                        <p:tav tm="100000">
                          <p:val>
                            <p:strVal val="#ppt_w"/>
                          </p:val>
                        </p:tav>
                      </p:tavLst>
                    </p:anim>
                    <p:anim calcmode="lin" valueType="num">
                      <p:cBhvr>
                        <p:cTn dur="300" fill="hold"/>
                        <p:tgtEl>
                          <p:spTgt spid="77"/>
                        </p:tgtEl>
                        <p:attrNameLst>
                          <p:attrName>ppt_h</p:attrName>
                        </p:attrNameLst>
                      </p:cBhvr>
                      <p:tavLst>
                        <p:tav tm="0">
                          <p:val>
                            <p:fltVal val="0"/>
                          </p:val>
                        </p:tav>
                        <p:tav tm="100000">
                          <p:val>
                            <p:strVal val="#ppt_h"/>
                          </p:val>
                        </p:tav>
                      </p:tavLst>
                    </p:anim>
                    <p:animEffect transition="in" filter="fade">
                      <p:cBhvr>
                        <p:cTn dur="300"/>
                        <p:tgtEl>
                          <p:spTgt spid="77"/>
                        </p:tgtEl>
                      </p:cBhvr>
                    </p:animEffect>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79" grpId="0" build="p">
        <p:tmplLst>
          <p:tmpl lvl="1">
            <p:tnLst>
              <p:par>
                <p:cTn presetID="10" presetClass="entr" presetSubtype="0" fill="hold" nodeType="withEffect">
                  <p:stCondLst>
                    <p:cond delay="80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28" grpId="0" uiExpand="1" build="p">
        <p:tmplLst>
          <p:tmpl lvl="1">
            <p:tnLst>
              <p:par>
                <p:cTn presetID="42" presetClass="entr" presetSubtype="0"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29" grpId="0" build="p">
        <p:tmplLst>
          <p:tmpl lvl="1">
            <p:tnLst>
              <p:par>
                <p:cTn presetID="42" presetClass="entr" presetSubtype="0"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Effect transition="in" filter="fade">
                      <p:cBhvr>
                        <p:cTn dur="400"/>
                        <p:tgtEl>
                          <p:spTgt spid="29"/>
                        </p:tgtEl>
                      </p:cBhvr>
                    </p:animEffect>
                    <p:anim calcmode="lin" valueType="num">
                      <p:cBhvr>
                        <p:cTn dur="400" fill="hold"/>
                        <p:tgtEl>
                          <p:spTgt spid="29"/>
                        </p:tgtEl>
                        <p:attrNameLst>
                          <p:attrName>ppt_x</p:attrName>
                        </p:attrNameLst>
                      </p:cBhvr>
                      <p:tavLst>
                        <p:tav tm="0">
                          <p:val>
                            <p:strVal val="#ppt_x"/>
                          </p:val>
                        </p:tav>
                        <p:tav tm="100000">
                          <p:val>
                            <p:strVal val="#ppt_x"/>
                          </p:val>
                        </p:tav>
                      </p:tavLst>
                    </p:anim>
                    <p:anim calcmode="lin" valueType="num">
                      <p:cBhvr>
                        <p:cTn dur="400" fill="hold"/>
                        <p:tgtEl>
                          <p:spTgt spid="29"/>
                        </p:tgtEl>
                        <p:attrNameLst>
                          <p:attrName>ppt_y</p:attrName>
                        </p:attrNameLst>
                      </p:cBhvr>
                      <p:tavLst>
                        <p:tav tm="0">
                          <p:val>
                            <p:strVal val="#ppt_y+.1"/>
                          </p:val>
                        </p:tav>
                        <p:tav tm="100000">
                          <p:val>
                            <p:strVal val="#ppt_y"/>
                          </p:val>
                        </p:tav>
                      </p:tavLst>
                    </p:anim>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400"/>
                        <p:tgtEl>
                          <p:spTgt spid="30"/>
                        </p:tgtEl>
                      </p:cBhvr>
                    </p:animEffect>
                    <p:anim calcmode="lin" valueType="num">
                      <p:cBhvr>
                        <p:cTn dur="400" fill="hold"/>
                        <p:tgtEl>
                          <p:spTgt spid="30"/>
                        </p:tgtEl>
                        <p:attrNameLst>
                          <p:attrName>ppt_x</p:attrName>
                        </p:attrNameLst>
                      </p:cBhvr>
                      <p:tavLst>
                        <p:tav tm="0">
                          <p:val>
                            <p:strVal val="#ppt_x"/>
                          </p:val>
                        </p:tav>
                        <p:tav tm="100000">
                          <p:val>
                            <p:strVal val="#ppt_x"/>
                          </p:val>
                        </p:tav>
                      </p:tavLst>
                    </p:anim>
                    <p:anim calcmode="lin" valueType="num">
                      <p:cBhvr>
                        <p:cTn dur="400" fill="hold"/>
                        <p:tgtEl>
                          <p:spTgt spid="30"/>
                        </p:tgtEl>
                        <p:attrNameLst>
                          <p:attrName>ppt_y</p:attrName>
                        </p:attrNameLst>
                      </p:cBhvr>
                      <p:tavLst>
                        <p:tav tm="0">
                          <p:val>
                            <p:strVal val="#ppt_y+.1"/>
                          </p:val>
                        </p:tav>
                        <p:tav tm="100000">
                          <p:val>
                            <p:strVal val="#ppt_y"/>
                          </p:val>
                        </p:tav>
                      </p:tavLst>
                    </p:anim>
                  </p:childTnLst>
                </p:cTn>
              </p:par>
            </p:tnLst>
          </p:tmpl>
        </p:tmplLst>
      </p:bldP>
      <p:bldP spid="43" grpId="0" uiExpand="1"/>
      <p:bldP spid="44" grpId="0" uiExpand="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Iconic list 2">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355600" y="1429481"/>
            <a:ext cx="1460500"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452438" y="14675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26" name="Text Placeholder 7"/>
          <p:cNvSpPr>
            <a:spLocks noGrp="1"/>
          </p:cNvSpPr>
          <p:nvPr>
            <p:ph type="body" sz="quarter" idx="19" hasCustomPrompt="1"/>
          </p:nvPr>
        </p:nvSpPr>
        <p:spPr>
          <a:xfrm>
            <a:off x="1354138" y="1429481"/>
            <a:ext cx="2083329" cy="190376"/>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7" name="Text Placeholder 2"/>
          <p:cNvSpPr>
            <a:spLocks noGrp="1"/>
          </p:cNvSpPr>
          <p:nvPr>
            <p:ph type="body" sz="quarter" idx="16" hasCustomPrompt="1"/>
          </p:nvPr>
        </p:nvSpPr>
        <p:spPr>
          <a:xfrm>
            <a:off x="1354139" y="16875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28" name="Rounded Rectangle 27"/>
          <p:cNvSpPr/>
          <p:nvPr userDrawn="1"/>
        </p:nvSpPr>
        <p:spPr>
          <a:xfrm>
            <a:off x="8029575" y="1429481"/>
            <a:ext cx="1453091"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 Placeholder 7"/>
          <p:cNvSpPr>
            <a:spLocks noGrp="1"/>
          </p:cNvSpPr>
          <p:nvPr>
            <p:ph type="body" sz="quarter" idx="40" hasCustomPrompt="1"/>
          </p:nvPr>
        </p:nvSpPr>
        <p:spPr>
          <a:xfrm>
            <a:off x="8090432" y="14675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30" name="Text Placeholder 7"/>
          <p:cNvSpPr>
            <a:spLocks noGrp="1"/>
          </p:cNvSpPr>
          <p:nvPr>
            <p:ph type="body" sz="quarter" idx="41" hasCustomPrompt="1"/>
          </p:nvPr>
        </p:nvSpPr>
        <p:spPr>
          <a:xfrm>
            <a:off x="5688557" y="1429481"/>
            <a:ext cx="2083329" cy="190376"/>
          </a:xfrm>
          <a:prstGeom prst="rect">
            <a:avLst/>
          </a:prstGeom>
        </p:spPr>
        <p:txBody>
          <a:bodyPr vert="horz" lIns="0" tIns="40504" rIns="0" bIns="40504" anchor="ctr"/>
          <a:lstStyle>
            <a:lvl1pPr marL="0" indent="0" algn="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42" hasCustomPrompt="1"/>
          </p:nvPr>
        </p:nvSpPr>
        <p:spPr>
          <a:xfrm>
            <a:off x="4689476" y="16875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2" name="Rounded Rectangle 31"/>
          <p:cNvSpPr/>
          <p:nvPr userDrawn="1"/>
        </p:nvSpPr>
        <p:spPr>
          <a:xfrm>
            <a:off x="-355600" y="2661381"/>
            <a:ext cx="1460500" cy="65246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 Placeholder 7"/>
          <p:cNvSpPr>
            <a:spLocks noGrp="1"/>
          </p:cNvSpPr>
          <p:nvPr>
            <p:ph type="body" sz="quarter" idx="43" hasCustomPrompt="1"/>
          </p:nvPr>
        </p:nvSpPr>
        <p:spPr>
          <a:xfrm>
            <a:off x="452438" y="26994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34" name="Text Placeholder 7"/>
          <p:cNvSpPr>
            <a:spLocks noGrp="1"/>
          </p:cNvSpPr>
          <p:nvPr>
            <p:ph type="body" sz="quarter" idx="44" hasCustomPrompt="1"/>
          </p:nvPr>
        </p:nvSpPr>
        <p:spPr>
          <a:xfrm>
            <a:off x="1354138" y="2661381"/>
            <a:ext cx="2083329" cy="190376"/>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5" name="Text Placeholder 2"/>
          <p:cNvSpPr>
            <a:spLocks noGrp="1"/>
          </p:cNvSpPr>
          <p:nvPr>
            <p:ph type="body" sz="quarter" idx="45" hasCustomPrompt="1"/>
          </p:nvPr>
        </p:nvSpPr>
        <p:spPr>
          <a:xfrm>
            <a:off x="1354139" y="29194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36" name="Rounded Rectangle 35"/>
          <p:cNvSpPr/>
          <p:nvPr userDrawn="1"/>
        </p:nvSpPr>
        <p:spPr>
          <a:xfrm>
            <a:off x="8029575" y="2661381"/>
            <a:ext cx="1453091"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 Placeholder 7"/>
          <p:cNvSpPr>
            <a:spLocks noGrp="1"/>
          </p:cNvSpPr>
          <p:nvPr>
            <p:ph type="body" sz="quarter" idx="46" hasCustomPrompt="1"/>
          </p:nvPr>
        </p:nvSpPr>
        <p:spPr>
          <a:xfrm>
            <a:off x="8090432" y="26994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38" name="Text Placeholder 7"/>
          <p:cNvSpPr>
            <a:spLocks noGrp="1"/>
          </p:cNvSpPr>
          <p:nvPr>
            <p:ph type="body" sz="quarter" idx="47" hasCustomPrompt="1"/>
          </p:nvPr>
        </p:nvSpPr>
        <p:spPr>
          <a:xfrm>
            <a:off x="5688557" y="2661381"/>
            <a:ext cx="2083329" cy="190376"/>
          </a:xfrm>
          <a:prstGeom prst="rect">
            <a:avLst/>
          </a:prstGeom>
        </p:spPr>
        <p:txBody>
          <a:bodyPr vert="horz" lIns="0" tIns="40504" rIns="0" bIns="40504" anchor="ctr"/>
          <a:lstStyle>
            <a:lvl1pPr marL="0" indent="0" algn="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48" hasCustomPrompt="1"/>
          </p:nvPr>
        </p:nvSpPr>
        <p:spPr>
          <a:xfrm>
            <a:off x="4689476" y="29194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0" name="Rounded Rectangle 39"/>
          <p:cNvSpPr/>
          <p:nvPr userDrawn="1"/>
        </p:nvSpPr>
        <p:spPr>
          <a:xfrm>
            <a:off x="-355600" y="3893281"/>
            <a:ext cx="1460500" cy="652462"/>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 Placeholder 7"/>
          <p:cNvSpPr>
            <a:spLocks noGrp="1"/>
          </p:cNvSpPr>
          <p:nvPr>
            <p:ph type="body" sz="quarter" idx="49" hasCustomPrompt="1"/>
          </p:nvPr>
        </p:nvSpPr>
        <p:spPr>
          <a:xfrm>
            <a:off x="452438" y="39313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42" name="Text Placeholder 7"/>
          <p:cNvSpPr>
            <a:spLocks noGrp="1"/>
          </p:cNvSpPr>
          <p:nvPr>
            <p:ph type="body" sz="quarter" idx="50" hasCustomPrompt="1"/>
          </p:nvPr>
        </p:nvSpPr>
        <p:spPr>
          <a:xfrm>
            <a:off x="1354138" y="3893281"/>
            <a:ext cx="2083329" cy="190376"/>
          </a:xfrm>
          <a:prstGeom prst="rect">
            <a:avLst/>
          </a:prstGeom>
        </p:spPr>
        <p:txBody>
          <a:bodyPr vert="horz" lIns="0" tIns="40504" rIns="0" bIns="40504" anchor="ctr"/>
          <a:lstStyle>
            <a:lvl1pPr marL="0" indent="0" algn="l">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3" name="Text Placeholder 2"/>
          <p:cNvSpPr>
            <a:spLocks noGrp="1"/>
          </p:cNvSpPr>
          <p:nvPr>
            <p:ph type="body" sz="quarter" idx="51" hasCustomPrompt="1"/>
          </p:nvPr>
        </p:nvSpPr>
        <p:spPr>
          <a:xfrm>
            <a:off x="1354139" y="41513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sp>
        <p:nvSpPr>
          <p:cNvPr id="44" name="Rounded Rectangle 43"/>
          <p:cNvSpPr/>
          <p:nvPr userDrawn="1"/>
        </p:nvSpPr>
        <p:spPr>
          <a:xfrm>
            <a:off x="8029575" y="3893281"/>
            <a:ext cx="1453091" cy="652462"/>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 Placeholder 7"/>
          <p:cNvSpPr>
            <a:spLocks noGrp="1"/>
          </p:cNvSpPr>
          <p:nvPr>
            <p:ph type="body" sz="quarter" idx="52" hasCustomPrompt="1"/>
          </p:nvPr>
        </p:nvSpPr>
        <p:spPr>
          <a:xfrm>
            <a:off x="8090432" y="3931381"/>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46" name="Text Placeholder 7"/>
          <p:cNvSpPr>
            <a:spLocks noGrp="1"/>
          </p:cNvSpPr>
          <p:nvPr>
            <p:ph type="body" sz="quarter" idx="53" hasCustomPrompt="1"/>
          </p:nvPr>
        </p:nvSpPr>
        <p:spPr>
          <a:xfrm>
            <a:off x="5688557" y="3893281"/>
            <a:ext cx="2083329" cy="190376"/>
          </a:xfrm>
          <a:prstGeom prst="rect">
            <a:avLst/>
          </a:prstGeom>
        </p:spPr>
        <p:txBody>
          <a:bodyPr vert="horz" lIns="0" tIns="40504" rIns="0" bIns="40504" anchor="ctr"/>
          <a:lstStyle>
            <a:lvl1pPr marL="0" indent="0" algn="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7" name="Text Placeholder 2"/>
          <p:cNvSpPr>
            <a:spLocks noGrp="1"/>
          </p:cNvSpPr>
          <p:nvPr>
            <p:ph type="body" sz="quarter" idx="54" hasCustomPrompt="1"/>
          </p:nvPr>
        </p:nvSpPr>
        <p:spPr>
          <a:xfrm>
            <a:off x="4689476" y="4151391"/>
            <a:ext cx="3090861" cy="649977"/>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purusaecenas</a:t>
            </a:r>
            <a:r>
              <a:rPr lang="en-US" dirty="0" smtClean="0"/>
              <a:t>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a:t>
            </a:r>
            <a:r>
              <a:rPr lang="en-US" dirty="0" smtClean="0"/>
              <a:t>. </a:t>
            </a:r>
          </a:p>
        </p:txBody>
      </p:sp>
      <p:grpSp>
        <p:nvGrpSpPr>
          <p:cNvPr id="48" name="Group 47"/>
          <p:cNvGrpSpPr/>
          <p:nvPr userDrawn="1"/>
        </p:nvGrpSpPr>
        <p:grpSpPr>
          <a:xfrm>
            <a:off x="75979" y="321282"/>
            <a:ext cx="287999" cy="285143"/>
            <a:chOff x="5270500" y="1460500"/>
            <a:chExt cx="1701800" cy="2705100"/>
          </a:xfrm>
        </p:grpSpPr>
        <p:sp>
          <p:nvSpPr>
            <p:cNvPr id="49" name="Rounded Rectangle 4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ounded Rectangle 4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ounded Rectangle 5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06471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1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26">
                                            <p:txEl>
                                              <p:pRg st="0" end="0"/>
                                            </p:txEl>
                                          </p:spTgt>
                                        </p:tgtEl>
                                        <p:attrNameLst>
                                          <p:attrName>style.visibility</p:attrName>
                                        </p:attrNameLst>
                                      </p:cBhvr>
                                      <p:to>
                                        <p:strVal val="visible"/>
                                      </p:to>
                                    </p:set>
                                    <p:animEffect transition="in" filter="fade">
                                      <p:cBhvr>
                                        <p:cTn id="32" dur="500"/>
                                        <p:tgtEl>
                                          <p:spTgt spid="26">
                                            <p:txEl>
                                              <p:pRg st="0" end="0"/>
                                            </p:txEl>
                                          </p:spTgt>
                                        </p:tgtEl>
                                      </p:cBhvr>
                                    </p:animEffect>
                                    <p:anim calcmode="lin" valueType="num">
                                      <p:cBhvr>
                                        <p:cTn id="33"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34" dur="500" fill="hold"/>
                                        <p:tgtEl>
                                          <p:spTgt spid="26">
                                            <p:txEl>
                                              <p:pRg st="0" end="0"/>
                                            </p:txEl>
                                          </p:spTgt>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80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2400"/>
                            </p:stCondLst>
                            <p:childTnLst>
                              <p:par>
                                <p:cTn id="39" presetID="53" presetClass="entr" presetSubtype="16"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400" fill="hold"/>
                                        <p:tgtEl>
                                          <p:spTgt spid="28"/>
                                        </p:tgtEl>
                                        <p:attrNameLst>
                                          <p:attrName>ppt_w</p:attrName>
                                        </p:attrNameLst>
                                      </p:cBhvr>
                                      <p:tavLst>
                                        <p:tav tm="0">
                                          <p:val>
                                            <p:fltVal val="0"/>
                                          </p:val>
                                        </p:tav>
                                        <p:tav tm="100000">
                                          <p:val>
                                            <p:strVal val="#ppt_w"/>
                                          </p:val>
                                        </p:tav>
                                      </p:tavLst>
                                    </p:anim>
                                    <p:anim calcmode="lin" valueType="num">
                                      <p:cBhvr>
                                        <p:cTn id="42" dur="400" fill="hold"/>
                                        <p:tgtEl>
                                          <p:spTgt spid="28"/>
                                        </p:tgtEl>
                                        <p:attrNameLst>
                                          <p:attrName>ppt_h</p:attrName>
                                        </p:attrNameLst>
                                      </p:cBhvr>
                                      <p:tavLst>
                                        <p:tav tm="0">
                                          <p:val>
                                            <p:fltVal val="0"/>
                                          </p:val>
                                        </p:tav>
                                        <p:tav tm="100000">
                                          <p:val>
                                            <p:strVal val="#ppt_h"/>
                                          </p:val>
                                        </p:tav>
                                      </p:tavLst>
                                    </p:anim>
                                    <p:animEffect transition="in" filter="fade">
                                      <p:cBhvr>
                                        <p:cTn id="43" dur="400"/>
                                        <p:tgtEl>
                                          <p:spTgt spid="28"/>
                                        </p:tgtEl>
                                      </p:cBhvr>
                                    </p:animEffect>
                                  </p:childTnLst>
                                </p:cTn>
                              </p:par>
                            </p:childTnLst>
                          </p:cTn>
                        </p:par>
                        <p:par>
                          <p:cTn id="44" fill="hold">
                            <p:stCondLst>
                              <p:cond delay="2800"/>
                            </p:stCondLst>
                            <p:childTnLst>
                              <p:par>
                                <p:cTn id="45" presetID="53" presetClass="entr" presetSubtype="16"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p:cTn id="47" dur="3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8" dur="3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49" dur="300"/>
                                        <p:tgtEl>
                                          <p:spTgt spid="29">
                                            <p:txEl>
                                              <p:pRg st="0" end="0"/>
                                            </p:txEl>
                                          </p:spTgt>
                                        </p:tgtEl>
                                      </p:cBhvr>
                                    </p:animEffect>
                                  </p:childTnLst>
                                </p:cTn>
                              </p:par>
                              <p:par>
                                <p:cTn id="50" presetID="42" presetClass="entr" presetSubtype="0" fill="hold" grpId="0" nodeType="withEffect">
                                  <p:stCondLst>
                                    <p:cond delay="200"/>
                                  </p:stCondLst>
                                  <p:childTnLst>
                                    <p:set>
                                      <p:cBhvr>
                                        <p:cTn id="51" dur="1" fill="hold">
                                          <p:stCondLst>
                                            <p:cond delay="0"/>
                                          </p:stCondLst>
                                        </p:cTn>
                                        <p:tgtEl>
                                          <p:spTgt spid="30">
                                            <p:txEl>
                                              <p:pRg st="0" end="0"/>
                                            </p:txEl>
                                          </p:spTgt>
                                        </p:tgtEl>
                                        <p:attrNameLst>
                                          <p:attrName>style.visibility</p:attrName>
                                        </p:attrNameLst>
                                      </p:cBhvr>
                                      <p:to>
                                        <p:strVal val="visible"/>
                                      </p:to>
                                    </p:set>
                                    <p:animEffect transition="in" filter="fade">
                                      <p:cBhvr>
                                        <p:cTn id="52" dur="500"/>
                                        <p:tgtEl>
                                          <p:spTgt spid="30">
                                            <p:txEl>
                                              <p:pRg st="0" end="0"/>
                                            </p:txEl>
                                          </p:spTgt>
                                        </p:tgtEl>
                                      </p:cBhvr>
                                    </p:animEffect>
                                    <p:anim calcmode="lin" valueType="num">
                                      <p:cBhvr>
                                        <p:cTn id="53"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30">
                                            <p:txEl>
                                              <p:pRg st="0" end="0"/>
                                            </p:txEl>
                                          </p:spTgt>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1">
                                            <p:txEl>
                                              <p:pRg st="0" end="0"/>
                                            </p:txEl>
                                          </p:spTgt>
                                        </p:tgtEl>
                                        <p:attrNameLst>
                                          <p:attrName>style.visibility</p:attrName>
                                        </p:attrNameLst>
                                      </p:cBhvr>
                                      <p:to>
                                        <p:strVal val="visible"/>
                                      </p:to>
                                    </p:set>
                                    <p:animEffect transition="in" filter="fade">
                                      <p:cBhvr>
                                        <p:cTn id="57" dur="500"/>
                                        <p:tgtEl>
                                          <p:spTgt spid="31">
                                            <p:txEl>
                                              <p:pRg st="0" end="0"/>
                                            </p:txEl>
                                          </p:spTgt>
                                        </p:tgtEl>
                                      </p:cBhvr>
                                    </p:animEffect>
                                  </p:childTnLst>
                                </p:cTn>
                              </p:par>
                            </p:childTnLst>
                          </p:cTn>
                        </p:par>
                        <p:par>
                          <p:cTn id="58" fill="hold">
                            <p:stCondLst>
                              <p:cond delay="4100"/>
                            </p:stCondLst>
                            <p:childTnLst>
                              <p:par>
                                <p:cTn id="59" presetID="53" presetClass="entr" presetSubtype="16"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400" fill="hold"/>
                                        <p:tgtEl>
                                          <p:spTgt spid="32"/>
                                        </p:tgtEl>
                                        <p:attrNameLst>
                                          <p:attrName>ppt_w</p:attrName>
                                        </p:attrNameLst>
                                      </p:cBhvr>
                                      <p:tavLst>
                                        <p:tav tm="0">
                                          <p:val>
                                            <p:fltVal val="0"/>
                                          </p:val>
                                        </p:tav>
                                        <p:tav tm="100000">
                                          <p:val>
                                            <p:strVal val="#ppt_w"/>
                                          </p:val>
                                        </p:tav>
                                      </p:tavLst>
                                    </p:anim>
                                    <p:anim calcmode="lin" valueType="num">
                                      <p:cBhvr>
                                        <p:cTn id="62" dur="400" fill="hold"/>
                                        <p:tgtEl>
                                          <p:spTgt spid="32"/>
                                        </p:tgtEl>
                                        <p:attrNameLst>
                                          <p:attrName>ppt_h</p:attrName>
                                        </p:attrNameLst>
                                      </p:cBhvr>
                                      <p:tavLst>
                                        <p:tav tm="0">
                                          <p:val>
                                            <p:fltVal val="0"/>
                                          </p:val>
                                        </p:tav>
                                        <p:tav tm="100000">
                                          <p:val>
                                            <p:strVal val="#ppt_h"/>
                                          </p:val>
                                        </p:tav>
                                      </p:tavLst>
                                    </p:anim>
                                    <p:animEffect transition="in" filter="fade">
                                      <p:cBhvr>
                                        <p:cTn id="63" dur="400"/>
                                        <p:tgtEl>
                                          <p:spTgt spid="32"/>
                                        </p:tgtEl>
                                      </p:cBhvr>
                                    </p:animEffect>
                                  </p:childTnLst>
                                </p:cTn>
                              </p:par>
                            </p:childTnLst>
                          </p:cTn>
                        </p:par>
                        <p:par>
                          <p:cTn id="64" fill="hold">
                            <p:stCondLst>
                              <p:cond delay="4500"/>
                            </p:stCondLst>
                            <p:childTnLst>
                              <p:par>
                                <p:cTn id="65" presetID="53" presetClass="entr" presetSubtype="16" fill="hold" grpId="0" nodeType="afterEffect">
                                  <p:stCondLst>
                                    <p:cond delay="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3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33">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Effect transition="in" filter="fade">
                                      <p:cBhvr>
                                        <p:cTn id="72" dur="500"/>
                                        <p:tgtEl>
                                          <p:spTgt spid="34">
                                            <p:txEl>
                                              <p:pRg st="0" end="0"/>
                                            </p:txEl>
                                          </p:spTgt>
                                        </p:tgtEl>
                                      </p:cBhvr>
                                    </p:animEffect>
                                    <p:anim calcmode="lin" valueType="num">
                                      <p:cBhvr>
                                        <p:cTn id="7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34">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35">
                                            <p:txEl>
                                              <p:pRg st="0" end="0"/>
                                            </p:txEl>
                                          </p:spTgt>
                                        </p:tgtEl>
                                        <p:attrNameLst>
                                          <p:attrName>style.visibility</p:attrName>
                                        </p:attrNameLst>
                                      </p:cBhvr>
                                      <p:to>
                                        <p:strVal val="visible"/>
                                      </p:to>
                                    </p:set>
                                    <p:animEffect transition="in" filter="fade">
                                      <p:cBhvr>
                                        <p:cTn id="77" dur="500"/>
                                        <p:tgtEl>
                                          <p:spTgt spid="35">
                                            <p:txEl>
                                              <p:pRg st="0" end="0"/>
                                            </p:txEl>
                                          </p:spTgt>
                                        </p:tgtEl>
                                      </p:cBhvr>
                                    </p:animEffect>
                                  </p:childTnLst>
                                </p:cTn>
                              </p:par>
                            </p:childTnLst>
                          </p:cTn>
                        </p:par>
                        <p:par>
                          <p:cTn id="78" fill="hold">
                            <p:stCondLst>
                              <p:cond delay="5800"/>
                            </p:stCondLst>
                            <p:childTnLst>
                              <p:par>
                                <p:cTn id="79" presetID="53" presetClass="entr" presetSubtype="16"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p:cTn id="81" dur="400" fill="hold"/>
                                        <p:tgtEl>
                                          <p:spTgt spid="36"/>
                                        </p:tgtEl>
                                        <p:attrNameLst>
                                          <p:attrName>ppt_w</p:attrName>
                                        </p:attrNameLst>
                                      </p:cBhvr>
                                      <p:tavLst>
                                        <p:tav tm="0">
                                          <p:val>
                                            <p:fltVal val="0"/>
                                          </p:val>
                                        </p:tav>
                                        <p:tav tm="100000">
                                          <p:val>
                                            <p:strVal val="#ppt_w"/>
                                          </p:val>
                                        </p:tav>
                                      </p:tavLst>
                                    </p:anim>
                                    <p:anim calcmode="lin" valueType="num">
                                      <p:cBhvr>
                                        <p:cTn id="82" dur="400" fill="hold"/>
                                        <p:tgtEl>
                                          <p:spTgt spid="36"/>
                                        </p:tgtEl>
                                        <p:attrNameLst>
                                          <p:attrName>ppt_h</p:attrName>
                                        </p:attrNameLst>
                                      </p:cBhvr>
                                      <p:tavLst>
                                        <p:tav tm="0">
                                          <p:val>
                                            <p:fltVal val="0"/>
                                          </p:val>
                                        </p:tav>
                                        <p:tav tm="100000">
                                          <p:val>
                                            <p:strVal val="#ppt_h"/>
                                          </p:val>
                                        </p:tav>
                                      </p:tavLst>
                                    </p:anim>
                                    <p:animEffect transition="in" filter="fade">
                                      <p:cBhvr>
                                        <p:cTn id="83" dur="400"/>
                                        <p:tgtEl>
                                          <p:spTgt spid="36"/>
                                        </p:tgtEl>
                                      </p:cBhvr>
                                    </p:animEffect>
                                  </p:childTnLst>
                                </p:cTn>
                              </p:par>
                            </p:childTnLst>
                          </p:cTn>
                        </p:par>
                        <p:par>
                          <p:cTn id="84" fill="hold">
                            <p:stCondLst>
                              <p:cond delay="6200"/>
                            </p:stCondLst>
                            <p:childTnLst>
                              <p:par>
                                <p:cTn id="85" presetID="53" presetClass="entr" presetSubtype="16" fill="hold" grpId="0" nodeType="afterEffect">
                                  <p:stCondLst>
                                    <p:cond delay="0"/>
                                  </p:stCondLst>
                                  <p:childTnLst>
                                    <p:set>
                                      <p:cBhvr>
                                        <p:cTn id="86" dur="1" fill="hold">
                                          <p:stCondLst>
                                            <p:cond delay="0"/>
                                          </p:stCondLst>
                                        </p:cTn>
                                        <p:tgtEl>
                                          <p:spTgt spid="37">
                                            <p:txEl>
                                              <p:pRg st="0" end="0"/>
                                            </p:txEl>
                                          </p:spTgt>
                                        </p:tgtEl>
                                        <p:attrNameLst>
                                          <p:attrName>style.visibility</p:attrName>
                                        </p:attrNameLst>
                                      </p:cBhvr>
                                      <p:to>
                                        <p:strVal val="visible"/>
                                      </p:to>
                                    </p:set>
                                    <p:anim calcmode="lin" valueType="num">
                                      <p:cBhvr>
                                        <p:cTn id="87" dur="3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88" dur="3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89" dur="300"/>
                                        <p:tgtEl>
                                          <p:spTgt spid="37">
                                            <p:txEl>
                                              <p:pRg st="0" end="0"/>
                                            </p:txEl>
                                          </p:spTgt>
                                        </p:tgtEl>
                                      </p:cBhvr>
                                    </p:animEffect>
                                  </p:childTnLst>
                                </p:cTn>
                              </p:par>
                              <p:par>
                                <p:cTn id="90" presetID="42" presetClass="entr" presetSubtype="0" fill="hold" grpId="0" nodeType="withEffect">
                                  <p:stCondLst>
                                    <p:cond delay="200"/>
                                  </p:stCondLst>
                                  <p:childTnLst>
                                    <p:set>
                                      <p:cBhvr>
                                        <p:cTn id="91" dur="1" fill="hold">
                                          <p:stCondLst>
                                            <p:cond delay="0"/>
                                          </p:stCondLst>
                                        </p:cTn>
                                        <p:tgtEl>
                                          <p:spTgt spid="38">
                                            <p:txEl>
                                              <p:pRg st="0" end="0"/>
                                            </p:txEl>
                                          </p:spTgt>
                                        </p:tgtEl>
                                        <p:attrNameLst>
                                          <p:attrName>style.visibility</p:attrName>
                                        </p:attrNameLst>
                                      </p:cBhvr>
                                      <p:to>
                                        <p:strVal val="visible"/>
                                      </p:to>
                                    </p:set>
                                    <p:animEffect transition="in" filter="fade">
                                      <p:cBhvr>
                                        <p:cTn id="92" dur="500"/>
                                        <p:tgtEl>
                                          <p:spTgt spid="38">
                                            <p:txEl>
                                              <p:pRg st="0" end="0"/>
                                            </p:txEl>
                                          </p:spTgt>
                                        </p:tgtEl>
                                      </p:cBhvr>
                                    </p:animEffect>
                                    <p:anim calcmode="lin" valueType="num">
                                      <p:cBhvr>
                                        <p:cTn id="93"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94" dur="500" fill="hold"/>
                                        <p:tgtEl>
                                          <p:spTgt spid="38">
                                            <p:txEl>
                                              <p:pRg st="0" end="0"/>
                                            </p:txEl>
                                          </p:spTgt>
                                        </p:tgtEl>
                                        <p:attrNameLst>
                                          <p:attrName>ppt_y</p:attrName>
                                        </p:attrNameLst>
                                      </p:cBhvr>
                                      <p:tavLst>
                                        <p:tav tm="0">
                                          <p:val>
                                            <p:strVal val="#ppt_y+.1"/>
                                          </p:val>
                                        </p:tav>
                                        <p:tav tm="100000">
                                          <p:val>
                                            <p:strVal val="#ppt_y"/>
                                          </p:val>
                                        </p:tav>
                                      </p:tavLst>
                                    </p:anim>
                                  </p:childTnLst>
                                </p:cTn>
                              </p:par>
                              <p:par>
                                <p:cTn id="95" presetID="10" presetClass="entr" presetSubtype="0" fill="hold" grpId="0" nodeType="withEffect">
                                  <p:stCondLst>
                                    <p:cond delay="800"/>
                                  </p:stCondLst>
                                  <p:childTnLst>
                                    <p:set>
                                      <p:cBhvr>
                                        <p:cTn id="96" dur="1" fill="hold">
                                          <p:stCondLst>
                                            <p:cond delay="0"/>
                                          </p:stCondLst>
                                        </p:cTn>
                                        <p:tgtEl>
                                          <p:spTgt spid="39">
                                            <p:txEl>
                                              <p:pRg st="0" end="0"/>
                                            </p:txEl>
                                          </p:spTgt>
                                        </p:tgtEl>
                                        <p:attrNameLst>
                                          <p:attrName>style.visibility</p:attrName>
                                        </p:attrNameLst>
                                      </p:cBhvr>
                                      <p:to>
                                        <p:strVal val="visible"/>
                                      </p:to>
                                    </p:set>
                                    <p:animEffect transition="in" filter="fade">
                                      <p:cBhvr>
                                        <p:cTn id="97" dur="500"/>
                                        <p:tgtEl>
                                          <p:spTgt spid="39">
                                            <p:txEl>
                                              <p:pRg st="0" end="0"/>
                                            </p:txEl>
                                          </p:spTgt>
                                        </p:tgtEl>
                                      </p:cBhvr>
                                    </p:animEffect>
                                  </p:childTnLst>
                                </p:cTn>
                              </p:par>
                            </p:childTnLst>
                          </p:cTn>
                        </p:par>
                        <p:par>
                          <p:cTn id="98" fill="hold">
                            <p:stCondLst>
                              <p:cond delay="7500"/>
                            </p:stCondLst>
                            <p:childTnLst>
                              <p:par>
                                <p:cTn id="99" presetID="53" presetClass="entr" presetSubtype="16" fill="hold" grpId="0" nodeType="afterEffect">
                                  <p:stCondLst>
                                    <p:cond delay="0"/>
                                  </p:stCondLst>
                                  <p:childTnLst>
                                    <p:set>
                                      <p:cBhvr>
                                        <p:cTn id="100" dur="1" fill="hold">
                                          <p:stCondLst>
                                            <p:cond delay="0"/>
                                          </p:stCondLst>
                                        </p:cTn>
                                        <p:tgtEl>
                                          <p:spTgt spid="40"/>
                                        </p:tgtEl>
                                        <p:attrNameLst>
                                          <p:attrName>style.visibility</p:attrName>
                                        </p:attrNameLst>
                                      </p:cBhvr>
                                      <p:to>
                                        <p:strVal val="visible"/>
                                      </p:to>
                                    </p:set>
                                    <p:anim calcmode="lin" valueType="num">
                                      <p:cBhvr>
                                        <p:cTn id="101" dur="400" fill="hold"/>
                                        <p:tgtEl>
                                          <p:spTgt spid="40"/>
                                        </p:tgtEl>
                                        <p:attrNameLst>
                                          <p:attrName>ppt_w</p:attrName>
                                        </p:attrNameLst>
                                      </p:cBhvr>
                                      <p:tavLst>
                                        <p:tav tm="0">
                                          <p:val>
                                            <p:fltVal val="0"/>
                                          </p:val>
                                        </p:tav>
                                        <p:tav tm="100000">
                                          <p:val>
                                            <p:strVal val="#ppt_w"/>
                                          </p:val>
                                        </p:tav>
                                      </p:tavLst>
                                    </p:anim>
                                    <p:anim calcmode="lin" valueType="num">
                                      <p:cBhvr>
                                        <p:cTn id="102" dur="400" fill="hold"/>
                                        <p:tgtEl>
                                          <p:spTgt spid="40"/>
                                        </p:tgtEl>
                                        <p:attrNameLst>
                                          <p:attrName>ppt_h</p:attrName>
                                        </p:attrNameLst>
                                      </p:cBhvr>
                                      <p:tavLst>
                                        <p:tav tm="0">
                                          <p:val>
                                            <p:fltVal val="0"/>
                                          </p:val>
                                        </p:tav>
                                        <p:tav tm="100000">
                                          <p:val>
                                            <p:strVal val="#ppt_h"/>
                                          </p:val>
                                        </p:tav>
                                      </p:tavLst>
                                    </p:anim>
                                    <p:animEffect transition="in" filter="fade">
                                      <p:cBhvr>
                                        <p:cTn id="103" dur="400"/>
                                        <p:tgtEl>
                                          <p:spTgt spid="40"/>
                                        </p:tgtEl>
                                      </p:cBhvr>
                                    </p:animEffect>
                                  </p:childTnLst>
                                </p:cTn>
                              </p:par>
                            </p:childTnLst>
                          </p:cTn>
                        </p:par>
                        <p:par>
                          <p:cTn id="104" fill="hold">
                            <p:stCondLst>
                              <p:cond delay="7900"/>
                            </p:stCondLst>
                            <p:childTnLst>
                              <p:par>
                                <p:cTn id="105" presetID="53" presetClass="entr" presetSubtype="16" fill="hold" grpId="0" nodeType="afterEffect">
                                  <p:stCondLst>
                                    <p:cond delay="0"/>
                                  </p:stCondLst>
                                  <p:childTnLst>
                                    <p:set>
                                      <p:cBhvr>
                                        <p:cTn id="106" dur="1" fill="hold">
                                          <p:stCondLst>
                                            <p:cond delay="0"/>
                                          </p:stCondLst>
                                        </p:cTn>
                                        <p:tgtEl>
                                          <p:spTgt spid="41">
                                            <p:txEl>
                                              <p:pRg st="0" end="0"/>
                                            </p:txEl>
                                          </p:spTgt>
                                        </p:tgtEl>
                                        <p:attrNameLst>
                                          <p:attrName>style.visibility</p:attrName>
                                        </p:attrNameLst>
                                      </p:cBhvr>
                                      <p:to>
                                        <p:strVal val="visible"/>
                                      </p:to>
                                    </p:set>
                                    <p:anim calcmode="lin" valueType="num">
                                      <p:cBhvr>
                                        <p:cTn id="107" dur="3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8" dur="3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9" dur="300"/>
                                        <p:tgtEl>
                                          <p:spTgt spid="41">
                                            <p:txEl>
                                              <p:pRg st="0" end="0"/>
                                            </p:txEl>
                                          </p:spTgt>
                                        </p:tgtEl>
                                      </p:cBhvr>
                                    </p:animEffect>
                                  </p:childTnLst>
                                </p:cTn>
                              </p:par>
                              <p:par>
                                <p:cTn id="110" presetID="42" presetClass="entr" presetSubtype="0" fill="hold" grpId="0" nodeType="withEffect">
                                  <p:stCondLst>
                                    <p:cond delay="200"/>
                                  </p:stCondLst>
                                  <p:childTnLst>
                                    <p:set>
                                      <p:cBhvr>
                                        <p:cTn id="111" dur="1" fill="hold">
                                          <p:stCondLst>
                                            <p:cond delay="0"/>
                                          </p:stCondLst>
                                        </p:cTn>
                                        <p:tgtEl>
                                          <p:spTgt spid="42">
                                            <p:txEl>
                                              <p:pRg st="0" end="0"/>
                                            </p:txEl>
                                          </p:spTgt>
                                        </p:tgtEl>
                                        <p:attrNameLst>
                                          <p:attrName>style.visibility</p:attrName>
                                        </p:attrNameLst>
                                      </p:cBhvr>
                                      <p:to>
                                        <p:strVal val="visible"/>
                                      </p:to>
                                    </p:set>
                                    <p:animEffect transition="in" filter="fade">
                                      <p:cBhvr>
                                        <p:cTn id="112" dur="500"/>
                                        <p:tgtEl>
                                          <p:spTgt spid="42">
                                            <p:txEl>
                                              <p:pRg st="0" end="0"/>
                                            </p:txEl>
                                          </p:spTgt>
                                        </p:tgtEl>
                                      </p:cBhvr>
                                    </p:animEffect>
                                    <p:anim calcmode="lin" valueType="num">
                                      <p:cBhvr>
                                        <p:cTn id="113"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114" dur="500" fill="hold"/>
                                        <p:tgtEl>
                                          <p:spTgt spid="42">
                                            <p:txEl>
                                              <p:pRg st="0" end="0"/>
                                            </p:txEl>
                                          </p:spTgt>
                                        </p:tgtEl>
                                        <p:attrNameLst>
                                          <p:attrName>ppt_y</p:attrName>
                                        </p:attrNameLst>
                                      </p:cBhvr>
                                      <p:tavLst>
                                        <p:tav tm="0">
                                          <p:val>
                                            <p:strVal val="#ppt_y+.1"/>
                                          </p:val>
                                        </p:tav>
                                        <p:tav tm="100000">
                                          <p:val>
                                            <p:strVal val="#ppt_y"/>
                                          </p:val>
                                        </p:tav>
                                      </p:tavLst>
                                    </p:anim>
                                  </p:childTnLst>
                                </p:cTn>
                              </p:par>
                              <p:par>
                                <p:cTn id="115" presetID="10" presetClass="entr" presetSubtype="0" fill="hold" grpId="0" nodeType="withEffect">
                                  <p:stCondLst>
                                    <p:cond delay="800"/>
                                  </p:stCondLst>
                                  <p:childTnLst>
                                    <p:set>
                                      <p:cBhvr>
                                        <p:cTn id="116" dur="1" fill="hold">
                                          <p:stCondLst>
                                            <p:cond delay="0"/>
                                          </p:stCondLst>
                                        </p:cTn>
                                        <p:tgtEl>
                                          <p:spTgt spid="43">
                                            <p:txEl>
                                              <p:pRg st="0" end="0"/>
                                            </p:txEl>
                                          </p:spTgt>
                                        </p:tgtEl>
                                        <p:attrNameLst>
                                          <p:attrName>style.visibility</p:attrName>
                                        </p:attrNameLst>
                                      </p:cBhvr>
                                      <p:to>
                                        <p:strVal val="visible"/>
                                      </p:to>
                                    </p:set>
                                    <p:animEffect transition="in" filter="fade">
                                      <p:cBhvr>
                                        <p:cTn id="117" dur="500"/>
                                        <p:tgtEl>
                                          <p:spTgt spid="43">
                                            <p:txEl>
                                              <p:pRg st="0" end="0"/>
                                            </p:txEl>
                                          </p:spTgt>
                                        </p:tgtEl>
                                      </p:cBhvr>
                                    </p:animEffect>
                                  </p:childTnLst>
                                </p:cTn>
                              </p:par>
                            </p:childTnLst>
                          </p:cTn>
                        </p:par>
                        <p:par>
                          <p:cTn id="118" fill="hold">
                            <p:stCondLst>
                              <p:cond delay="9200"/>
                            </p:stCondLst>
                            <p:childTnLst>
                              <p:par>
                                <p:cTn id="119" presetID="53" presetClass="entr" presetSubtype="16" fill="hold" grpId="0" nodeType="afterEffect">
                                  <p:stCondLst>
                                    <p:cond delay="0"/>
                                  </p:stCondLst>
                                  <p:childTnLst>
                                    <p:set>
                                      <p:cBhvr>
                                        <p:cTn id="120" dur="1" fill="hold">
                                          <p:stCondLst>
                                            <p:cond delay="0"/>
                                          </p:stCondLst>
                                        </p:cTn>
                                        <p:tgtEl>
                                          <p:spTgt spid="44"/>
                                        </p:tgtEl>
                                        <p:attrNameLst>
                                          <p:attrName>style.visibility</p:attrName>
                                        </p:attrNameLst>
                                      </p:cBhvr>
                                      <p:to>
                                        <p:strVal val="visible"/>
                                      </p:to>
                                    </p:set>
                                    <p:anim calcmode="lin" valueType="num">
                                      <p:cBhvr>
                                        <p:cTn id="121" dur="400" fill="hold"/>
                                        <p:tgtEl>
                                          <p:spTgt spid="44"/>
                                        </p:tgtEl>
                                        <p:attrNameLst>
                                          <p:attrName>ppt_w</p:attrName>
                                        </p:attrNameLst>
                                      </p:cBhvr>
                                      <p:tavLst>
                                        <p:tav tm="0">
                                          <p:val>
                                            <p:fltVal val="0"/>
                                          </p:val>
                                        </p:tav>
                                        <p:tav tm="100000">
                                          <p:val>
                                            <p:strVal val="#ppt_w"/>
                                          </p:val>
                                        </p:tav>
                                      </p:tavLst>
                                    </p:anim>
                                    <p:anim calcmode="lin" valueType="num">
                                      <p:cBhvr>
                                        <p:cTn id="122" dur="400" fill="hold"/>
                                        <p:tgtEl>
                                          <p:spTgt spid="44"/>
                                        </p:tgtEl>
                                        <p:attrNameLst>
                                          <p:attrName>ppt_h</p:attrName>
                                        </p:attrNameLst>
                                      </p:cBhvr>
                                      <p:tavLst>
                                        <p:tav tm="0">
                                          <p:val>
                                            <p:fltVal val="0"/>
                                          </p:val>
                                        </p:tav>
                                        <p:tav tm="100000">
                                          <p:val>
                                            <p:strVal val="#ppt_h"/>
                                          </p:val>
                                        </p:tav>
                                      </p:tavLst>
                                    </p:anim>
                                    <p:animEffect transition="in" filter="fade">
                                      <p:cBhvr>
                                        <p:cTn id="123" dur="400"/>
                                        <p:tgtEl>
                                          <p:spTgt spid="44"/>
                                        </p:tgtEl>
                                      </p:cBhvr>
                                    </p:animEffect>
                                  </p:childTnLst>
                                </p:cTn>
                              </p:par>
                            </p:childTnLst>
                          </p:cTn>
                        </p:par>
                        <p:par>
                          <p:cTn id="124" fill="hold">
                            <p:stCondLst>
                              <p:cond delay="9600"/>
                            </p:stCondLst>
                            <p:childTnLst>
                              <p:par>
                                <p:cTn id="125" presetID="53" presetClass="entr" presetSubtype="16" fill="hold" grpId="0" nodeType="afterEffect">
                                  <p:stCondLst>
                                    <p:cond delay="0"/>
                                  </p:stCondLst>
                                  <p:childTnLst>
                                    <p:set>
                                      <p:cBhvr>
                                        <p:cTn id="126" dur="1" fill="hold">
                                          <p:stCondLst>
                                            <p:cond delay="0"/>
                                          </p:stCondLst>
                                        </p:cTn>
                                        <p:tgtEl>
                                          <p:spTgt spid="45">
                                            <p:txEl>
                                              <p:pRg st="0" end="0"/>
                                            </p:txEl>
                                          </p:spTgt>
                                        </p:tgtEl>
                                        <p:attrNameLst>
                                          <p:attrName>style.visibility</p:attrName>
                                        </p:attrNameLst>
                                      </p:cBhvr>
                                      <p:to>
                                        <p:strVal val="visible"/>
                                      </p:to>
                                    </p:set>
                                    <p:anim calcmode="lin" valueType="num">
                                      <p:cBhvr>
                                        <p:cTn id="127" dur="3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28" dur="3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129" dur="300"/>
                                        <p:tgtEl>
                                          <p:spTgt spid="45">
                                            <p:txEl>
                                              <p:pRg st="0" end="0"/>
                                            </p:txEl>
                                          </p:spTgt>
                                        </p:tgtEl>
                                      </p:cBhvr>
                                    </p:animEffect>
                                  </p:childTnLst>
                                </p:cTn>
                              </p:par>
                              <p:par>
                                <p:cTn id="130" presetID="42" presetClass="entr" presetSubtype="0" fill="hold" grpId="0" nodeType="withEffect">
                                  <p:stCondLst>
                                    <p:cond delay="200"/>
                                  </p:stCondLst>
                                  <p:childTnLst>
                                    <p:set>
                                      <p:cBhvr>
                                        <p:cTn id="131" dur="1" fill="hold">
                                          <p:stCondLst>
                                            <p:cond delay="0"/>
                                          </p:stCondLst>
                                        </p:cTn>
                                        <p:tgtEl>
                                          <p:spTgt spid="46">
                                            <p:txEl>
                                              <p:pRg st="0" end="0"/>
                                            </p:txEl>
                                          </p:spTgt>
                                        </p:tgtEl>
                                        <p:attrNameLst>
                                          <p:attrName>style.visibility</p:attrName>
                                        </p:attrNameLst>
                                      </p:cBhvr>
                                      <p:to>
                                        <p:strVal val="visible"/>
                                      </p:to>
                                    </p:set>
                                    <p:animEffect transition="in" filter="fade">
                                      <p:cBhvr>
                                        <p:cTn id="132" dur="500"/>
                                        <p:tgtEl>
                                          <p:spTgt spid="46">
                                            <p:txEl>
                                              <p:pRg st="0" end="0"/>
                                            </p:txEl>
                                          </p:spTgt>
                                        </p:tgtEl>
                                      </p:cBhvr>
                                    </p:animEffect>
                                    <p:anim calcmode="lin" valueType="num">
                                      <p:cBhvr>
                                        <p:cTn id="133"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34" dur="500" fill="hold"/>
                                        <p:tgtEl>
                                          <p:spTgt spid="46">
                                            <p:txEl>
                                              <p:pRg st="0" end="0"/>
                                            </p:txEl>
                                          </p:spTgt>
                                        </p:tgtEl>
                                        <p:attrNameLst>
                                          <p:attrName>ppt_y</p:attrName>
                                        </p:attrNameLst>
                                      </p:cBhvr>
                                      <p:tavLst>
                                        <p:tav tm="0">
                                          <p:val>
                                            <p:strVal val="#ppt_y+.1"/>
                                          </p:val>
                                        </p:tav>
                                        <p:tav tm="100000">
                                          <p:val>
                                            <p:strVal val="#ppt_y"/>
                                          </p:val>
                                        </p:tav>
                                      </p:tavLst>
                                    </p:anim>
                                  </p:childTnLst>
                                </p:cTn>
                              </p:par>
                              <p:par>
                                <p:cTn id="135" presetID="10" presetClass="entr" presetSubtype="0" fill="hold" grpId="0" nodeType="withEffect">
                                  <p:stCondLst>
                                    <p:cond delay="800"/>
                                  </p:stCondLst>
                                  <p:childTnLst>
                                    <p:set>
                                      <p:cBhvr>
                                        <p:cTn id="136" dur="1" fill="hold">
                                          <p:stCondLst>
                                            <p:cond delay="0"/>
                                          </p:stCondLst>
                                        </p:cTn>
                                        <p:tgtEl>
                                          <p:spTgt spid="47">
                                            <p:txEl>
                                              <p:pRg st="0" end="0"/>
                                            </p:txEl>
                                          </p:spTgt>
                                        </p:tgtEl>
                                        <p:attrNameLst>
                                          <p:attrName>style.visibility</p:attrName>
                                        </p:attrNameLst>
                                      </p:cBhvr>
                                      <p:to>
                                        <p:strVal val="visible"/>
                                      </p:to>
                                    </p:set>
                                    <p:animEffect transition="in" filter="fade">
                                      <p:cBhvr>
                                        <p:cTn id="137"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26" grpId="0" build="p">
        <p:tmplLst>
          <p:tmpl lvl="1">
            <p:tnLst>
              <p:par>
                <p:cTn presetID="42" presetClass="entr" presetSubtype="0"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anim calcmode="lin" valueType="num">
                      <p:cBhvr>
                        <p:cTn dur="500" fill="hold"/>
                        <p:tgtEl>
                          <p:spTgt spid="26"/>
                        </p:tgtEl>
                        <p:attrNameLst>
                          <p:attrName>ppt_x</p:attrName>
                        </p:attrNameLst>
                      </p:cBhvr>
                      <p:tavLst>
                        <p:tav tm="0">
                          <p:val>
                            <p:strVal val="#ppt_x"/>
                          </p:val>
                        </p:tav>
                        <p:tav tm="100000">
                          <p:val>
                            <p:strVal val="#ppt_x"/>
                          </p:val>
                        </p:tav>
                      </p:tavLst>
                    </p:anim>
                    <p:anim calcmode="lin" valueType="num">
                      <p:cBhvr>
                        <p:cTn dur="500" fill="hold"/>
                        <p:tgtEl>
                          <p:spTgt spid="26"/>
                        </p:tgtEl>
                        <p:attrNameLst>
                          <p:attrName>ppt_y</p:attrName>
                        </p:attrNameLst>
                      </p:cBhvr>
                      <p:tavLst>
                        <p:tav tm="0">
                          <p:val>
                            <p:strVal val="#ppt_y+.1"/>
                          </p:val>
                        </p:tav>
                        <p:tav tm="100000">
                          <p:val>
                            <p:strVal val="#ppt_y"/>
                          </p:val>
                        </p:tav>
                      </p:tavLst>
                    </p:anim>
                  </p:childTnLst>
                </p:cTn>
              </p:par>
            </p:tnLst>
          </p:tmpl>
        </p:tmplLst>
      </p:bldP>
      <p:bldP spid="27" grpId="0" build="p">
        <p:tmplLst>
          <p:tmpl lvl="1">
            <p:tnLst>
              <p:par>
                <p:cTn presetID="10" presetClass="entr" presetSubtype="0" fill="hold" nodeType="withEffect">
                  <p:stCondLst>
                    <p:cond delay="8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lvl="1">
            <p:tnLst>
              <p:par>
                <p:cTn presetID="53" presetClass="entr" presetSubtype="16"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p:cTn dur="300" fill="hold"/>
                        <p:tgtEl>
                          <p:spTgt spid="29"/>
                        </p:tgtEl>
                        <p:attrNameLst>
                          <p:attrName>ppt_w</p:attrName>
                        </p:attrNameLst>
                      </p:cBhvr>
                      <p:tavLst>
                        <p:tav tm="0">
                          <p:val>
                            <p:fltVal val="0"/>
                          </p:val>
                        </p:tav>
                        <p:tav tm="100000">
                          <p:val>
                            <p:strVal val="#ppt_w"/>
                          </p:val>
                        </p:tav>
                      </p:tavLst>
                    </p:anim>
                    <p:anim calcmode="lin" valueType="num">
                      <p:cBhvr>
                        <p:cTn dur="300" fill="hold"/>
                        <p:tgtEl>
                          <p:spTgt spid="29"/>
                        </p:tgtEl>
                        <p:attrNameLst>
                          <p:attrName>ppt_h</p:attrName>
                        </p:attrNameLst>
                      </p:cBhvr>
                      <p:tavLst>
                        <p:tav tm="0">
                          <p:val>
                            <p:fltVal val="0"/>
                          </p:val>
                        </p:tav>
                        <p:tav tm="100000">
                          <p:val>
                            <p:strVal val="#ppt_h"/>
                          </p:val>
                        </p:tav>
                      </p:tavLst>
                    </p:anim>
                    <p:animEffect transition="in" filter="fade">
                      <p:cBhvr>
                        <p:cTn dur="300"/>
                        <p:tgtEl>
                          <p:spTgt spid="29"/>
                        </p:tgtEl>
                      </p:cBhvr>
                    </p:animEffect>
                  </p:childTnLst>
                </p:cTn>
              </p:par>
            </p:tnLst>
          </p:tmpl>
        </p:tmplLst>
      </p:bldP>
      <p:bldP spid="30" grpId="0" build="p">
        <p:tmplLst>
          <p:tmpl lvl="1">
            <p:tnLst>
              <p:par>
                <p:cTn presetID="42" presetClass="entr" presetSubtype="0"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300" fill="hold"/>
                        <p:tgtEl>
                          <p:spTgt spid="33"/>
                        </p:tgtEl>
                        <p:attrNameLst>
                          <p:attrName>ppt_w</p:attrName>
                        </p:attrNameLst>
                      </p:cBhvr>
                      <p:tavLst>
                        <p:tav tm="0">
                          <p:val>
                            <p:fltVal val="0"/>
                          </p:val>
                        </p:tav>
                        <p:tav tm="100000">
                          <p:val>
                            <p:strVal val="#ppt_w"/>
                          </p:val>
                        </p:tav>
                      </p:tavLst>
                    </p:anim>
                    <p:anim calcmode="lin" valueType="num">
                      <p:cBhvr>
                        <p:cTn dur="300" fill="hold"/>
                        <p:tgtEl>
                          <p:spTgt spid="33"/>
                        </p:tgtEl>
                        <p:attrNameLst>
                          <p:attrName>ppt_h</p:attrName>
                        </p:attrNameLst>
                      </p:cBhvr>
                      <p:tavLst>
                        <p:tav tm="0">
                          <p:val>
                            <p:fltVal val="0"/>
                          </p:val>
                        </p:tav>
                        <p:tav tm="100000">
                          <p:val>
                            <p:strVal val="#ppt_h"/>
                          </p:val>
                        </p:tav>
                      </p:tavLst>
                    </p:anim>
                    <p:animEffect transition="in" filter="fade">
                      <p:cBhvr>
                        <p:cTn dur="300"/>
                        <p:tgtEl>
                          <p:spTgt spid="33"/>
                        </p:tgtEl>
                      </p:cBhvr>
                    </p:animEffect>
                  </p:childTnLst>
                </p:cTn>
              </p:par>
            </p:tnLst>
          </p:tmpl>
        </p:tmplLst>
      </p:bldP>
      <p:bldP spid="34" grpId="0" build="p">
        <p:tmplLst>
          <p:tmpl lvl="1">
            <p:tnLst>
              <p:par>
                <p:cTn presetID="42" presetClass="entr" presetSubtype="0"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anim calcmode="lin" valueType="num">
                      <p:cBhvr>
                        <p:cTn dur="500" fill="hold"/>
                        <p:tgtEl>
                          <p:spTgt spid="34"/>
                        </p:tgtEl>
                        <p:attrNameLst>
                          <p:attrName>ppt_x</p:attrName>
                        </p:attrNameLst>
                      </p:cBhvr>
                      <p:tavLst>
                        <p:tav tm="0">
                          <p:val>
                            <p:strVal val="#ppt_x"/>
                          </p:val>
                        </p:tav>
                        <p:tav tm="100000">
                          <p:val>
                            <p:strVal val="#ppt_x"/>
                          </p:val>
                        </p:tav>
                      </p:tavLst>
                    </p:anim>
                    <p:anim calcmode="lin" valueType="num">
                      <p:cBhvr>
                        <p:cTn dur="500" fill="hold"/>
                        <p:tgtEl>
                          <p:spTgt spid="34"/>
                        </p:tgtEl>
                        <p:attrNameLst>
                          <p:attrName>ppt_y</p:attrName>
                        </p:attrNameLst>
                      </p:cBhvr>
                      <p:tavLst>
                        <p:tav tm="0">
                          <p:val>
                            <p:strVal val="#ppt_y+.1"/>
                          </p:val>
                        </p:tav>
                        <p:tav tm="100000">
                          <p:val>
                            <p:strVal val="#ppt_y"/>
                          </p:val>
                        </p:tav>
                      </p:tavLst>
                    </p:anim>
                  </p:childTnLst>
                </p:cTn>
              </p:par>
            </p:tnLst>
          </p:tmpl>
        </p:tmplLst>
      </p:bldP>
      <p:bldP spid="35" grpId="0" build="p">
        <p:tmplLst>
          <p:tmpl lvl="1">
            <p:tnLst>
              <p:par>
                <p:cTn presetID="10" presetClass="entr" presetSubtype="0" fill="hold" nodeType="withEffect">
                  <p:stCondLst>
                    <p:cond delay="8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animBg="1"/>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300" fill="hold"/>
                        <p:tgtEl>
                          <p:spTgt spid="37"/>
                        </p:tgtEl>
                        <p:attrNameLst>
                          <p:attrName>ppt_w</p:attrName>
                        </p:attrNameLst>
                      </p:cBhvr>
                      <p:tavLst>
                        <p:tav tm="0">
                          <p:val>
                            <p:fltVal val="0"/>
                          </p:val>
                        </p:tav>
                        <p:tav tm="100000">
                          <p:val>
                            <p:strVal val="#ppt_w"/>
                          </p:val>
                        </p:tav>
                      </p:tavLst>
                    </p:anim>
                    <p:anim calcmode="lin" valueType="num">
                      <p:cBhvr>
                        <p:cTn dur="300" fill="hold"/>
                        <p:tgtEl>
                          <p:spTgt spid="37"/>
                        </p:tgtEl>
                        <p:attrNameLst>
                          <p:attrName>ppt_h</p:attrName>
                        </p:attrNameLst>
                      </p:cBhvr>
                      <p:tavLst>
                        <p:tav tm="0">
                          <p:val>
                            <p:fltVal val="0"/>
                          </p:val>
                        </p:tav>
                        <p:tav tm="100000">
                          <p:val>
                            <p:strVal val="#ppt_h"/>
                          </p:val>
                        </p:tav>
                      </p:tavLst>
                    </p:anim>
                    <p:animEffect transition="in" filter="fade">
                      <p:cBhvr>
                        <p:cTn dur="300"/>
                        <p:tgtEl>
                          <p:spTgt spid="37"/>
                        </p:tgtEl>
                      </p:cBhvr>
                    </p:animEffect>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animBg="1"/>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300" fill="hold"/>
                        <p:tgtEl>
                          <p:spTgt spid="41"/>
                        </p:tgtEl>
                        <p:attrNameLst>
                          <p:attrName>ppt_w</p:attrName>
                        </p:attrNameLst>
                      </p:cBhvr>
                      <p:tavLst>
                        <p:tav tm="0">
                          <p:val>
                            <p:fltVal val="0"/>
                          </p:val>
                        </p:tav>
                        <p:tav tm="100000">
                          <p:val>
                            <p:strVal val="#ppt_w"/>
                          </p:val>
                        </p:tav>
                      </p:tavLst>
                    </p:anim>
                    <p:anim calcmode="lin" valueType="num">
                      <p:cBhvr>
                        <p:cTn dur="300" fill="hold"/>
                        <p:tgtEl>
                          <p:spTgt spid="41"/>
                        </p:tgtEl>
                        <p:attrNameLst>
                          <p:attrName>ppt_h</p:attrName>
                        </p:attrNameLst>
                      </p:cBhvr>
                      <p:tavLst>
                        <p:tav tm="0">
                          <p:val>
                            <p:fltVal val="0"/>
                          </p:val>
                        </p:tav>
                        <p:tav tm="100000">
                          <p:val>
                            <p:strVal val="#ppt_h"/>
                          </p:val>
                        </p:tav>
                      </p:tavLst>
                    </p:anim>
                    <p:animEffect transition="in" filter="fade">
                      <p:cBhvr>
                        <p:cTn dur="300"/>
                        <p:tgtEl>
                          <p:spTgt spid="41"/>
                        </p:tgtEl>
                      </p:cBhvr>
                    </p:animEffect>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p">
        <p:tmplLst>
          <p:tmpl lvl="1">
            <p:tnLst>
              <p:par>
                <p:cTn presetID="10" presetClass="entr" presetSubtype="0" fill="hold" nodeType="withEffect">
                  <p:stCondLst>
                    <p:cond delay="8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animBg="1"/>
      <p:bldP spid="45" grpId="0" build="p">
        <p:tmplLst>
          <p:tmpl lvl="1">
            <p:tnLst>
              <p:par>
                <p:cTn presetID="53" presetClass="entr" presetSubtype="16"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p:cTn dur="300" fill="hold"/>
                        <p:tgtEl>
                          <p:spTgt spid="45"/>
                        </p:tgtEl>
                        <p:attrNameLst>
                          <p:attrName>ppt_w</p:attrName>
                        </p:attrNameLst>
                      </p:cBhvr>
                      <p:tavLst>
                        <p:tav tm="0">
                          <p:val>
                            <p:fltVal val="0"/>
                          </p:val>
                        </p:tav>
                        <p:tav tm="100000">
                          <p:val>
                            <p:strVal val="#ppt_w"/>
                          </p:val>
                        </p:tav>
                      </p:tavLst>
                    </p:anim>
                    <p:anim calcmode="lin" valueType="num">
                      <p:cBhvr>
                        <p:cTn dur="300" fill="hold"/>
                        <p:tgtEl>
                          <p:spTgt spid="45"/>
                        </p:tgtEl>
                        <p:attrNameLst>
                          <p:attrName>ppt_h</p:attrName>
                        </p:attrNameLst>
                      </p:cBhvr>
                      <p:tavLst>
                        <p:tav tm="0">
                          <p:val>
                            <p:fltVal val="0"/>
                          </p:val>
                        </p:tav>
                        <p:tav tm="100000">
                          <p:val>
                            <p:strVal val="#ppt_h"/>
                          </p:val>
                        </p:tav>
                      </p:tavLst>
                    </p:anim>
                    <p:animEffect transition="in" filter="fade">
                      <p:cBhvr>
                        <p:cTn dur="300"/>
                        <p:tgtEl>
                          <p:spTgt spid="45"/>
                        </p:tgtEl>
                      </p:cBhvr>
                    </p:animEffect>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anim calcmode="lin" valueType="num">
                      <p:cBhvr>
                        <p:cTn dur="500" fill="hold"/>
                        <p:tgtEl>
                          <p:spTgt spid="46"/>
                        </p:tgtEl>
                        <p:attrNameLst>
                          <p:attrName>ppt_x</p:attrName>
                        </p:attrNameLst>
                      </p:cBhvr>
                      <p:tavLst>
                        <p:tav tm="0">
                          <p:val>
                            <p:strVal val="#ppt_x"/>
                          </p:val>
                        </p:tav>
                        <p:tav tm="100000">
                          <p:val>
                            <p:strVal val="#ppt_x"/>
                          </p:val>
                        </p:tav>
                      </p:tavLst>
                    </p:anim>
                    <p:anim calcmode="lin" valueType="num">
                      <p:cBhvr>
                        <p:cTn dur="5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10" presetClass="entr" presetSubtype="0" fill="hold" nodeType="withEffect">
                  <p:stCondLst>
                    <p:cond delay="80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conic list 3">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 name="Rounded Rectangle 2"/>
          <p:cNvSpPr/>
          <p:nvPr userDrawn="1"/>
        </p:nvSpPr>
        <p:spPr>
          <a:xfrm>
            <a:off x="483132" y="1365562"/>
            <a:ext cx="2272768" cy="652462"/>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7"/>
          <p:cNvSpPr>
            <a:spLocks noGrp="1"/>
          </p:cNvSpPr>
          <p:nvPr>
            <p:ph type="body" sz="quarter" idx="39" hasCustomPrompt="1"/>
          </p:nvPr>
        </p:nvSpPr>
        <p:spPr>
          <a:xfrm>
            <a:off x="826035" y="14036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grpSp>
        <p:nvGrpSpPr>
          <p:cNvPr id="28" name="Group 27"/>
          <p:cNvGrpSpPr/>
          <p:nvPr userDrawn="1"/>
        </p:nvGrpSpPr>
        <p:grpSpPr>
          <a:xfrm>
            <a:off x="75979" y="321282"/>
            <a:ext cx="287999" cy="285143"/>
            <a:chOff x="5270500" y="1460500"/>
            <a:chExt cx="1701800" cy="2705100"/>
          </a:xfrm>
        </p:grpSpPr>
        <p:sp>
          <p:nvSpPr>
            <p:cNvPr id="29" name="Rounded Rectangle 28"/>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ounded Rectangle 29"/>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ounded Rectangle 30"/>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2" name="Text Placeholder 7"/>
          <p:cNvSpPr>
            <a:spLocks noGrp="1"/>
          </p:cNvSpPr>
          <p:nvPr>
            <p:ph type="body" sz="quarter" idx="55" hasCustomPrompt="1"/>
          </p:nvPr>
        </p:nvSpPr>
        <p:spPr>
          <a:xfrm>
            <a:off x="1438806" y="1523257"/>
            <a:ext cx="118586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80%</a:t>
            </a:r>
          </a:p>
        </p:txBody>
      </p:sp>
      <p:sp>
        <p:nvSpPr>
          <p:cNvPr id="38" name="Text Placeholder 7"/>
          <p:cNvSpPr>
            <a:spLocks noGrp="1"/>
          </p:cNvSpPr>
          <p:nvPr>
            <p:ph type="body" sz="quarter" idx="19" hasCustomPrompt="1"/>
          </p:nvPr>
        </p:nvSpPr>
        <p:spPr>
          <a:xfrm>
            <a:off x="452438" y="2157447"/>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9" name="Text Placeholder 2"/>
          <p:cNvSpPr>
            <a:spLocks noGrp="1"/>
          </p:cNvSpPr>
          <p:nvPr>
            <p:ph type="body" sz="quarter" idx="16" hasCustomPrompt="1"/>
          </p:nvPr>
        </p:nvSpPr>
        <p:spPr>
          <a:xfrm>
            <a:off x="452439" y="2483289"/>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65" name="Rounded Rectangle 64"/>
          <p:cNvSpPr/>
          <p:nvPr userDrawn="1"/>
        </p:nvSpPr>
        <p:spPr>
          <a:xfrm>
            <a:off x="3411538" y="1365562"/>
            <a:ext cx="2303462" cy="652462"/>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Text Placeholder 7"/>
          <p:cNvSpPr>
            <a:spLocks noGrp="1"/>
          </p:cNvSpPr>
          <p:nvPr>
            <p:ph type="body" sz="quarter" idx="40" hasCustomPrompt="1"/>
          </p:nvPr>
        </p:nvSpPr>
        <p:spPr>
          <a:xfrm>
            <a:off x="3785135" y="14036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69" name="Text Placeholder 7"/>
          <p:cNvSpPr>
            <a:spLocks noGrp="1"/>
          </p:cNvSpPr>
          <p:nvPr>
            <p:ph type="body" sz="quarter" idx="56" hasCustomPrompt="1"/>
          </p:nvPr>
        </p:nvSpPr>
        <p:spPr>
          <a:xfrm>
            <a:off x="4364040" y="1523257"/>
            <a:ext cx="118586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80%</a:t>
            </a:r>
          </a:p>
        </p:txBody>
      </p:sp>
      <p:sp>
        <p:nvSpPr>
          <p:cNvPr id="71" name="Text Placeholder 7"/>
          <p:cNvSpPr>
            <a:spLocks noGrp="1"/>
          </p:cNvSpPr>
          <p:nvPr>
            <p:ph type="body" sz="quarter" idx="41" hasCustomPrompt="1"/>
          </p:nvPr>
        </p:nvSpPr>
        <p:spPr>
          <a:xfrm>
            <a:off x="3411538" y="2157447"/>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92" name="Text Placeholder 2"/>
          <p:cNvSpPr>
            <a:spLocks noGrp="1"/>
          </p:cNvSpPr>
          <p:nvPr>
            <p:ph type="body" sz="quarter" idx="42" hasCustomPrompt="1"/>
          </p:nvPr>
        </p:nvSpPr>
        <p:spPr>
          <a:xfrm>
            <a:off x="3411539" y="2483289"/>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10" name="Rounded Rectangle 109"/>
          <p:cNvSpPr/>
          <p:nvPr userDrawn="1"/>
        </p:nvSpPr>
        <p:spPr>
          <a:xfrm>
            <a:off x="6378576" y="1365562"/>
            <a:ext cx="2303462" cy="65246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1" name="Text Placeholder 7"/>
          <p:cNvSpPr>
            <a:spLocks noGrp="1"/>
          </p:cNvSpPr>
          <p:nvPr>
            <p:ph type="body" sz="quarter" idx="43" hasCustomPrompt="1"/>
          </p:nvPr>
        </p:nvSpPr>
        <p:spPr>
          <a:xfrm>
            <a:off x="6752173" y="1403662"/>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112" name="Text Placeholder 7"/>
          <p:cNvSpPr>
            <a:spLocks noGrp="1"/>
          </p:cNvSpPr>
          <p:nvPr>
            <p:ph type="body" sz="quarter" idx="57" hasCustomPrompt="1"/>
          </p:nvPr>
        </p:nvSpPr>
        <p:spPr>
          <a:xfrm>
            <a:off x="7314145" y="1523257"/>
            <a:ext cx="118586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80%</a:t>
            </a:r>
          </a:p>
        </p:txBody>
      </p:sp>
      <p:sp>
        <p:nvSpPr>
          <p:cNvPr id="113" name="Text Placeholder 7"/>
          <p:cNvSpPr>
            <a:spLocks noGrp="1"/>
          </p:cNvSpPr>
          <p:nvPr>
            <p:ph type="body" sz="quarter" idx="44" hasCustomPrompt="1"/>
          </p:nvPr>
        </p:nvSpPr>
        <p:spPr>
          <a:xfrm>
            <a:off x="6378576" y="2157447"/>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14" name="Text Placeholder 2"/>
          <p:cNvSpPr>
            <a:spLocks noGrp="1"/>
          </p:cNvSpPr>
          <p:nvPr>
            <p:ph type="body" sz="quarter" idx="45" hasCustomPrompt="1"/>
          </p:nvPr>
        </p:nvSpPr>
        <p:spPr>
          <a:xfrm>
            <a:off x="6378577" y="2483289"/>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30" name="Rounded Rectangle 129"/>
          <p:cNvSpPr/>
          <p:nvPr userDrawn="1"/>
        </p:nvSpPr>
        <p:spPr>
          <a:xfrm>
            <a:off x="483132" y="3389093"/>
            <a:ext cx="2272767" cy="652462"/>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1" name="Text Placeholder 7"/>
          <p:cNvSpPr>
            <a:spLocks noGrp="1"/>
          </p:cNvSpPr>
          <p:nvPr>
            <p:ph type="body" sz="quarter" idx="46" hasCustomPrompt="1"/>
          </p:nvPr>
        </p:nvSpPr>
        <p:spPr>
          <a:xfrm>
            <a:off x="826035" y="3427193"/>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136" name="Text Placeholder 7"/>
          <p:cNvSpPr>
            <a:spLocks noGrp="1"/>
          </p:cNvSpPr>
          <p:nvPr>
            <p:ph type="body" sz="quarter" idx="58" hasCustomPrompt="1"/>
          </p:nvPr>
        </p:nvSpPr>
        <p:spPr>
          <a:xfrm>
            <a:off x="1438806" y="3545724"/>
            <a:ext cx="118586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80%</a:t>
            </a:r>
          </a:p>
        </p:txBody>
      </p:sp>
      <p:sp>
        <p:nvSpPr>
          <p:cNvPr id="139" name="Text Placeholder 7"/>
          <p:cNvSpPr>
            <a:spLocks noGrp="1"/>
          </p:cNvSpPr>
          <p:nvPr>
            <p:ph type="body" sz="quarter" idx="47" hasCustomPrompt="1"/>
          </p:nvPr>
        </p:nvSpPr>
        <p:spPr>
          <a:xfrm>
            <a:off x="452438" y="418097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40" name="Text Placeholder 2"/>
          <p:cNvSpPr>
            <a:spLocks noGrp="1"/>
          </p:cNvSpPr>
          <p:nvPr>
            <p:ph type="body" sz="quarter" idx="48" hasCustomPrompt="1"/>
          </p:nvPr>
        </p:nvSpPr>
        <p:spPr>
          <a:xfrm>
            <a:off x="452439" y="4523753"/>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45" name="Rounded Rectangle 144"/>
          <p:cNvSpPr/>
          <p:nvPr userDrawn="1"/>
        </p:nvSpPr>
        <p:spPr>
          <a:xfrm>
            <a:off x="3411540" y="3389093"/>
            <a:ext cx="2303460" cy="652462"/>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6" name="Text Placeholder 7"/>
          <p:cNvSpPr>
            <a:spLocks noGrp="1"/>
          </p:cNvSpPr>
          <p:nvPr>
            <p:ph type="body" sz="quarter" idx="49" hasCustomPrompt="1"/>
          </p:nvPr>
        </p:nvSpPr>
        <p:spPr>
          <a:xfrm>
            <a:off x="3785135" y="3427193"/>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149" name="Text Placeholder 7"/>
          <p:cNvSpPr>
            <a:spLocks noGrp="1"/>
          </p:cNvSpPr>
          <p:nvPr>
            <p:ph type="body" sz="quarter" idx="59" hasCustomPrompt="1"/>
          </p:nvPr>
        </p:nvSpPr>
        <p:spPr>
          <a:xfrm>
            <a:off x="4364040" y="3545724"/>
            <a:ext cx="118586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80%</a:t>
            </a:r>
          </a:p>
        </p:txBody>
      </p:sp>
      <p:sp>
        <p:nvSpPr>
          <p:cNvPr id="151" name="Text Placeholder 7"/>
          <p:cNvSpPr>
            <a:spLocks noGrp="1"/>
          </p:cNvSpPr>
          <p:nvPr>
            <p:ph type="body" sz="quarter" idx="50" hasCustomPrompt="1"/>
          </p:nvPr>
        </p:nvSpPr>
        <p:spPr>
          <a:xfrm>
            <a:off x="3411538" y="418097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2" name="Text Placeholder 2"/>
          <p:cNvSpPr>
            <a:spLocks noGrp="1"/>
          </p:cNvSpPr>
          <p:nvPr>
            <p:ph type="body" sz="quarter" idx="51" hasCustomPrompt="1"/>
          </p:nvPr>
        </p:nvSpPr>
        <p:spPr>
          <a:xfrm>
            <a:off x="3411539" y="4523753"/>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
        <p:nvSpPr>
          <p:cNvPr id="155" name="Rounded Rectangle 154"/>
          <p:cNvSpPr/>
          <p:nvPr userDrawn="1"/>
        </p:nvSpPr>
        <p:spPr>
          <a:xfrm>
            <a:off x="6378578" y="3389093"/>
            <a:ext cx="2303460" cy="652462"/>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6" name="Text Placeholder 7"/>
          <p:cNvSpPr>
            <a:spLocks noGrp="1"/>
          </p:cNvSpPr>
          <p:nvPr>
            <p:ph type="body" sz="quarter" idx="52" hasCustomPrompt="1"/>
          </p:nvPr>
        </p:nvSpPr>
        <p:spPr>
          <a:xfrm>
            <a:off x="6752173" y="3427193"/>
            <a:ext cx="528106" cy="562099"/>
          </a:xfrm>
          <a:prstGeom prst="rect">
            <a:avLst/>
          </a:prstGeom>
        </p:spPr>
        <p:txBody>
          <a:bodyPr vert="horz" lIns="0" tIns="103884" rIns="0" bIns="103884" anchor="ctr"/>
          <a:lstStyle>
            <a:lvl1pPr marL="0" indent="0" algn="ctr">
              <a:lnSpc>
                <a:spcPct val="100000"/>
              </a:lnSpc>
              <a:spcBef>
                <a:spcPts val="0"/>
              </a:spcBef>
              <a:buNone/>
              <a:defRPr sz="2000" b="1">
                <a:solidFill>
                  <a:schemeClr val="bg1"/>
                </a:solidFill>
                <a:latin typeface="FontAwesome"/>
                <a:cs typeface="FontAwesome"/>
              </a:defRPr>
            </a:lvl1pPr>
          </a:lstStyle>
          <a:p>
            <a:pPr lvl="0"/>
            <a:r>
              <a:rPr lang="es-ES_tradnl" dirty="0" err="1" smtClean="0"/>
              <a:t>icon</a:t>
            </a:r>
            <a:endParaRPr lang="es-ES_tradnl" dirty="0" smtClean="0"/>
          </a:p>
        </p:txBody>
      </p:sp>
      <p:sp>
        <p:nvSpPr>
          <p:cNvPr id="157" name="Text Placeholder 7"/>
          <p:cNvSpPr>
            <a:spLocks noGrp="1"/>
          </p:cNvSpPr>
          <p:nvPr>
            <p:ph type="body" sz="quarter" idx="60" hasCustomPrompt="1"/>
          </p:nvPr>
        </p:nvSpPr>
        <p:spPr>
          <a:xfrm>
            <a:off x="7314145" y="3545724"/>
            <a:ext cx="118586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80%</a:t>
            </a:r>
          </a:p>
        </p:txBody>
      </p:sp>
      <p:sp>
        <p:nvSpPr>
          <p:cNvPr id="158" name="Text Placeholder 7"/>
          <p:cNvSpPr>
            <a:spLocks noGrp="1"/>
          </p:cNvSpPr>
          <p:nvPr>
            <p:ph type="body" sz="quarter" idx="53" hasCustomPrompt="1"/>
          </p:nvPr>
        </p:nvSpPr>
        <p:spPr>
          <a:xfrm>
            <a:off x="6378576" y="4180978"/>
            <a:ext cx="2303462" cy="190376"/>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bg1"/>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159" name="Text Placeholder 2"/>
          <p:cNvSpPr>
            <a:spLocks noGrp="1"/>
          </p:cNvSpPr>
          <p:nvPr>
            <p:ph type="body" sz="quarter" idx="54" hasCustomPrompt="1"/>
          </p:nvPr>
        </p:nvSpPr>
        <p:spPr>
          <a:xfrm>
            <a:off x="6378577" y="4523753"/>
            <a:ext cx="2303461" cy="649977"/>
          </a:xfrm>
          <a:prstGeom prst="rect">
            <a:avLst/>
          </a:prstGeom>
        </p:spPr>
        <p:txBody>
          <a:bodyPr vert="horz" lIns="0" tIns="0" rIns="0" bIns="0"/>
          <a:lstStyle>
            <a:lvl1pPr marL="0" indent="0" algn="ctr">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a:t>
            </a:r>
            <a:r>
              <a:rPr lang="en-US" dirty="0" err="1" smtClean="0"/>
              <a:t>purusaece</a:t>
            </a:r>
            <a:r>
              <a:rPr lang="en-US" dirty="0" smtClean="0"/>
              <a:t>.</a:t>
            </a:r>
          </a:p>
        </p:txBody>
      </p:sp>
    </p:spTree>
    <p:extLst>
      <p:ext uri="{BB962C8B-B14F-4D97-AF65-F5344CB8AC3E}">
        <p14:creationId xmlns:p14="http://schemas.microsoft.com/office/powerpoint/2010/main" val="3234252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400" fill="hold"/>
                                        <p:tgtEl>
                                          <p:spTgt spid="3"/>
                                        </p:tgtEl>
                                        <p:attrNameLst>
                                          <p:attrName>ppt_w</p:attrName>
                                        </p:attrNameLst>
                                      </p:cBhvr>
                                      <p:tavLst>
                                        <p:tav tm="0">
                                          <p:val>
                                            <p:fltVal val="0"/>
                                          </p:val>
                                        </p:tav>
                                        <p:tav tm="100000">
                                          <p:val>
                                            <p:strVal val="#ppt_w"/>
                                          </p:val>
                                        </p:tav>
                                      </p:tavLst>
                                    </p:anim>
                                    <p:anim calcmode="lin" valueType="num">
                                      <p:cBhvr>
                                        <p:cTn id="22" dur="400" fill="hold"/>
                                        <p:tgtEl>
                                          <p:spTgt spid="3"/>
                                        </p:tgtEl>
                                        <p:attrNameLst>
                                          <p:attrName>ppt_h</p:attrName>
                                        </p:attrNameLst>
                                      </p:cBhvr>
                                      <p:tavLst>
                                        <p:tav tm="0">
                                          <p:val>
                                            <p:fltVal val="0"/>
                                          </p:val>
                                        </p:tav>
                                        <p:tav tm="100000">
                                          <p:val>
                                            <p:strVal val="#ppt_h"/>
                                          </p:val>
                                        </p:tav>
                                      </p:tavLst>
                                    </p:anim>
                                    <p:animEffect transition="in" filter="fade">
                                      <p:cBhvr>
                                        <p:cTn id="23" dur="400"/>
                                        <p:tgtEl>
                                          <p:spTgt spid="3"/>
                                        </p:tgtEl>
                                      </p:cBhvr>
                                    </p:animEffect>
                                  </p:childTnLst>
                                </p:cTn>
                              </p:par>
                            </p:childTnLst>
                          </p:cTn>
                        </p:par>
                        <p:par>
                          <p:cTn id="24" fill="hold">
                            <p:stCondLst>
                              <p:cond delay="1100"/>
                            </p:stCondLst>
                            <p:childTnLst>
                              <p:par>
                                <p:cTn id="25" presetID="53" presetClass="entr" presetSubtype="16"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 calcmode="lin" valueType="num">
                                      <p:cBhvr>
                                        <p:cTn id="27"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28"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29" dur="300"/>
                                        <p:tgtEl>
                                          <p:spTgt spid="13">
                                            <p:txEl>
                                              <p:pRg st="0" end="0"/>
                                            </p:txEl>
                                          </p:spTgt>
                                        </p:tgtEl>
                                      </p:cBhvr>
                                    </p:animEffect>
                                  </p:childTnLst>
                                </p:cTn>
                              </p:par>
                              <p:par>
                                <p:cTn id="30" presetID="42" presetClass="entr" presetSubtype="0" fill="hold" grpId="0" nodeType="withEffect">
                                  <p:stCondLst>
                                    <p:cond delay="200"/>
                                  </p:stCondLst>
                                  <p:childTnLst>
                                    <p:set>
                                      <p:cBhvr>
                                        <p:cTn id="31" dur="1" fill="hold">
                                          <p:stCondLst>
                                            <p:cond delay="0"/>
                                          </p:stCondLst>
                                        </p:cTn>
                                        <p:tgtEl>
                                          <p:spTgt spid="32">
                                            <p:txEl>
                                              <p:pRg st="0" end="0"/>
                                            </p:txEl>
                                          </p:spTgt>
                                        </p:tgtEl>
                                        <p:attrNameLst>
                                          <p:attrName>style.visibility</p:attrName>
                                        </p:attrNameLst>
                                      </p:cBhvr>
                                      <p:to>
                                        <p:strVal val="visible"/>
                                      </p:to>
                                    </p:set>
                                    <p:animEffect transition="in" filter="fade">
                                      <p:cBhvr>
                                        <p:cTn id="32" dur="400"/>
                                        <p:tgtEl>
                                          <p:spTgt spid="32">
                                            <p:txEl>
                                              <p:pRg st="0" end="0"/>
                                            </p:txEl>
                                          </p:spTgt>
                                        </p:tgtEl>
                                      </p:cBhvr>
                                    </p:animEffect>
                                    <p:anim calcmode="lin" valueType="num">
                                      <p:cBhvr>
                                        <p:cTn id="33"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34" dur="400" fill="hold"/>
                                        <p:tgtEl>
                                          <p:spTgt spid="32">
                                            <p:txEl>
                                              <p:pRg st="0" end="0"/>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38">
                                            <p:txEl>
                                              <p:pRg st="0" end="0"/>
                                            </p:txEl>
                                          </p:spTgt>
                                        </p:tgtEl>
                                        <p:attrNameLst>
                                          <p:attrName>style.visibility</p:attrName>
                                        </p:attrNameLst>
                                      </p:cBhvr>
                                      <p:to>
                                        <p:strVal val="visible"/>
                                      </p:to>
                                    </p:set>
                                    <p:animEffect transition="in" filter="fade">
                                      <p:cBhvr>
                                        <p:cTn id="37" dur="500"/>
                                        <p:tgtEl>
                                          <p:spTgt spid="38">
                                            <p:txEl>
                                              <p:pRg st="0" end="0"/>
                                            </p:txEl>
                                          </p:spTgt>
                                        </p:tgtEl>
                                      </p:cBhvr>
                                    </p:animEffect>
                                    <p:anim calcmode="lin" valueType="num">
                                      <p:cBhvr>
                                        <p:cTn id="38"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38">
                                            <p:txEl>
                                              <p:pRg st="0" end="0"/>
                                            </p:txEl>
                                          </p:spTgt>
                                        </p:tgtEl>
                                        <p:attrNameLst>
                                          <p:attrName>ppt_y</p:attrName>
                                        </p:attrNameLst>
                                      </p:cBhvr>
                                      <p:tavLst>
                                        <p:tav tm="0">
                                          <p:val>
                                            <p:strVal val="#ppt_y+.1"/>
                                          </p:val>
                                        </p:tav>
                                        <p:tav tm="100000">
                                          <p:val>
                                            <p:strVal val="#ppt_y"/>
                                          </p:val>
                                        </p:tav>
                                      </p:tavLst>
                                    </p:anim>
                                  </p:childTnLst>
                                </p:cTn>
                              </p:par>
                              <p:par>
                                <p:cTn id="40" presetID="10" presetClass="entr" presetSubtype="0" fill="hold" grpId="0" nodeType="withEffect">
                                  <p:stCondLst>
                                    <p:cond delay="800"/>
                                  </p:stCondLst>
                                  <p:childTnLst>
                                    <p:set>
                                      <p:cBhvr>
                                        <p:cTn id="41" dur="1" fill="hold">
                                          <p:stCondLst>
                                            <p:cond delay="0"/>
                                          </p:stCondLst>
                                        </p:cTn>
                                        <p:tgtEl>
                                          <p:spTgt spid="39">
                                            <p:txEl>
                                              <p:pRg st="0" end="0"/>
                                            </p:txEl>
                                          </p:spTgt>
                                        </p:tgtEl>
                                        <p:attrNameLst>
                                          <p:attrName>style.visibility</p:attrName>
                                        </p:attrNameLst>
                                      </p:cBhvr>
                                      <p:to>
                                        <p:strVal val="visible"/>
                                      </p:to>
                                    </p:set>
                                    <p:animEffect transition="in" filter="fade">
                                      <p:cBhvr>
                                        <p:cTn id="42" dur="500"/>
                                        <p:tgtEl>
                                          <p:spTgt spid="39">
                                            <p:txEl>
                                              <p:pRg st="0" end="0"/>
                                            </p:txEl>
                                          </p:spTgt>
                                        </p:tgtEl>
                                      </p:cBhvr>
                                    </p:animEffect>
                                  </p:childTnLst>
                                </p:cTn>
                              </p:par>
                            </p:childTnLst>
                          </p:cTn>
                        </p:par>
                        <p:par>
                          <p:cTn id="43" fill="hold">
                            <p:stCondLst>
                              <p:cond delay="2400"/>
                            </p:stCondLst>
                            <p:childTnLst>
                              <p:par>
                                <p:cTn id="44" presetID="53" presetClass="entr" presetSubtype="16" fill="hold" grpId="0" nodeType="afterEffect">
                                  <p:stCondLst>
                                    <p:cond delay="0"/>
                                  </p:stCondLst>
                                  <p:childTnLst>
                                    <p:set>
                                      <p:cBhvr>
                                        <p:cTn id="45" dur="1" fill="hold">
                                          <p:stCondLst>
                                            <p:cond delay="0"/>
                                          </p:stCondLst>
                                        </p:cTn>
                                        <p:tgtEl>
                                          <p:spTgt spid="65"/>
                                        </p:tgtEl>
                                        <p:attrNameLst>
                                          <p:attrName>style.visibility</p:attrName>
                                        </p:attrNameLst>
                                      </p:cBhvr>
                                      <p:to>
                                        <p:strVal val="visible"/>
                                      </p:to>
                                    </p:set>
                                    <p:anim calcmode="lin" valueType="num">
                                      <p:cBhvr>
                                        <p:cTn id="46" dur="400" fill="hold"/>
                                        <p:tgtEl>
                                          <p:spTgt spid="65"/>
                                        </p:tgtEl>
                                        <p:attrNameLst>
                                          <p:attrName>ppt_w</p:attrName>
                                        </p:attrNameLst>
                                      </p:cBhvr>
                                      <p:tavLst>
                                        <p:tav tm="0">
                                          <p:val>
                                            <p:fltVal val="0"/>
                                          </p:val>
                                        </p:tav>
                                        <p:tav tm="100000">
                                          <p:val>
                                            <p:strVal val="#ppt_w"/>
                                          </p:val>
                                        </p:tav>
                                      </p:tavLst>
                                    </p:anim>
                                    <p:anim calcmode="lin" valueType="num">
                                      <p:cBhvr>
                                        <p:cTn id="47" dur="400" fill="hold"/>
                                        <p:tgtEl>
                                          <p:spTgt spid="65"/>
                                        </p:tgtEl>
                                        <p:attrNameLst>
                                          <p:attrName>ppt_h</p:attrName>
                                        </p:attrNameLst>
                                      </p:cBhvr>
                                      <p:tavLst>
                                        <p:tav tm="0">
                                          <p:val>
                                            <p:fltVal val="0"/>
                                          </p:val>
                                        </p:tav>
                                        <p:tav tm="100000">
                                          <p:val>
                                            <p:strVal val="#ppt_h"/>
                                          </p:val>
                                        </p:tav>
                                      </p:tavLst>
                                    </p:anim>
                                    <p:animEffect transition="in" filter="fade">
                                      <p:cBhvr>
                                        <p:cTn id="48" dur="400"/>
                                        <p:tgtEl>
                                          <p:spTgt spid="65"/>
                                        </p:tgtEl>
                                      </p:cBhvr>
                                    </p:animEffect>
                                  </p:childTnLst>
                                </p:cTn>
                              </p:par>
                            </p:childTnLst>
                          </p:cTn>
                        </p:par>
                        <p:par>
                          <p:cTn id="49" fill="hold">
                            <p:stCondLst>
                              <p:cond delay="2800"/>
                            </p:stCondLst>
                            <p:childTnLst>
                              <p:par>
                                <p:cTn id="50" presetID="53" presetClass="entr" presetSubtype="16" fill="hold" grpId="0" nodeType="afterEffect">
                                  <p:stCondLst>
                                    <p:cond delay="0"/>
                                  </p:stCondLst>
                                  <p:childTnLst>
                                    <p:set>
                                      <p:cBhvr>
                                        <p:cTn id="51" dur="1" fill="hold">
                                          <p:stCondLst>
                                            <p:cond delay="0"/>
                                          </p:stCondLst>
                                        </p:cTn>
                                        <p:tgtEl>
                                          <p:spTgt spid="66">
                                            <p:txEl>
                                              <p:pRg st="0" end="0"/>
                                            </p:txEl>
                                          </p:spTgt>
                                        </p:tgtEl>
                                        <p:attrNameLst>
                                          <p:attrName>style.visibility</p:attrName>
                                        </p:attrNameLst>
                                      </p:cBhvr>
                                      <p:to>
                                        <p:strVal val="visible"/>
                                      </p:to>
                                    </p:set>
                                    <p:anim calcmode="lin" valueType="num">
                                      <p:cBhvr>
                                        <p:cTn id="52"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53"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54" dur="300"/>
                                        <p:tgtEl>
                                          <p:spTgt spid="66">
                                            <p:txEl>
                                              <p:pRg st="0" end="0"/>
                                            </p:txEl>
                                          </p:spTgt>
                                        </p:tgtEl>
                                      </p:cBhvr>
                                    </p:animEffect>
                                  </p:childTnLst>
                                </p:cTn>
                              </p:par>
                              <p:par>
                                <p:cTn id="55" presetID="42" presetClass="entr" presetSubtype="0" fill="hold" grpId="0" nodeType="withEffect">
                                  <p:stCondLst>
                                    <p:cond delay="200"/>
                                  </p:stCondLst>
                                  <p:childTnLst>
                                    <p:set>
                                      <p:cBhvr>
                                        <p:cTn id="56" dur="1" fill="hold">
                                          <p:stCondLst>
                                            <p:cond delay="0"/>
                                          </p:stCondLst>
                                        </p:cTn>
                                        <p:tgtEl>
                                          <p:spTgt spid="69">
                                            <p:txEl>
                                              <p:pRg st="0" end="0"/>
                                            </p:txEl>
                                          </p:spTgt>
                                        </p:tgtEl>
                                        <p:attrNameLst>
                                          <p:attrName>style.visibility</p:attrName>
                                        </p:attrNameLst>
                                      </p:cBhvr>
                                      <p:to>
                                        <p:strVal val="visible"/>
                                      </p:to>
                                    </p:set>
                                    <p:animEffect transition="in" filter="fade">
                                      <p:cBhvr>
                                        <p:cTn id="57" dur="400"/>
                                        <p:tgtEl>
                                          <p:spTgt spid="69">
                                            <p:txEl>
                                              <p:pRg st="0" end="0"/>
                                            </p:txEl>
                                          </p:spTgt>
                                        </p:tgtEl>
                                      </p:cBhvr>
                                    </p:animEffect>
                                    <p:anim calcmode="lin" valueType="num">
                                      <p:cBhvr>
                                        <p:cTn id="58"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59" dur="400" fill="hold"/>
                                        <p:tgtEl>
                                          <p:spTgt spid="69">
                                            <p:txEl>
                                              <p:pRg st="0" end="0"/>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71">
                                            <p:txEl>
                                              <p:pRg st="0" end="0"/>
                                            </p:txEl>
                                          </p:spTgt>
                                        </p:tgtEl>
                                        <p:attrNameLst>
                                          <p:attrName>style.visibility</p:attrName>
                                        </p:attrNameLst>
                                      </p:cBhvr>
                                      <p:to>
                                        <p:strVal val="visible"/>
                                      </p:to>
                                    </p:set>
                                    <p:animEffect transition="in" filter="fade">
                                      <p:cBhvr>
                                        <p:cTn id="62" dur="500"/>
                                        <p:tgtEl>
                                          <p:spTgt spid="71">
                                            <p:txEl>
                                              <p:pRg st="0" end="0"/>
                                            </p:txEl>
                                          </p:spTgt>
                                        </p:tgtEl>
                                      </p:cBhvr>
                                    </p:animEffect>
                                    <p:anim calcmode="lin" valueType="num">
                                      <p:cBhvr>
                                        <p:cTn id="63"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71">
                                            <p:txEl>
                                              <p:pRg st="0" end="0"/>
                                            </p:txEl>
                                          </p:spTgt>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800"/>
                                  </p:stCondLst>
                                  <p:childTnLst>
                                    <p:set>
                                      <p:cBhvr>
                                        <p:cTn id="66" dur="1" fill="hold">
                                          <p:stCondLst>
                                            <p:cond delay="0"/>
                                          </p:stCondLst>
                                        </p:cTn>
                                        <p:tgtEl>
                                          <p:spTgt spid="92">
                                            <p:txEl>
                                              <p:pRg st="0" end="0"/>
                                            </p:txEl>
                                          </p:spTgt>
                                        </p:tgtEl>
                                        <p:attrNameLst>
                                          <p:attrName>style.visibility</p:attrName>
                                        </p:attrNameLst>
                                      </p:cBhvr>
                                      <p:to>
                                        <p:strVal val="visible"/>
                                      </p:to>
                                    </p:set>
                                    <p:animEffect transition="in" filter="fade">
                                      <p:cBhvr>
                                        <p:cTn id="67" dur="500"/>
                                        <p:tgtEl>
                                          <p:spTgt spid="92">
                                            <p:txEl>
                                              <p:pRg st="0" end="0"/>
                                            </p:txEl>
                                          </p:spTgt>
                                        </p:tgtEl>
                                      </p:cBhvr>
                                    </p:animEffect>
                                  </p:childTnLst>
                                </p:cTn>
                              </p:par>
                            </p:childTnLst>
                          </p:cTn>
                        </p:par>
                        <p:par>
                          <p:cTn id="68" fill="hold">
                            <p:stCondLst>
                              <p:cond delay="4100"/>
                            </p:stCondLst>
                            <p:childTnLst>
                              <p:par>
                                <p:cTn id="69" presetID="53" presetClass="entr" presetSubtype="16" fill="hold" grpId="0" nodeType="afterEffect">
                                  <p:stCondLst>
                                    <p:cond delay="0"/>
                                  </p:stCondLst>
                                  <p:childTnLst>
                                    <p:set>
                                      <p:cBhvr>
                                        <p:cTn id="70" dur="1" fill="hold">
                                          <p:stCondLst>
                                            <p:cond delay="0"/>
                                          </p:stCondLst>
                                        </p:cTn>
                                        <p:tgtEl>
                                          <p:spTgt spid="110"/>
                                        </p:tgtEl>
                                        <p:attrNameLst>
                                          <p:attrName>style.visibility</p:attrName>
                                        </p:attrNameLst>
                                      </p:cBhvr>
                                      <p:to>
                                        <p:strVal val="visible"/>
                                      </p:to>
                                    </p:set>
                                    <p:anim calcmode="lin" valueType="num">
                                      <p:cBhvr>
                                        <p:cTn id="71" dur="400" fill="hold"/>
                                        <p:tgtEl>
                                          <p:spTgt spid="110"/>
                                        </p:tgtEl>
                                        <p:attrNameLst>
                                          <p:attrName>ppt_w</p:attrName>
                                        </p:attrNameLst>
                                      </p:cBhvr>
                                      <p:tavLst>
                                        <p:tav tm="0">
                                          <p:val>
                                            <p:fltVal val="0"/>
                                          </p:val>
                                        </p:tav>
                                        <p:tav tm="100000">
                                          <p:val>
                                            <p:strVal val="#ppt_w"/>
                                          </p:val>
                                        </p:tav>
                                      </p:tavLst>
                                    </p:anim>
                                    <p:anim calcmode="lin" valueType="num">
                                      <p:cBhvr>
                                        <p:cTn id="72" dur="400" fill="hold"/>
                                        <p:tgtEl>
                                          <p:spTgt spid="110"/>
                                        </p:tgtEl>
                                        <p:attrNameLst>
                                          <p:attrName>ppt_h</p:attrName>
                                        </p:attrNameLst>
                                      </p:cBhvr>
                                      <p:tavLst>
                                        <p:tav tm="0">
                                          <p:val>
                                            <p:fltVal val="0"/>
                                          </p:val>
                                        </p:tav>
                                        <p:tav tm="100000">
                                          <p:val>
                                            <p:strVal val="#ppt_h"/>
                                          </p:val>
                                        </p:tav>
                                      </p:tavLst>
                                    </p:anim>
                                    <p:animEffect transition="in" filter="fade">
                                      <p:cBhvr>
                                        <p:cTn id="73" dur="400"/>
                                        <p:tgtEl>
                                          <p:spTgt spid="110"/>
                                        </p:tgtEl>
                                      </p:cBhvr>
                                    </p:animEffect>
                                  </p:childTnLst>
                                </p:cTn>
                              </p:par>
                            </p:childTnLst>
                          </p:cTn>
                        </p:par>
                        <p:par>
                          <p:cTn id="74" fill="hold">
                            <p:stCondLst>
                              <p:cond delay="4500"/>
                            </p:stCondLst>
                            <p:childTnLst>
                              <p:par>
                                <p:cTn id="75" presetID="53" presetClass="entr" presetSubtype="16" fill="hold" grpId="0" nodeType="afterEffect">
                                  <p:stCondLst>
                                    <p:cond delay="0"/>
                                  </p:stCondLst>
                                  <p:childTnLst>
                                    <p:set>
                                      <p:cBhvr>
                                        <p:cTn id="76" dur="1" fill="hold">
                                          <p:stCondLst>
                                            <p:cond delay="0"/>
                                          </p:stCondLst>
                                        </p:cTn>
                                        <p:tgtEl>
                                          <p:spTgt spid="111">
                                            <p:txEl>
                                              <p:pRg st="0" end="0"/>
                                            </p:txEl>
                                          </p:spTgt>
                                        </p:tgtEl>
                                        <p:attrNameLst>
                                          <p:attrName>style.visibility</p:attrName>
                                        </p:attrNameLst>
                                      </p:cBhvr>
                                      <p:to>
                                        <p:strVal val="visible"/>
                                      </p:to>
                                    </p:set>
                                    <p:anim calcmode="lin" valueType="num">
                                      <p:cBhvr>
                                        <p:cTn id="77"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78"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79" dur="300"/>
                                        <p:tgtEl>
                                          <p:spTgt spid="111">
                                            <p:txEl>
                                              <p:pRg st="0" end="0"/>
                                            </p:txEl>
                                          </p:spTgt>
                                        </p:tgtEl>
                                      </p:cBhvr>
                                    </p:animEffect>
                                  </p:childTnLst>
                                </p:cTn>
                              </p:par>
                              <p:par>
                                <p:cTn id="80" presetID="42" presetClass="entr" presetSubtype="0" fill="hold" grpId="0" nodeType="withEffect">
                                  <p:stCondLst>
                                    <p:cond delay="200"/>
                                  </p:stCondLst>
                                  <p:childTnLst>
                                    <p:set>
                                      <p:cBhvr>
                                        <p:cTn id="81" dur="1" fill="hold">
                                          <p:stCondLst>
                                            <p:cond delay="0"/>
                                          </p:stCondLst>
                                        </p:cTn>
                                        <p:tgtEl>
                                          <p:spTgt spid="112">
                                            <p:txEl>
                                              <p:pRg st="0" end="0"/>
                                            </p:txEl>
                                          </p:spTgt>
                                        </p:tgtEl>
                                        <p:attrNameLst>
                                          <p:attrName>style.visibility</p:attrName>
                                        </p:attrNameLst>
                                      </p:cBhvr>
                                      <p:to>
                                        <p:strVal val="visible"/>
                                      </p:to>
                                    </p:set>
                                    <p:animEffect transition="in" filter="fade">
                                      <p:cBhvr>
                                        <p:cTn id="82" dur="400"/>
                                        <p:tgtEl>
                                          <p:spTgt spid="112">
                                            <p:txEl>
                                              <p:pRg st="0" end="0"/>
                                            </p:txEl>
                                          </p:spTgt>
                                        </p:tgtEl>
                                      </p:cBhvr>
                                    </p:animEffect>
                                    <p:anim calcmode="lin" valueType="num">
                                      <p:cBhvr>
                                        <p:cTn id="83"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84"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00"/>
                                  </p:stCondLst>
                                  <p:childTnLst>
                                    <p:set>
                                      <p:cBhvr>
                                        <p:cTn id="86" dur="1" fill="hold">
                                          <p:stCondLst>
                                            <p:cond delay="0"/>
                                          </p:stCondLst>
                                        </p:cTn>
                                        <p:tgtEl>
                                          <p:spTgt spid="113">
                                            <p:txEl>
                                              <p:pRg st="0" end="0"/>
                                            </p:txEl>
                                          </p:spTgt>
                                        </p:tgtEl>
                                        <p:attrNameLst>
                                          <p:attrName>style.visibility</p:attrName>
                                        </p:attrNameLst>
                                      </p:cBhvr>
                                      <p:to>
                                        <p:strVal val="visible"/>
                                      </p:to>
                                    </p:set>
                                    <p:animEffect transition="in" filter="fade">
                                      <p:cBhvr>
                                        <p:cTn id="87" dur="500"/>
                                        <p:tgtEl>
                                          <p:spTgt spid="113">
                                            <p:txEl>
                                              <p:pRg st="0" end="0"/>
                                            </p:txEl>
                                          </p:spTgt>
                                        </p:tgtEl>
                                      </p:cBhvr>
                                    </p:animEffect>
                                    <p:anim calcmode="lin" valueType="num">
                                      <p:cBhvr>
                                        <p:cTn id="88"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89"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90" presetID="10" presetClass="entr" presetSubtype="0" fill="hold" grpId="0" nodeType="withEffect">
                                  <p:stCondLst>
                                    <p:cond delay="800"/>
                                  </p:stCondLst>
                                  <p:childTnLst>
                                    <p:set>
                                      <p:cBhvr>
                                        <p:cTn id="91" dur="1" fill="hold">
                                          <p:stCondLst>
                                            <p:cond delay="0"/>
                                          </p:stCondLst>
                                        </p:cTn>
                                        <p:tgtEl>
                                          <p:spTgt spid="114">
                                            <p:txEl>
                                              <p:pRg st="0" end="0"/>
                                            </p:txEl>
                                          </p:spTgt>
                                        </p:tgtEl>
                                        <p:attrNameLst>
                                          <p:attrName>style.visibility</p:attrName>
                                        </p:attrNameLst>
                                      </p:cBhvr>
                                      <p:to>
                                        <p:strVal val="visible"/>
                                      </p:to>
                                    </p:set>
                                    <p:animEffect transition="in" filter="fade">
                                      <p:cBhvr>
                                        <p:cTn id="92" dur="500"/>
                                        <p:tgtEl>
                                          <p:spTgt spid="114">
                                            <p:txEl>
                                              <p:pRg st="0" end="0"/>
                                            </p:txEl>
                                          </p:spTgt>
                                        </p:tgtEl>
                                      </p:cBhvr>
                                    </p:animEffect>
                                  </p:childTnLst>
                                </p:cTn>
                              </p:par>
                            </p:childTnLst>
                          </p:cTn>
                        </p:par>
                        <p:par>
                          <p:cTn id="93" fill="hold">
                            <p:stCondLst>
                              <p:cond delay="5800"/>
                            </p:stCondLst>
                            <p:childTnLst>
                              <p:par>
                                <p:cTn id="94" presetID="53" presetClass="entr" presetSubtype="16" fill="hold" grpId="0" nodeType="afterEffect">
                                  <p:stCondLst>
                                    <p:cond delay="0"/>
                                  </p:stCondLst>
                                  <p:childTnLst>
                                    <p:set>
                                      <p:cBhvr>
                                        <p:cTn id="95" dur="1" fill="hold">
                                          <p:stCondLst>
                                            <p:cond delay="0"/>
                                          </p:stCondLst>
                                        </p:cTn>
                                        <p:tgtEl>
                                          <p:spTgt spid="130"/>
                                        </p:tgtEl>
                                        <p:attrNameLst>
                                          <p:attrName>style.visibility</p:attrName>
                                        </p:attrNameLst>
                                      </p:cBhvr>
                                      <p:to>
                                        <p:strVal val="visible"/>
                                      </p:to>
                                    </p:set>
                                    <p:anim calcmode="lin" valueType="num">
                                      <p:cBhvr>
                                        <p:cTn id="96" dur="400" fill="hold"/>
                                        <p:tgtEl>
                                          <p:spTgt spid="130"/>
                                        </p:tgtEl>
                                        <p:attrNameLst>
                                          <p:attrName>ppt_w</p:attrName>
                                        </p:attrNameLst>
                                      </p:cBhvr>
                                      <p:tavLst>
                                        <p:tav tm="0">
                                          <p:val>
                                            <p:fltVal val="0"/>
                                          </p:val>
                                        </p:tav>
                                        <p:tav tm="100000">
                                          <p:val>
                                            <p:strVal val="#ppt_w"/>
                                          </p:val>
                                        </p:tav>
                                      </p:tavLst>
                                    </p:anim>
                                    <p:anim calcmode="lin" valueType="num">
                                      <p:cBhvr>
                                        <p:cTn id="97" dur="400" fill="hold"/>
                                        <p:tgtEl>
                                          <p:spTgt spid="130"/>
                                        </p:tgtEl>
                                        <p:attrNameLst>
                                          <p:attrName>ppt_h</p:attrName>
                                        </p:attrNameLst>
                                      </p:cBhvr>
                                      <p:tavLst>
                                        <p:tav tm="0">
                                          <p:val>
                                            <p:fltVal val="0"/>
                                          </p:val>
                                        </p:tav>
                                        <p:tav tm="100000">
                                          <p:val>
                                            <p:strVal val="#ppt_h"/>
                                          </p:val>
                                        </p:tav>
                                      </p:tavLst>
                                    </p:anim>
                                    <p:animEffect transition="in" filter="fade">
                                      <p:cBhvr>
                                        <p:cTn id="98" dur="400"/>
                                        <p:tgtEl>
                                          <p:spTgt spid="130"/>
                                        </p:tgtEl>
                                      </p:cBhvr>
                                    </p:animEffect>
                                  </p:childTnLst>
                                </p:cTn>
                              </p:par>
                            </p:childTnLst>
                          </p:cTn>
                        </p:par>
                        <p:par>
                          <p:cTn id="99" fill="hold">
                            <p:stCondLst>
                              <p:cond delay="6200"/>
                            </p:stCondLst>
                            <p:childTnLst>
                              <p:par>
                                <p:cTn id="100" presetID="53" presetClass="entr" presetSubtype="16" fill="hold" grpId="0" nodeType="afterEffect">
                                  <p:stCondLst>
                                    <p:cond delay="0"/>
                                  </p:stCondLst>
                                  <p:childTnLst>
                                    <p:set>
                                      <p:cBhvr>
                                        <p:cTn id="101" dur="1" fill="hold">
                                          <p:stCondLst>
                                            <p:cond delay="0"/>
                                          </p:stCondLst>
                                        </p:cTn>
                                        <p:tgtEl>
                                          <p:spTgt spid="131">
                                            <p:txEl>
                                              <p:pRg st="0" end="0"/>
                                            </p:txEl>
                                          </p:spTgt>
                                        </p:tgtEl>
                                        <p:attrNameLst>
                                          <p:attrName>style.visibility</p:attrName>
                                        </p:attrNameLst>
                                      </p:cBhvr>
                                      <p:to>
                                        <p:strVal val="visible"/>
                                      </p:to>
                                    </p:set>
                                    <p:anim calcmode="lin" valueType="num">
                                      <p:cBhvr>
                                        <p:cTn id="102"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103"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104" dur="300"/>
                                        <p:tgtEl>
                                          <p:spTgt spid="131">
                                            <p:txEl>
                                              <p:pRg st="0" end="0"/>
                                            </p:txEl>
                                          </p:spTgt>
                                        </p:tgtEl>
                                      </p:cBhvr>
                                    </p:animEffect>
                                  </p:childTnLst>
                                </p:cTn>
                              </p:par>
                              <p:par>
                                <p:cTn id="105" presetID="42" presetClass="entr" presetSubtype="0" fill="hold" grpId="0" nodeType="withEffect">
                                  <p:stCondLst>
                                    <p:cond delay="200"/>
                                  </p:stCondLst>
                                  <p:childTnLst>
                                    <p:set>
                                      <p:cBhvr>
                                        <p:cTn id="106" dur="1" fill="hold">
                                          <p:stCondLst>
                                            <p:cond delay="0"/>
                                          </p:stCondLst>
                                        </p:cTn>
                                        <p:tgtEl>
                                          <p:spTgt spid="136">
                                            <p:txEl>
                                              <p:pRg st="0" end="0"/>
                                            </p:txEl>
                                          </p:spTgt>
                                        </p:tgtEl>
                                        <p:attrNameLst>
                                          <p:attrName>style.visibility</p:attrName>
                                        </p:attrNameLst>
                                      </p:cBhvr>
                                      <p:to>
                                        <p:strVal val="visible"/>
                                      </p:to>
                                    </p:set>
                                    <p:animEffect transition="in" filter="fade">
                                      <p:cBhvr>
                                        <p:cTn id="107" dur="400"/>
                                        <p:tgtEl>
                                          <p:spTgt spid="136">
                                            <p:txEl>
                                              <p:pRg st="0" end="0"/>
                                            </p:txEl>
                                          </p:spTgt>
                                        </p:tgtEl>
                                      </p:cBhvr>
                                    </p:animEffect>
                                    <p:anim calcmode="lin" valueType="num">
                                      <p:cBhvr>
                                        <p:cTn id="108"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109"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200"/>
                                  </p:stCondLst>
                                  <p:childTnLst>
                                    <p:set>
                                      <p:cBhvr>
                                        <p:cTn id="111" dur="1" fill="hold">
                                          <p:stCondLst>
                                            <p:cond delay="0"/>
                                          </p:stCondLst>
                                        </p:cTn>
                                        <p:tgtEl>
                                          <p:spTgt spid="139">
                                            <p:txEl>
                                              <p:pRg st="0" end="0"/>
                                            </p:txEl>
                                          </p:spTgt>
                                        </p:tgtEl>
                                        <p:attrNameLst>
                                          <p:attrName>style.visibility</p:attrName>
                                        </p:attrNameLst>
                                      </p:cBhvr>
                                      <p:to>
                                        <p:strVal val="visible"/>
                                      </p:to>
                                    </p:set>
                                    <p:animEffect transition="in" filter="fade">
                                      <p:cBhvr>
                                        <p:cTn id="112" dur="500"/>
                                        <p:tgtEl>
                                          <p:spTgt spid="139">
                                            <p:txEl>
                                              <p:pRg st="0" end="0"/>
                                            </p:txEl>
                                          </p:spTgt>
                                        </p:tgtEl>
                                      </p:cBhvr>
                                    </p:animEffect>
                                    <p:anim calcmode="lin" valueType="num">
                                      <p:cBhvr>
                                        <p:cTn id="113"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14"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15" presetID="10" presetClass="entr" presetSubtype="0" fill="hold" grpId="0" nodeType="withEffect">
                                  <p:stCondLst>
                                    <p:cond delay="800"/>
                                  </p:stCondLst>
                                  <p:childTnLst>
                                    <p:set>
                                      <p:cBhvr>
                                        <p:cTn id="116" dur="1" fill="hold">
                                          <p:stCondLst>
                                            <p:cond delay="0"/>
                                          </p:stCondLst>
                                        </p:cTn>
                                        <p:tgtEl>
                                          <p:spTgt spid="140">
                                            <p:txEl>
                                              <p:pRg st="0" end="0"/>
                                            </p:txEl>
                                          </p:spTgt>
                                        </p:tgtEl>
                                        <p:attrNameLst>
                                          <p:attrName>style.visibility</p:attrName>
                                        </p:attrNameLst>
                                      </p:cBhvr>
                                      <p:to>
                                        <p:strVal val="visible"/>
                                      </p:to>
                                    </p:set>
                                    <p:animEffect transition="in" filter="fade">
                                      <p:cBhvr>
                                        <p:cTn id="117" dur="500"/>
                                        <p:tgtEl>
                                          <p:spTgt spid="140">
                                            <p:txEl>
                                              <p:pRg st="0" end="0"/>
                                            </p:txEl>
                                          </p:spTgt>
                                        </p:tgtEl>
                                      </p:cBhvr>
                                    </p:animEffect>
                                  </p:childTnLst>
                                </p:cTn>
                              </p:par>
                            </p:childTnLst>
                          </p:cTn>
                        </p:par>
                        <p:par>
                          <p:cTn id="118" fill="hold">
                            <p:stCondLst>
                              <p:cond delay="7500"/>
                            </p:stCondLst>
                            <p:childTnLst>
                              <p:par>
                                <p:cTn id="119" presetID="53" presetClass="entr" presetSubtype="16" fill="hold" grpId="0" nodeType="afterEffect">
                                  <p:stCondLst>
                                    <p:cond delay="0"/>
                                  </p:stCondLst>
                                  <p:childTnLst>
                                    <p:set>
                                      <p:cBhvr>
                                        <p:cTn id="120" dur="1" fill="hold">
                                          <p:stCondLst>
                                            <p:cond delay="0"/>
                                          </p:stCondLst>
                                        </p:cTn>
                                        <p:tgtEl>
                                          <p:spTgt spid="145"/>
                                        </p:tgtEl>
                                        <p:attrNameLst>
                                          <p:attrName>style.visibility</p:attrName>
                                        </p:attrNameLst>
                                      </p:cBhvr>
                                      <p:to>
                                        <p:strVal val="visible"/>
                                      </p:to>
                                    </p:set>
                                    <p:anim calcmode="lin" valueType="num">
                                      <p:cBhvr>
                                        <p:cTn id="121" dur="400" fill="hold"/>
                                        <p:tgtEl>
                                          <p:spTgt spid="145"/>
                                        </p:tgtEl>
                                        <p:attrNameLst>
                                          <p:attrName>ppt_w</p:attrName>
                                        </p:attrNameLst>
                                      </p:cBhvr>
                                      <p:tavLst>
                                        <p:tav tm="0">
                                          <p:val>
                                            <p:fltVal val="0"/>
                                          </p:val>
                                        </p:tav>
                                        <p:tav tm="100000">
                                          <p:val>
                                            <p:strVal val="#ppt_w"/>
                                          </p:val>
                                        </p:tav>
                                      </p:tavLst>
                                    </p:anim>
                                    <p:anim calcmode="lin" valueType="num">
                                      <p:cBhvr>
                                        <p:cTn id="122" dur="400" fill="hold"/>
                                        <p:tgtEl>
                                          <p:spTgt spid="145"/>
                                        </p:tgtEl>
                                        <p:attrNameLst>
                                          <p:attrName>ppt_h</p:attrName>
                                        </p:attrNameLst>
                                      </p:cBhvr>
                                      <p:tavLst>
                                        <p:tav tm="0">
                                          <p:val>
                                            <p:fltVal val="0"/>
                                          </p:val>
                                        </p:tav>
                                        <p:tav tm="100000">
                                          <p:val>
                                            <p:strVal val="#ppt_h"/>
                                          </p:val>
                                        </p:tav>
                                      </p:tavLst>
                                    </p:anim>
                                    <p:animEffect transition="in" filter="fade">
                                      <p:cBhvr>
                                        <p:cTn id="123" dur="400"/>
                                        <p:tgtEl>
                                          <p:spTgt spid="145"/>
                                        </p:tgtEl>
                                      </p:cBhvr>
                                    </p:animEffect>
                                  </p:childTnLst>
                                </p:cTn>
                              </p:par>
                            </p:childTnLst>
                          </p:cTn>
                        </p:par>
                        <p:par>
                          <p:cTn id="124" fill="hold">
                            <p:stCondLst>
                              <p:cond delay="7900"/>
                            </p:stCondLst>
                            <p:childTnLst>
                              <p:par>
                                <p:cTn id="125" presetID="53" presetClass="entr" presetSubtype="16" fill="hold" grpId="0" nodeType="afterEffect">
                                  <p:stCondLst>
                                    <p:cond delay="0"/>
                                  </p:stCondLst>
                                  <p:childTnLst>
                                    <p:set>
                                      <p:cBhvr>
                                        <p:cTn id="126" dur="1" fill="hold">
                                          <p:stCondLst>
                                            <p:cond delay="0"/>
                                          </p:stCondLst>
                                        </p:cTn>
                                        <p:tgtEl>
                                          <p:spTgt spid="146">
                                            <p:txEl>
                                              <p:pRg st="0" end="0"/>
                                            </p:txEl>
                                          </p:spTgt>
                                        </p:tgtEl>
                                        <p:attrNameLst>
                                          <p:attrName>style.visibility</p:attrName>
                                        </p:attrNameLst>
                                      </p:cBhvr>
                                      <p:to>
                                        <p:strVal val="visible"/>
                                      </p:to>
                                    </p:set>
                                    <p:anim calcmode="lin" valueType="num">
                                      <p:cBhvr>
                                        <p:cTn id="127"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28"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29" dur="300"/>
                                        <p:tgtEl>
                                          <p:spTgt spid="146">
                                            <p:txEl>
                                              <p:pRg st="0" end="0"/>
                                            </p:txEl>
                                          </p:spTgt>
                                        </p:tgtEl>
                                      </p:cBhvr>
                                    </p:animEffect>
                                  </p:childTnLst>
                                </p:cTn>
                              </p:par>
                              <p:par>
                                <p:cTn id="130" presetID="42" presetClass="entr" presetSubtype="0" fill="hold" grpId="0" nodeType="withEffect">
                                  <p:stCondLst>
                                    <p:cond delay="200"/>
                                  </p:stCondLst>
                                  <p:childTnLst>
                                    <p:set>
                                      <p:cBhvr>
                                        <p:cTn id="131" dur="1" fill="hold">
                                          <p:stCondLst>
                                            <p:cond delay="0"/>
                                          </p:stCondLst>
                                        </p:cTn>
                                        <p:tgtEl>
                                          <p:spTgt spid="149">
                                            <p:txEl>
                                              <p:pRg st="0" end="0"/>
                                            </p:txEl>
                                          </p:spTgt>
                                        </p:tgtEl>
                                        <p:attrNameLst>
                                          <p:attrName>style.visibility</p:attrName>
                                        </p:attrNameLst>
                                      </p:cBhvr>
                                      <p:to>
                                        <p:strVal val="visible"/>
                                      </p:to>
                                    </p:set>
                                    <p:animEffect transition="in" filter="fade">
                                      <p:cBhvr>
                                        <p:cTn id="132" dur="400"/>
                                        <p:tgtEl>
                                          <p:spTgt spid="149">
                                            <p:txEl>
                                              <p:pRg st="0" end="0"/>
                                            </p:txEl>
                                          </p:spTgt>
                                        </p:tgtEl>
                                      </p:cBhvr>
                                    </p:animEffect>
                                    <p:anim calcmode="lin" valueType="num">
                                      <p:cBhvr>
                                        <p:cTn id="133"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34"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200"/>
                                  </p:stCondLst>
                                  <p:childTnLst>
                                    <p:set>
                                      <p:cBhvr>
                                        <p:cTn id="136" dur="1" fill="hold">
                                          <p:stCondLst>
                                            <p:cond delay="0"/>
                                          </p:stCondLst>
                                        </p:cTn>
                                        <p:tgtEl>
                                          <p:spTgt spid="151">
                                            <p:txEl>
                                              <p:pRg st="0" end="0"/>
                                            </p:txEl>
                                          </p:spTgt>
                                        </p:tgtEl>
                                        <p:attrNameLst>
                                          <p:attrName>style.visibility</p:attrName>
                                        </p:attrNameLst>
                                      </p:cBhvr>
                                      <p:to>
                                        <p:strVal val="visible"/>
                                      </p:to>
                                    </p:set>
                                    <p:animEffect transition="in" filter="fade">
                                      <p:cBhvr>
                                        <p:cTn id="137" dur="500"/>
                                        <p:tgtEl>
                                          <p:spTgt spid="151">
                                            <p:txEl>
                                              <p:pRg st="0" end="0"/>
                                            </p:txEl>
                                          </p:spTgt>
                                        </p:tgtEl>
                                      </p:cBhvr>
                                    </p:animEffect>
                                    <p:anim calcmode="lin" valueType="num">
                                      <p:cBhvr>
                                        <p:cTn id="138"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39"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40" presetID="10" presetClass="entr" presetSubtype="0" fill="hold" grpId="0" nodeType="withEffect">
                                  <p:stCondLst>
                                    <p:cond delay="800"/>
                                  </p:stCondLst>
                                  <p:childTnLst>
                                    <p:set>
                                      <p:cBhvr>
                                        <p:cTn id="141" dur="1" fill="hold">
                                          <p:stCondLst>
                                            <p:cond delay="0"/>
                                          </p:stCondLst>
                                        </p:cTn>
                                        <p:tgtEl>
                                          <p:spTgt spid="152">
                                            <p:txEl>
                                              <p:pRg st="0" end="0"/>
                                            </p:txEl>
                                          </p:spTgt>
                                        </p:tgtEl>
                                        <p:attrNameLst>
                                          <p:attrName>style.visibility</p:attrName>
                                        </p:attrNameLst>
                                      </p:cBhvr>
                                      <p:to>
                                        <p:strVal val="visible"/>
                                      </p:to>
                                    </p:set>
                                    <p:animEffect transition="in" filter="fade">
                                      <p:cBhvr>
                                        <p:cTn id="142" dur="500"/>
                                        <p:tgtEl>
                                          <p:spTgt spid="152">
                                            <p:txEl>
                                              <p:pRg st="0" end="0"/>
                                            </p:txEl>
                                          </p:spTgt>
                                        </p:tgtEl>
                                      </p:cBhvr>
                                    </p:animEffect>
                                  </p:childTnLst>
                                </p:cTn>
                              </p:par>
                            </p:childTnLst>
                          </p:cTn>
                        </p:par>
                        <p:par>
                          <p:cTn id="143" fill="hold">
                            <p:stCondLst>
                              <p:cond delay="9200"/>
                            </p:stCondLst>
                            <p:childTnLst>
                              <p:par>
                                <p:cTn id="144" presetID="53" presetClass="entr" presetSubtype="16" fill="hold" grpId="0" nodeType="afterEffect">
                                  <p:stCondLst>
                                    <p:cond delay="0"/>
                                  </p:stCondLst>
                                  <p:childTnLst>
                                    <p:set>
                                      <p:cBhvr>
                                        <p:cTn id="145" dur="1" fill="hold">
                                          <p:stCondLst>
                                            <p:cond delay="0"/>
                                          </p:stCondLst>
                                        </p:cTn>
                                        <p:tgtEl>
                                          <p:spTgt spid="155"/>
                                        </p:tgtEl>
                                        <p:attrNameLst>
                                          <p:attrName>style.visibility</p:attrName>
                                        </p:attrNameLst>
                                      </p:cBhvr>
                                      <p:to>
                                        <p:strVal val="visible"/>
                                      </p:to>
                                    </p:set>
                                    <p:anim calcmode="lin" valueType="num">
                                      <p:cBhvr>
                                        <p:cTn id="146" dur="400" fill="hold"/>
                                        <p:tgtEl>
                                          <p:spTgt spid="155"/>
                                        </p:tgtEl>
                                        <p:attrNameLst>
                                          <p:attrName>ppt_w</p:attrName>
                                        </p:attrNameLst>
                                      </p:cBhvr>
                                      <p:tavLst>
                                        <p:tav tm="0">
                                          <p:val>
                                            <p:fltVal val="0"/>
                                          </p:val>
                                        </p:tav>
                                        <p:tav tm="100000">
                                          <p:val>
                                            <p:strVal val="#ppt_w"/>
                                          </p:val>
                                        </p:tav>
                                      </p:tavLst>
                                    </p:anim>
                                    <p:anim calcmode="lin" valueType="num">
                                      <p:cBhvr>
                                        <p:cTn id="147" dur="400" fill="hold"/>
                                        <p:tgtEl>
                                          <p:spTgt spid="155"/>
                                        </p:tgtEl>
                                        <p:attrNameLst>
                                          <p:attrName>ppt_h</p:attrName>
                                        </p:attrNameLst>
                                      </p:cBhvr>
                                      <p:tavLst>
                                        <p:tav tm="0">
                                          <p:val>
                                            <p:fltVal val="0"/>
                                          </p:val>
                                        </p:tav>
                                        <p:tav tm="100000">
                                          <p:val>
                                            <p:strVal val="#ppt_h"/>
                                          </p:val>
                                        </p:tav>
                                      </p:tavLst>
                                    </p:anim>
                                    <p:animEffect transition="in" filter="fade">
                                      <p:cBhvr>
                                        <p:cTn id="148" dur="400"/>
                                        <p:tgtEl>
                                          <p:spTgt spid="155"/>
                                        </p:tgtEl>
                                      </p:cBhvr>
                                    </p:animEffect>
                                  </p:childTnLst>
                                </p:cTn>
                              </p:par>
                            </p:childTnLst>
                          </p:cTn>
                        </p:par>
                        <p:par>
                          <p:cTn id="149" fill="hold">
                            <p:stCondLst>
                              <p:cond delay="9600"/>
                            </p:stCondLst>
                            <p:childTnLst>
                              <p:par>
                                <p:cTn id="150" presetID="53" presetClass="entr" presetSubtype="16" fill="hold" grpId="0" nodeType="afterEffect">
                                  <p:stCondLst>
                                    <p:cond delay="0"/>
                                  </p:stCondLst>
                                  <p:childTnLst>
                                    <p:set>
                                      <p:cBhvr>
                                        <p:cTn id="151" dur="1" fill="hold">
                                          <p:stCondLst>
                                            <p:cond delay="0"/>
                                          </p:stCondLst>
                                        </p:cTn>
                                        <p:tgtEl>
                                          <p:spTgt spid="156">
                                            <p:txEl>
                                              <p:pRg st="0" end="0"/>
                                            </p:txEl>
                                          </p:spTgt>
                                        </p:tgtEl>
                                        <p:attrNameLst>
                                          <p:attrName>style.visibility</p:attrName>
                                        </p:attrNameLst>
                                      </p:cBhvr>
                                      <p:to>
                                        <p:strVal val="visible"/>
                                      </p:to>
                                    </p:set>
                                    <p:anim calcmode="lin" valueType="num">
                                      <p:cBhvr>
                                        <p:cTn id="152"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53"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54" dur="300"/>
                                        <p:tgtEl>
                                          <p:spTgt spid="156">
                                            <p:txEl>
                                              <p:pRg st="0" end="0"/>
                                            </p:txEl>
                                          </p:spTgt>
                                        </p:tgtEl>
                                      </p:cBhvr>
                                    </p:animEffect>
                                  </p:childTnLst>
                                </p:cTn>
                              </p:par>
                              <p:par>
                                <p:cTn id="155" presetID="42" presetClass="entr" presetSubtype="0" fill="hold" grpId="0" nodeType="withEffect">
                                  <p:stCondLst>
                                    <p:cond delay="200"/>
                                  </p:stCondLst>
                                  <p:childTnLst>
                                    <p:set>
                                      <p:cBhvr>
                                        <p:cTn id="156" dur="1" fill="hold">
                                          <p:stCondLst>
                                            <p:cond delay="0"/>
                                          </p:stCondLst>
                                        </p:cTn>
                                        <p:tgtEl>
                                          <p:spTgt spid="157">
                                            <p:txEl>
                                              <p:pRg st="0" end="0"/>
                                            </p:txEl>
                                          </p:spTgt>
                                        </p:tgtEl>
                                        <p:attrNameLst>
                                          <p:attrName>style.visibility</p:attrName>
                                        </p:attrNameLst>
                                      </p:cBhvr>
                                      <p:to>
                                        <p:strVal val="visible"/>
                                      </p:to>
                                    </p:set>
                                    <p:animEffect transition="in" filter="fade">
                                      <p:cBhvr>
                                        <p:cTn id="157" dur="400"/>
                                        <p:tgtEl>
                                          <p:spTgt spid="157">
                                            <p:txEl>
                                              <p:pRg st="0" end="0"/>
                                            </p:txEl>
                                          </p:spTgt>
                                        </p:tgtEl>
                                      </p:cBhvr>
                                    </p:animEffect>
                                    <p:anim calcmode="lin" valueType="num">
                                      <p:cBhvr>
                                        <p:cTn id="158"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59"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200"/>
                                  </p:stCondLst>
                                  <p:childTnLst>
                                    <p:set>
                                      <p:cBhvr>
                                        <p:cTn id="161" dur="1" fill="hold">
                                          <p:stCondLst>
                                            <p:cond delay="0"/>
                                          </p:stCondLst>
                                        </p:cTn>
                                        <p:tgtEl>
                                          <p:spTgt spid="158">
                                            <p:txEl>
                                              <p:pRg st="0" end="0"/>
                                            </p:txEl>
                                          </p:spTgt>
                                        </p:tgtEl>
                                        <p:attrNameLst>
                                          <p:attrName>style.visibility</p:attrName>
                                        </p:attrNameLst>
                                      </p:cBhvr>
                                      <p:to>
                                        <p:strVal val="visible"/>
                                      </p:to>
                                    </p:set>
                                    <p:animEffect transition="in" filter="fade">
                                      <p:cBhvr>
                                        <p:cTn id="162" dur="500"/>
                                        <p:tgtEl>
                                          <p:spTgt spid="158">
                                            <p:txEl>
                                              <p:pRg st="0" end="0"/>
                                            </p:txEl>
                                          </p:spTgt>
                                        </p:tgtEl>
                                      </p:cBhvr>
                                    </p:animEffect>
                                    <p:anim calcmode="lin" valueType="num">
                                      <p:cBhvr>
                                        <p:cTn id="163"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64"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65" presetID="10" presetClass="entr" presetSubtype="0" fill="hold" grpId="0" nodeType="withEffect">
                                  <p:stCondLst>
                                    <p:cond delay="800"/>
                                  </p:stCondLst>
                                  <p:childTnLst>
                                    <p:set>
                                      <p:cBhvr>
                                        <p:cTn id="166" dur="1" fill="hold">
                                          <p:stCondLst>
                                            <p:cond delay="0"/>
                                          </p:stCondLst>
                                        </p:cTn>
                                        <p:tgtEl>
                                          <p:spTgt spid="159">
                                            <p:txEl>
                                              <p:pRg st="0" end="0"/>
                                            </p:txEl>
                                          </p:spTgt>
                                        </p:tgtEl>
                                        <p:attrNameLst>
                                          <p:attrName>style.visibility</p:attrName>
                                        </p:attrNameLst>
                                      </p:cBhvr>
                                      <p:to>
                                        <p:strVal val="visible"/>
                                      </p:to>
                                    </p:set>
                                    <p:animEffect transition="in" filter="fade">
                                      <p:cBhvr>
                                        <p:cTn id="167"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Iconic list 5">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452438" y="270483"/>
            <a:ext cx="8229600" cy="359817"/>
          </a:xfrm>
          <a:prstGeom prst="rect">
            <a:avLst/>
          </a:prstGeom>
        </p:spPr>
        <p:txBody>
          <a:bodyPr vert="horz" lIns="0" tIns="40504" rIns="0" bIns="40504" anchor="ctr"/>
          <a:lstStyle>
            <a:lvl1pPr marL="0" indent="0" algn="l">
              <a:lnSpc>
                <a:spcPct val="100000"/>
              </a:lnSpc>
              <a:spcBef>
                <a:spcPts val="0"/>
              </a:spcBef>
              <a:buNone/>
              <a:defRPr sz="2500" b="1">
                <a:solidFill>
                  <a:schemeClr val="bg1"/>
                </a:solidFill>
                <a:latin typeface="Lato Light"/>
                <a:cs typeface="Lato Light"/>
              </a:defRPr>
            </a:lvl1pPr>
          </a:lstStyle>
          <a:p>
            <a:pPr lvl="0"/>
            <a:r>
              <a:rPr lang="es-ES_tradnl" dirty="0" smtClean="0"/>
              <a:t>Text </a:t>
            </a:r>
            <a:r>
              <a:rPr lang="es-ES_tradnl" dirty="0" err="1" smtClean="0"/>
              <a:t>example</a:t>
            </a:r>
            <a:endParaRPr lang="es-ES_tradnl" dirty="0" smtClean="0"/>
          </a:p>
        </p:txBody>
      </p:sp>
      <p:sp>
        <p:nvSpPr>
          <p:cNvPr id="9" name="Text Placeholder 7"/>
          <p:cNvSpPr>
            <a:spLocks noGrp="1"/>
          </p:cNvSpPr>
          <p:nvPr>
            <p:ph type="body" sz="quarter" idx="11" hasCustomPrompt="1"/>
          </p:nvPr>
        </p:nvSpPr>
        <p:spPr>
          <a:xfrm>
            <a:off x="452438" y="689252"/>
            <a:ext cx="8229600" cy="190376"/>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grpSp>
        <p:nvGrpSpPr>
          <p:cNvPr id="20" name="Group 19"/>
          <p:cNvGrpSpPr/>
          <p:nvPr userDrawn="1"/>
        </p:nvGrpSpPr>
        <p:grpSpPr>
          <a:xfrm>
            <a:off x="75979" y="321282"/>
            <a:ext cx="287999" cy="285143"/>
            <a:chOff x="5270500" y="1460500"/>
            <a:chExt cx="1701800" cy="2705100"/>
          </a:xfrm>
        </p:grpSpPr>
        <p:sp>
          <p:nvSpPr>
            <p:cNvPr id="21" name="Rounded Rectangle 20"/>
            <p:cNvSpPr/>
            <p:nvPr userDrawn="1"/>
          </p:nvSpPr>
          <p:spPr>
            <a:xfrm>
              <a:off x="5270500" y="1460500"/>
              <a:ext cx="457200" cy="27051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5892800" y="1460500"/>
              <a:ext cx="457200" cy="27051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6515100" y="1460500"/>
              <a:ext cx="457200" cy="27051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7" name="Text Placeholder 7"/>
          <p:cNvSpPr>
            <a:spLocks noGrp="1"/>
          </p:cNvSpPr>
          <p:nvPr>
            <p:ph type="body" sz="quarter" idx="39" hasCustomPrompt="1"/>
          </p:nvPr>
        </p:nvSpPr>
        <p:spPr>
          <a:xfrm>
            <a:off x="467786" y="1441762"/>
            <a:ext cx="528106" cy="562099"/>
          </a:xfrm>
          <a:prstGeom prst="rect">
            <a:avLst/>
          </a:prstGeom>
        </p:spPr>
        <p:txBody>
          <a:bodyPr vert="horz" lIns="0" tIns="103884" rIns="0" bIns="103884" anchor="ctr"/>
          <a:lstStyle>
            <a:lvl1pPr marL="0" indent="0" algn="l">
              <a:lnSpc>
                <a:spcPct val="100000"/>
              </a:lnSpc>
              <a:spcBef>
                <a:spcPts val="0"/>
              </a:spcBef>
              <a:buNone/>
              <a:defRPr sz="3000" b="1">
                <a:solidFill>
                  <a:schemeClr val="accent1">
                    <a:lumMod val="60000"/>
                    <a:lumOff val="40000"/>
                  </a:schemeClr>
                </a:solidFill>
                <a:latin typeface="FontAwesome"/>
                <a:cs typeface="FontAwesome"/>
              </a:defRPr>
            </a:lvl1pPr>
          </a:lstStyle>
          <a:p>
            <a:pPr lvl="0"/>
            <a:r>
              <a:rPr lang="es-ES_tradnl" dirty="0" err="1" smtClean="0"/>
              <a:t>ico</a:t>
            </a:r>
            <a:endParaRPr lang="es-ES_tradnl" dirty="0" smtClean="0"/>
          </a:p>
        </p:txBody>
      </p:sp>
      <p:sp>
        <p:nvSpPr>
          <p:cNvPr id="58" name="Text Placeholder 7"/>
          <p:cNvSpPr>
            <a:spLocks noGrp="1"/>
          </p:cNvSpPr>
          <p:nvPr>
            <p:ph type="body" sz="quarter" idx="19" hasCustomPrompt="1"/>
          </p:nvPr>
        </p:nvSpPr>
        <p:spPr>
          <a:xfrm>
            <a:off x="995892" y="1786533"/>
            <a:ext cx="1760008" cy="21732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59" name="Text Placeholder 2"/>
          <p:cNvSpPr>
            <a:spLocks noGrp="1"/>
          </p:cNvSpPr>
          <p:nvPr>
            <p:ph type="body" sz="quarter" idx="16" hasCustomPrompt="1"/>
          </p:nvPr>
        </p:nvSpPr>
        <p:spPr>
          <a:xfrm>
            <a:off x="452439" y="2136158"/>
            <a:ext cx="2303461" cy="1953242"/>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60" name="Text Placeholder 7"/>
          <p:cNvSpPr>
            <a:spLocks noGrp="1"/>
          </p:cNvSpPr>
          <p:nvPr>
            <p:ph type="body" sz="quarter" idx="55" hasCustomPrompt="1"/>
          </p:nvPr>
        </p:nvSpPr>
        <p:spPr>
          <a:xfrm>
            <a:off x="995892" y="1437161"/>
            <a:ext cx="1760008" cy="359817"/>
          </a:xfrm>
          <a:prstGeom prst="rect">
            <a:avLst/>
          </a:prstGeom>
        </p:spPr>
        <p:txBody>
          <a:bodyPr vert="horz" lIns="0" tIns="40504" rIns="0" bIns="40504" anchor="ctr"/>
          <a:lstStyle>
            <a:lvl1pPr marL="0" indent="0" algn="l">
              <a:lnSpc>
                <a:spcPct val="100000"/>
              </a:lnSpc>
              <a:spcBef>
                <a:spcPts val="0"/>
              </a:spcBef>
              <a:buNone/>
              <a:defRPr sz="20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61" name="Rounded Rectangle 60"/>
          <p:cNvSpPr/>
          <p:nvPr userDrawn="1"/>
        </p:nvSpPr>
        <p:spPr>
          <a:xfrm>
            <a:off x="3001698" y="1419326"/>
            <a:ext cx="108000" cy="2670074"/>
          </a:xfrm>
          <a:prstGeom prst="roundRect">
            <a:avLst>
              <a:gd name="adj" fmla="val 50000"/>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Text Placeholder 7"/>
          <p:cNvSpPr>
            <a:spLocks noGrp="1"/>
          </p:cNvSpPr>
          <p:nvPr>
            <p:ph type="body" sz="quarter" idx="56" hasCustomPrompt="1"/>
          </p:nvPr>
        </p:nvSpPr>
        <p:spPr>
          <a:xfrm>
            <a:off x="3401486" y="1441762"/>
            <a:ext cx="528106" cy="562099"/>
          </a:xfrm>
          <a:prstGeom prst="rect">
            <a:avLst/>
          </a:prstGeom>
        </p:spPr>
        <p:txBody>
          <a:bodyPr vert="horz" lIns="0" tIns="103884" rIns="0" bIns="103884" anchor="ctr"/>
          <a:lstStyle>
            <a:lvl1pPr marL="0" indent="0" algn="l">
              <a:lnSpc>
                <a:spcPct val="100000"/>
              </a:lnSpc>
              <a:spcBef>
                <a:spcPts val="0"/>
              </a:spcBef>
              <a:buNone/>
              <a:defRPr sz="3000" b="1">
                <a:solidFill>
                  <a:schemeClr val="accent2"/>
                </a:solidFill>
                <a:latin typeface="FontAwesome"/>
                <a:cs typeface="FontAwesome"/>
              </a:defRPr>
            </a:lvl1pPr>
          </a:lstStyle>
          <a:p>
            <a:pPr lvl="0"/>
            <a:r>
              <a:rPr lang="es-ES_tradnl" dirty="0" err="1" smtClean="0"/>
              <a:t>ico</a:t>
            </a:r>
            <a:endParaRPr lang="es-ES_tradnl" dirty="0" smtClean="0"/>
          </a:p>
        </p:txBody>
      </p:sp>
      <p:sp>
        <p:nvSpPr>
          <p:cNvPr id="63" name="Text Placeholder 7"/>
          <p:cNvSpPr>
            <a:spLocks noGrp="1"/>
          </p:cNvSpPr>
          <p:nvPr>
            <p:ph type="body" sz="quarter" idx="57" hasCustomPrompt="1"/>
          </p:nvPr>
        </p:nvSpPr>
        <p:spPr>
          <a:xfrm>
            <a:off x="3929592" y="1786533"/>
            <a:ext cx="1760008" cy="21732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4" name="Text Placeholder 2"/>
          <p:cNvSpPr>
            <a:spLocks noGrp="1"/>
          </p:cNvSpPr>
          <p:nvPr>
            <p:ph type="body" sz="quarter" idx="58" hasCustomPrompt="1"/>
          </p:nvPr>
        </p:nvSpPr>
        <p:spPr>
          <a:xfrm>
            <a:off x="3386139" y="2136158"/>
            <a:ext cx="2303461" cy="1953242"/>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65" name="Text Placeholder 7"/>
          <p:cNvSpPr>
            <a:spLocks noGrp="1"/>
          </p:cNvSpPr>
          <p:nvPr>
            <p:ph type="body" sz="quarter" idx="59" hasCustomPrompt="1"/>
          </p:nvPr>
        </p:nvSpPr>
        <p:spPr>
          <a:xfrm>
            <a:off x="3929592" y="1437161"/>
            <a:ext cx="1760008" cy="359817"/>
          </a:xfrm>
          <a:prstGeom prst="rect">
            <a:avLst/>
          </a:prstGeom>
        </p:spPr>
        <p:txBody>
          <a:bodyPr vert="horz" lIns="0" tIns="40504" rIns="0" bIns="40504" anchor="ctr"/>
          <a:lstStyle>
            <a:lvl1pPr marL="0" indent="0" algn="l">
              <a:lnSpc>
                <a:spcPct val="100000"/>
              </a:lnSpc>
              <a:spcBef>
                <a:spcPts val="0"/>
              </a:spcBef>
              <a:buNone/>
              <a:defRPr sz="20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66" name="Rounded Rectangle 65"/>
          <p:cNvSpPr/>
          <p:nvPr userDrawn="1"/>
        </p:nvSpPr>
        <p:spPr>
          <a:xfrm>
            <a:off x="5998898" y="1419326"/>
            <a:ext cx="108000" cy="2670074"/>
          </a:xfrm>
          <a:prstGeom prst="roundRect">
            <a:avLst>
              <a:gd name="adj" fmla="val 50000"/>
            </a:avLst>
          </a:prstGeom>
          <a:solidFill>
            <a:schemeClr val="accent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Text Placeholder 7"/>
          <p:cNvSpPr>
            <a:spLocks noGrp="1"/>
          </p:cNvSpPr>
          <p:nvPr>
            <p:ph type="body" sz="quarter" idx="60" hasCustomPrompt="1"/>
          </p:nvPr>
        </p:nvSpPr>
        <p:spPr>
          <a:xfrm>
            <a:off x="6381224" y="1441762"/>
            <a:ext cx="528106" cy="562099"/>
          </a:xfrm>
          <a:prstGeom prst="rect">
            <a:avLst/>
          </a:prstGeom>
        </p:spPr>
        <p:txBody>
          <a:bodyPr vert="horz" lIns="0" tIns="103884" rIns="0" bIns="103884" anchor="ctr"/>
          <a:lstStyle>
            <a:lvl1pPr marL="0" indent="0" algn="l">
              <a:lnSpc>
                <a:spcPct val="100000"/>
              </a:lnSpc>
              <a:spcBef>
                <a:spcPts val="0"/>
              </a:spcBef>
              <a:buNone/>
              <a:defRPr sz="3000" b="1">
                <a:solidFill>
                  <a:schemeClr val="accent3"/>
                </a:solidFill>
                <a:latin typeface="FontAwesome"/>
                <a:cs typeface="FontAwesome"/>
              </a:defRPr>
            </a:lvl1pPr>
          </a:lstStyle>
          <a:p>
            <a:pPr lvl="0"/>
            <a:r>
              <a:rPr lang="es-ES_tradnl" dirty="0" err="1" smtClean="0"/>
              <a:t>ico</a:t>
            </a:r>
            <a:endParaRPr lang="es-ES_tradnl" dirty="0" smtClean="0"/>
          </a:p>
        </p:txBody>
      </p:sp>
      <p:sp>
        <p:nvSpPr>
          <p:cNvPr id="68" name="Text Placeholder 7"/>
          <p:cNvSpPr>
            <a:spLocks noGrp="1"/>
          </p:cNvSpPr>
          <p:nvPr>
            <p:ph type="body" sz="quarter" idx="61" hasCustomPrompt="1"/>
          </p:nvPr>
        </p:nvSpPr>
        <p:spPr>
          <a:xfrm>
            <a:off x="6909330" y="1786533"/>
            <a:ext cx="1760008" cy="217328"/>
          </a:xfrm>
          <a:prstGeom prst="rect">
            <a:avLst/>
          </a:prstGeom>
        </p:spPr>
        <p:txBody>
          <a:bodyPr vert="horz" lIns="0" tIns="40504" rIns="0" bIns="40504" anchor="ctr"/>
          <a:lstStyle>
            <a:lvl1pPr marL="0" indent="0" algn="l">
              <a:lnSpc>
                <a:spcPct val="100000"/>
              </a:lnSpc>
              <a:spcBef>
                <a:spcPts val="0"/>
              </a:spcBef>
              <a:spcAft>
                <a:spcPts val="0"/>
              </a:spcAft>
              <a:buNone/>
              <a:defRPr sz="1200" b="0">
                <a:solidFill>
                  <a:schemeClr val="accent3"/>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69" name="Text Placeholder 2"/>
          <p:cNvSpPr>
            <a:spLocks noGrp="1"/>
          </p:cNvSpPr>
          <p:nvPr>
            <p:ph type="body" sz="quarter" idx="62" hasCustomPrompt="1"/>
          </p:nvPr>
        </p:nvSpPr>
        <p:spPr>
          <a:xfrm>
            <a:off x="6365877" y="2136158"/>
            <a:ext cx="2303461" cy="1953242"/>
          </a:xfrm>
          <a:prstGeom prst="rect">
            <a:avLst/>
          </a:prstGeom>
        </p:spPr>
        <p:txBody>
          <a:bodyPr vert="horz" lIns="0" tIns="0" rIns="0" bIns="0"/>
          <a:lstStyle>
            <a:lvl1pPr marL="0" indent="0" algn="l">
              <a:lnSpc>
                <a:spcPct val="130000"/>
              </a:lnSpc>
              <a:buNone/>
              <a:defRPr sz="900" baseline="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a:t>
            </a:r>
            <a:r>
              <a:rPr lang="en-US" dirty="0" smtClean="0"/>
              <a:t> </a:t>
            </a:r>
            <a:r>
              <a:rPr lang="en-US" dirty="0" err="1" smtClean="0"/>
              <a:t>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males </a:t>
            </a:r>
            <a:r>
              <a:rPr lang="en-US" dirty="0" err="1" smtClean="0"/>
              <a:t>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70" name="Text Placeholder 7"/>
          <p:cNvSpPr>
            <a:spLocks noGrp="1"/>
          </p:cNvSpPr>
          <p:nvPr>
            <p:ph type="body" sz="quarter" idx="63" hasCustomPrompt="1"/>
          </p:nvPr>
        </p:nvSpPr>
        <p:spPr>
          <a:xfrm>
            <a:off x="6909330" y="1437161"/>
            <a:ext cx="1760008" cy="359817"/>
          </a:xfrm>
          <a:prstGeom prst="rect">
            <a:avLst/>
          </a:prstGeom>
        </p:spPr>
        <p:txBody>
          <a:bodyPr vert="horz" lIns="0" tIns="40504" rIns="0" bIns="40504" anchor="ctr"/>
          <a:lstStyle>
            <a:lvl1pPr marL="0" indent="0" algn="l">
              <a:lnSpc>
                <a:spcPct val="100000"/>
              </a:lnSpc>
              <a:spcBef>
                <a:spcPts val="0"/>
              </a:spcBef>
              <a:buNone/>
              <a:defRPr sz="2000" b="1">
                <a:solidFill>
                  <a:schemeClr val="bg1"/>
                </a:solidFill>
                <a:latin typeface="Lato Light"/>
                <a:cs typeface="Lato Light"/>
              </a:defRPr>
            </a:lvl1pPr>
          </a:lstStyle>
          <a:p>
            <a:pPr lvl="0"/>
            <a:r>
              <a:rPr lang="es-ES_tradnl" dirty="0" err="1" smtClean="0"/>
              <a:t>Chort</a:t>
            </a:r>
            <a:r>
              <a:rPr lang="es-ES_tradnl" dirty="0" smtClean="0"/>
              <a:t> </a:t>
            </a:r>
            <a:r>
              <a:rPr lang="es-ES_tradnl" dirty="0" err="1" smtClean="0"/>
              <a:t>title</a:t>
            </a:r>
            <a:endParaRPr lang="es-ES_tradnl" dirty="0" smtClean="0"/>
          </a:p>
        </p:txBody>
      </p:sp>
      <p:sp>
        <p:nvSpPr>
          <p:cNvPr id="71" name="Text Placeholder 2"/>
          <p:cNvSpPr>
            <a:spLocks noGrp="1"/>
          </p:cNvSpPr>
          <p:nvPr>
            <p:ph type="body" sz="quarter" idx="64" hasCustomPrompt="1"/>
          </p:nvPr>
        </p:nvSpPr>
        <p:spPr>
          <a:xfrm>
            <a:off x="443971" y="4636475"/>
            <a:ext cx="8230129" cy="649977"/>
          </a:xfrm>
          <a:prstGeom prst="rect">
            <a:avLst/>
          </a:prstGeom>
        </p:spPr>
        <p:txBody>
          <a:bodyPr vert="horz" lIns="0" tIns="0" rIns="0" bIns="0"/>
          <a:lstStyle>
            <a:lvl1pPr marL="0" indent="0" algn="just">
              <a:lnSpc>
                <a:spcPct val="130000"/>
              </a:lnSpc>
              <a:buNone/>
              <a:defRPr sz="9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r>
              <a:rPr lang="en-US" dirty="0" err="1" smtClean="0"/>
              <a:t>Fusce</a:t>
            </a:r>
            <a:r>
              <a:rPr lang="en-US" dirty="0" smtClean="0"/>
              <a:t> </a:t>
            </a:r>
            <a:r>
              <a:rPr lang="en-US" dirty="0" err="1" smtClean="0"/>
              <a:t>diam</a:t>
            </a:r>
            <a:r>
              <a:rPr lang="en-US" dirty="0" smtClean="0"/>
              <a:t> </a:t>
            </a:r>
            <a:r>
              <a:rPr lang="en-US" dirty="0" err="1" smtClean="0"/>
              <a:t>tortor</a:t>
            </a:r>
            <a:r>
              <a:rPr lang="en-US" dirty="0" smtClean="0"/>
              <a:t>, </a:t>
            </a:r>
            <a:r>
              <a:rPr lang="en-US" dirty="0" err="1" smtClean="0"/>
              <a:t>mattis</a:t>
            </a:r>
            <a:r>
              <a:rPr lang="en-US" dirty="0" smtClean="0"/>
              <a:t> </a:t>
            </a:r>
            <a:r>
              <a:rPr lang="en-US" dirty="0" err="1" smtClean="0"/>
              <a:t>quis</a:t>
            </a:r>
            <a:r>
              <a:rPr lang="en-US" dirty="0" smtClean="0"/>
              <a:t> </a:t>
            </a:r>
            <a:r>
              <a:rPr lang="en-US" dirty="0" err="1" smtClean="0"/>
              <a:t>dapibus</a:t>
            </a:r>
            <a:r>
              <a:rPr lang="en-US" dirty="0" smtClean="0"/>
              <a:t> vitae, </a:t>
            </a:r>
            <a:r>
              <a:rPr lang="en-US" dirty="0" err="1" smtClean="0"/>
              <a:t>euismod</a:t>
            </a:r>
            <a:r>
              <a:rPr lang="en-US" dirty="0" smtClean="0"/>
              <a:t> non </a:t>
            </a:r>
            <a:r>
              <a:rPr lang="en-US" dirty="0" err="1" smtClean="0"/>
              <a:t>purus</a:t>
            </a:r>
            <a:r>
              <a:rPr lang="en-US" dirty="0" smtClean="0"/>
              <a:t>. Maecenas </a:t>
            </a:r>
            <a:r>
              <a:rPr lang="en-US" dirty="0" err="1" smtClean="0"/>
              <a:t>ut</a:t>
            </a:r>
            <a:r>
              <a:rPr lang="en-US" dirty="0" smtClean="0"/>
              <a:t> lacus </a:t>
            </a:r>
            <a:r>
              <a:rPr lang="en-US" dirty="0" err="1" smtClean="0"/>
              <a:t>nec</a:t>
            </a:r>
            <a:r>
              <a:rPr lang="en-US" dirty="0" smtClean="0"/>
              <a:t> </a:t>
            </a:r>
            <a:r>
              <a:rPr lang="en-US" dirty="0" err="1" smtClean="0"/>
              <a:t>mauris</a:t>
            </a:r>
            <a:r>
              <a:rPr lang="en-US" dirty="0" smtClean="0"/>
              <a:t> </a:t>
            </a:r>
            <a:r>
              <a:rPr lang="en-US" dirty="0" err="1" smtClean="0"/>
              <a:t>feugiat</a:t>
            </a:r>
            <a:r>
              <a:rPr lang="en-US" dirty="0" smtClean="0"/>
              <a:t> </a:t>
            </a:r>
            <a:r>
              <a:rPr lang="en-US" dirty="0" err="1" smtClean="0"/>
              <a:t>tristique</a:t>
            </a:r>
            <a:r>
              <a:rPr lang="en-US" dirty="0" smtClean="0"/>
              <a:t> et in </a:t>
            </a:r>
            <a:r>
              <a:rPr lang="en-US" dirty="0" err="1" smtClean="0"/>
              <a:t>metus.is</a:t>
            </a:r>
            <a:r>
              <a:rPr lang="en-US" dirty="0" smtClean="0"/>
              <a:t> </a:t>
            </a:r>
            <a:r>
              <a:rPr lang="en-US" dirty="0" err="1" smtClean="0"/>
              <a:t>congue</a:t>
            </a:r>
            <a:r>
              <a:rPr lang="en-US" dirty="0" smtClean="0"/>
              <a:t> </a:t>
            </a:r>
            <a:r>
              <a:rPr lang="en-US" dirty="0" err="1" smtClean="0"/>
              <a:t>eros</a:t>
            </a:r>
            <a:r>
              <a:rPr lang="en-US" dirty="0" smtClean="0"/>
              <a:t> </a:t>
            </a:r>
            <a:r>
              <a:rPr lang="en-US" dirty="0" err="1" smtClean="0"/>
              <a:t>vel</a:t>
            </a:r>
            <a:r>
              <a:rPr lang="en-US" dirty="0" smtClean="0"/>
              <a:t> </a:t>
            </a:r>
            <a:r>
              <a:rPr lang="en-US" dirty="0" err="1" smtClean="0"/>
              <a:t>lectus</a:t>
            </a:r>
            <a:r>
              <a:rPr lang="en-US" dirty="0" smtClean="0"/>
              <a:t> semper semper. </a:t>
            </a:r>
            <a:r>
              <a:rPr lang="en-US" dirty="0" err="1" smtClean="0"/>
              <a:t>Nullam</a:t>
            </a:r>
            <a:r>
              <a:rPr lang="en-US" dirty="0" smtClean="0"/>
              <a:t> </a:t>
            </a:r>
            <a:r>
              <a:rPr lang="en-US" dirty="0" err="1" smtClean="0"/>
              <a:t>finibus</a:t>
            </a:r>
            <a:r>
              <a:rPr lang="en-US" dirty="0" smtClean="0"/>
              <a:t> </a:t>
            </a:r>
            <a:r>
              <a:rPr lang="en-US" dirty="0" err="1" smtClean="0"/>
              <a:t>nisl</a:t>
            </a:r>
            <a:r>
              <a:rPr lang="en-US" dirty="0" smtClean="0"/>
              <a:t> </a:t>
            </a:r>
            <a:r>
              <a:rPr lang="en-US" dirty="0" err="1" smtClean="0"/>
              <a:t>ut</a:t>
            </a:r>
            <a:r>
              <a:rPr lang="en-US" dirty="0" smtClean="0"/>
              <a:t> ligula </a:t>
            </a:r>
            <a:r>
              <a:rPr lang="en-US" dirty="0" err="1" smtClean="0"/>
              <a:t>vestibulum</a:t>
            </a:r>
            <a:r>
              <a:rPr lang="en-US" dirty="0" smtClean="0"/>
              <a:t>, </a:t>
            </a:r>
            <a:r>
              <a:rPr lang="en-US" dirty="0" err="1" smtClean="0"/>
              <a:t>ut</a:t>
            </a:r>
            <a:r>
              <a:rPr lang="en-US" dirty="0" smtClean="0"/>
              <a:t> semper ex </a:t>
            </a:r>
            <a:r>
              <a:rPr lang="en-US" dirty="0" err="1" smtClean="0"/>
              <a:t>suscipit</a:t>
            </a:r>
            <a:r>
              <a:rPr lang="en-US" dirty="0" smtClean="0"/>
              <a:t>. </a:t>
            </a:r>
            <a:r>
              <a:rPr lang="en-US" dirty="0" err="1" smtClean="0"/>
              <a:t>Cras</a:t>
            </a:r>
            <a:r>
              <a:rPr lang="en-US" dirty="0" smtClean="0"/>
              <a:t> </a:t>
            </a:r>
            <a:r>
              <a:rPr lang="en-US" dirty="0" err="1" smtClean="0"/>
              <a:t>fringilla</a:t>
            </a:r>
            <a:r>
              <a:rPr lang="en-US" dirty="0" smtClean="0"/>
              <a:t> </a:t>
            </a:r>
            <a:r>
              <a:rPr lang="en-US" dirty="0" err="1" smtClean="0"/>
              <a:t>suscipit</a:t>
            </a:r>
            <a:r>
              <a:rPr lang="en-US" dirty="0" smtClean="0"/>
              <a:t> </a:t>
            </a:r>
            <a:r>
              <a:rPr lang="en-US" dirty="0" err="1" smtClean="0"/>
              <a:t>cursus</a:t>
            </a:r>
            <a:r>
              <a:rPr lang="en-US" dirty="0" smtClean="0"/>
              <a:t>. </a:t>
            </a:r>
            <a:r>
              <a:rPr lang="en-US" dirty="0" err="1" smtClean="0"/>
              <a:t>Aenean</a:t>
            </a:r>
            <a:r>
              <a:rPr lang="en-US" dirty="0" smtClean="0"/>
              <a:t> </a:t>
            </a:r>
            <a:r>
              <a:rPr lang="en-US" dirty="0" err="1" smtClean="0"/>
              <a:t>accumsan</a:t>
            </a:r>
            <a:r>
              <a:rPr lang="en-US" dirty="0" smtClean="0"/>
              <a:t> </a:t>
            </a:r>
            <a:r>
              <a:rPr lang="en-US" dirty="0" err="1" smtClean="0"/>
              <a:t>malesuada</a:t>
            </a:r>
            <a:r>
              <a:rPr lang="en-US" dirty="0" smtClean="0"/>
              <a:t> </a:t>
            </a:r>
            <a:r>
              <a:rPr lang="en-US" dirty="0" err="1" smtClean="0"/>
              <a:t>hendrerit</a:t>
            </a:r>
            <a:r>
              <a:rPr lang="en-US" dirty="0" smtClean="0"/>
              <a:t>. </a:t>
            </a:r>
            <a:r>
              <a:rPr lang="en-US" dirty="0" err="1" smtClean="0"/>
              <a:t>Morbi</a:t>
            </a:r>
            <a:r>
              <a:rPr lang="en-US" dirty="0" smtClean="0"/>
              <a:t> sit </a:t>
            </a:r>
            <a:r>
              <a:rPr lang="en-US" dirty="0" err="1" smtClean="0"/>
              <a:t>amet</a:t>
            </a:r>
            <a:r>
              <a:rPr lang="en-US" dirty="0" smtClean="0"/>
              <a:t> dolor ante.</a:t>
            </a:r>
          </a:p>
        </p:txBody>
      </p:sp>
      <p:sp>
        <p:nvSpPr>
          <p:cNvPr id="72" name="Text Placeholder 7"/>
          <p:cNvSpPr>
            <a:spLocks noGrp="1"/>
          </p:cNvSpPr>
          <p:nvPr>
            <p:ph type="body" sz="quarter" idx="18" hasCustomPrompt="1"/>
          </p:nvPr>
        </p:nvSpPr>
        <p:spPr>
          <a:xfrm>
            <a:off x="427038" y="4257826"/>
            <a:ext cx="8247062" cy="359817"/>
          </a:xfrm>
          <a:prstGeom prst="rect">
            <a:avLst/>
          </a:prstGeom>
        </p:spPr>
        <p:txBody>
          <a:bodyPr vert="horz" lIns="0" tIns="40504" rIns="0" bIns="40504" anchor="ctr"/>
          <a:lstStyle>
            <a:lvl1pPr marL="0" indent="0" algn="ctr">
              <a:lnSpc>
                <a:spcPct val="100000"/>
              </a:lnSpc>
              <a:spcBef>
                <a:spcPts val="0"/>
              </a:spcBef>
              <a:buNone/>
              <a:defRPr sz="1600" b="1" baseline="0">
                <a:solidFill>
                  <a:schemeClr val="bg1"/>
                </a:solidFill>
                <a:latin typeface="Lato Light"/>
                <a:cs typeface="Lato Light"/>
              </a:defRPr>
            </a:lvl1pPr>
          </a:lstStyle>
          <a:p>
            <a:pPr lvl="0"/>
            <a:r>
              <a:rPr lang="es-ES_tradnl" dirty="0" err="1" smtClean="0"/>
              <a:t>Put</a:t>
            </a:r>
            <a:r>
              <a:rPr lang="es-ES_tradnl" dirty="0" smtClean="0"/>
              <a:t> </a:t>
            </a:r>
            <a:r>
              <a:rPr lang="es-ES_tradnl" dirty="0" err="1" smtClean="0"/>
              <a:t>your</a:t>
            </a:r>
            <a:r>
              <a:rPr lang="es-ES_tradnl" dirty="0" smtClean="0"/>
              <a:t> </a:t>
            </a:r>
            <a:r>
              <a:rPr lang="es-ES_tradnl" dirty="0" err="1" smtClean="0"/>
              <a:t>title</a:t>
            </a:r>
            <a:r>
              <a:rPr lang="es-ES_tradnl" dirty="0" smtClean="0"/>
              <a:t> </a:t>
            </a:r>
            <a:r>
              <a:rPr lang="es-ES_tradnl" dirty="0" err="1" smtClean="0"/>
              <a:t>here</a:t>
            </a:r>
            <a:endParaRPr lang="es-ES_tradnl" dirty="0" smtClean="0"/>
          </a:p>
        </p:txBody>
      </p:sp>
    </p:spTree>
    <p:extLst>
      <p:ext uri="{BB962C8B-B14F-4D97-AF65-F5344CB8AC3E}">
        <p14:creationId xmlns:p14="http://schemas.microsoft.com/office/powerpoint/2010/main" val="2533031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57">
                                            <p:txEl>
                                              <p:pRg st="0" end="0"/>
                                            </p:txEl>
                                          </p:spTgt>
                                        </p:tgtEl>
                                        <p:attrNameLst>
                                          <p:attrName>style.visibility</p:attrName>
                                        </p:attrNameLst>
                                      </p:cBhvr>
                                      <p:to>
                                        <p:strVal val="visible"/>
                                      </p:to>
                                    </p:set>
                                    <p:anim calcmode="lin" valueType="num">
                                      <p:cBhvr>
                                        <p:cTn id="21" dur="3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22" dur="3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23" dur="300"/>
                                        <p:tgtEl>
                                          <p:spTgt spid="57">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58">
                                            <p:txEl>
                                              <p:pRg st="0" end="0"/>
                                            </p:txEl>
                                          </p:spTgt>
                                        </p:tgtEl>
                                        <p:attrNameLst>
                                          <p:attrName>style.visibility</p:attrName>
                                        </p:attrNameLst>
                                      </p:cBhvr>
                                      <p:to>
                                        <p:strVal val="visible"/>
                                      </p:to>
                                    </p:set>
                                    <p:animEffect transition="in" filter="fade">
                                      <p:cBhvr>
                                        <p:cTn id="26" dur="500"/>
                                        <p:tgtEl>
                                          <p:spTgt spid="58">
                                            <p:txEl>
                                              <p:pRg st="0" end="0"/>
                                            </p:txEl>
                                          </p:spTgt>
                                        </p:tgtEl>
                                      </p:cBhvr>
                                    </p:animEffect>
                                    <p:anim calcmode="lin" valueType="num">
                                      <p:cBhvr>
                                        <p:cTn id="27"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28" dur="500" fill="hold"/>
                                        <p:tgtEl>
                                          <p:spTgt spid="58">
                                            <p:txEl>
                                              <p:pRg st="0" end="0"/>
                                            </p:txEl>
                                          </p:spTgt>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800"/>
                                  </p:stCondLst>
                                  <p:childTnLst>
                                    <p:set>
                                      <p:cBhvr>
                                        <p:cTn id="30" dur="1" fill="hold">
                                          <p:stCondLst>
                                            <p:cond delay="0"/>
                                          </p:stCondLst>
                                        </p:cTn>
                                        <p:tgtEl>
                                          <p:spTgt spid="59">
                                            <p:txEl>
                                              <p:pRg st="0" end="0"/>
                                            </p:txEl>
                                          </p:spTgt>
                                        </p:tgtEl>
                                        <p:attrNameLst>
                                          <p:attrName>style.visibility</p:attrName>
                                        </p:attrNameLst>
                                      </p:cBhvr>
                                      <p:to>
                                        <p:strVal val="visible"/>
                                      </p:to>
                                    </p:set>
                                    <p:animEffect transition="in" filter="fade">
                                      <p:cBhvr>
                                        <p:cTn id="31" dur="500"/>
                                        <p:tgtEl>
                                          <p:spTgt spid="59">
                                            <p:txEl>
                                              <p:pRg st="0" end="0"/>
                                            </p:txEl>
                                          </p:spTgt>
                                        </p:tgtEl>
                                      </p:cBhvr>
                                    </p:animEffect>
                                  </p:childTnLst>
                                </p:cTn>
                              </p:par>
                              <p:par>
                                <p:cTn id="32" presetID="42" presetClass="entr" presetSubtype="0" fill="hold" grpId="0" nodeType="withEffect">
                                  <p:stCondLst>
                                    <p:cond delay="200"/>
                                  </p:stCondLst>
                                  <p:childTnLst>
                                    <p:set>
                                      <p:cBhvr>
                                        <p:cTn id="33" dur="1" fill="hold">
                                          <p:stCondLst>
                                            <p:cond delay="0"/>
                                          </p:stCondLst>
                                        </p:cTn>
                                        <p:tgtEl>
                                          <p:spTgt spid="60">
                                            <p:txEl>
                                              <p:pRg st="0" end="0"/>
                                            </p:txEl>
                                          </p:spTgt>
                                        </p:tgtEl>
                                        <p:attrNameLst>
                                          <p:attrName>style.visibility</p:attrName>
                                        </p:attrNameLst>
                                      </p:cBhvr>
                                      <p:to>
                                        <p:strVal val="visible"/>
                                      </p:to>
                                    </p:set>
                                    <p:animEffect transition="in" filter="fade">
                                      <p:cBhvr>
                                        <p:cTn id="34" dur="400"/>
                                        <p:tgtEl>
                                          <p:spTgt spid="60">
                                            <p:txEl>
                                              <p:pRg st="0" end="0"/>
                                            </p:txEl>
                                          </p:spTgt>
                                        </p:tgtEl>
                                      </p:cBhvr>
                                    </p:animEffect>
                                    <p:anim calcmode="lin" valueType="num">
                                      <p:cBhvr>
                                        <p:cTn id="35" dur="40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60">
                                            <p:txEl>
                                              <p:pRg st="0" end="0"/>
                                            </p:txEl>
                                          </p:spTgt>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22" presetClass="entr" presetSubtype="4" fill="hold" grpId="0"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down)">
                                      <p:cBhvr>
                                        <p:cTn id="40" dur="500"/>
                                        <p:tgtEl>
                                          <p:spTgt spid="61"/>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62">
                                            <p:txEl>
                                              <p:pRg st="0" end="0"/>
                                            </p:txEl>
                                          </p:spTgt>
                                        </p:tgtEl>
                                        <p:attrNameLst>
                                          <p:attrName>style.visibility</p:attrName>
                                        </p:attrNameLst>
                                      </p:cBhvr>
                                      <p:to>
                                        <p:strVal val="visible"/>
                                      </p:to>
                                    </p:set>
                                    <p:anim calcmode="lin" valueType="num">
                                      <p:cBhvr>
                                        <p:cTn id="44" dur="300" fill="hold"/>
                                        <p:tgtEl>
                                          <p:spTgt spid="62">
                                            <p:txEl>
                                              <p:pRg st="0" end="0"/>
                                            </p:txEl>
                                          </p:spTgt>
                                        </p:tgtEl>
                                        <p:attrNameLst>
                                          <p:attrName>ppt_w</p:attrName>
                                        </p:attrNameLst>
                                      </p:cBhvr>
                                      <p:tavLst>
                                        <p:tav tm="0">
                                          <p:val>
                                            <p:fltVal val="0"/>
                                          </p:val>
                                        </p:tav>
                                        <p:tav tm="100000">
                                          <p:val>
                                            <p:strVal val="#ppt_w"/>
                                          </p:val>
                                        </p:tav>
                                      </p:tavLst>
                                    </p:anim>
                                    <p:anim calcmode="lin" valueType="num">
                                      <p:cBhvr>
                                        <p:cTn id="45" dur="300" fill="hold"/>
                                        <p:tgtEl>
                                          <p:spTgt spid="62">
                                            <p:txEl>
                                              <p:pRg st="0" end="0"/>
                                            </p:txEl>
                                          </p:spTgt>
                                        </p:tgtEl>
                                        <p:attrNameLst>
                                          <p:attrName>ppt_h</p:attrName>
                                        </p:attrNameLst>
                                      </p:cBhvr>
                                      <p:tavLst>
                                        <p:tav tm="0">
                                          <p:val>
                                            <p:fltVal val="0"/>
                                          </p:val>
                                        </p:tav>
                                        <p:tav tm="100000">
                                          <p:val>
                                            <p:strVal val="#ppt_h"/>
                                          </p:val>
                                        </p:tav>
                                      </p:tavLst>
                                    </p:anim>
                                    <p:animEffect transition="in" filter="fade">
                                      <p:cBhvr>
                                        <p:cTn id="46" dur="300"/>
                                        <p:tgtEl>
                                          <p:spTgt spid="62">
                                            <p:txEl>
                                              <p:pRg st="0" end="0"/>
                                            </p:txEl>
                                          </p:spTgt>
                                        </p:tgtEl>
                                      </p:cBhvr>
                                    </p:animEffect>
                                  </p:childTnLst>
                                </p:cTn>
                              </p:par>
                              <p:par>
                                <p:cTn id="47" presetID="42" presetClass="entr" presetSubtype="0" fill="hold" grpId="0" nodeType="withEffect">
                                  <p:stCondLst>
                                    <p:cond delay="200"/>
                                  </p:stCondLst>
                                  <p:childTnLst>
                                    <p:set>
                                      <p:cBhvr>
                                        <p:cTn id="48" dur="1" fill="hold">
                                          <p:stCondLst>
                                            <p:cond delay="0"/>
                                          </p:stCondLst>
                                        </p:cTn>
                                        <p:tgtEl>
                                          <p:spTgt spid="63">
                                            <p:txEl>
                                              <p:pRg st="0" end="0"/>
                                            </p:txEl>
                                          </p:spTgt>
                                        </p:tgtEl>
                                        <p:attrNameLst>
                                          <p:attrName>style.visibility</p:attrName>
                                        </p:attrNameLst>
                                      </p:cBhvr>
                                      <p:to>
                                        <p:strVal val="visible"/>
                                      </p:to>
                                    </p:set>
                                    <p:animEffect transition="in" filter="fade">
                                      <p:cBhvr>
                                        <p:cTn id="49" dur="500"/>
                                        <p:tgtEl>
                                          <p:spTgt spid="63">
                                            <p:txEl>
                                              <p:pRg st="0" end="0"/>
                                            </p:txEl>
                                          </p:spTgt>
                                        </p:tgtEl>
                                      </p:cBhvr>
                                    </p:animEffect>
                                    <p:anim calcmode="lin" valueType="num">
                                      <p:cBhvr>
                                        <p:cTn id="50"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63">
                                            <p:txEl>
                                              <p:pRg st="0" end="0"/>
                                            </p:txEl>
                                          </p:spTgt>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800"/>
                                  </p:stCondLst>
                                  <p:childTnLst>
                                    <p:set>
                                      <p:cBhvr>
                                        <p:cTn id="53" dur="1" fill="hold">
                                          <p:stCondLst>
                                            <p:cond delay="0"/>
                                          </p:stCondLst>
                                        </p:cTn>
                                        <p:tgtEl>
                                          <p:spTgt spid="64">
                                            <p:txEl>
                                              <p:pRg st="0" end="0"/>
                                            </p:txEl>
                                          </p:spTgt>
                                        </p:tgtEl>
                                        <p:attrNameLst>
                                          <p:attrName>style.visibility</p:attrName>
                                        </p:attrNameLst>
                                      </p:cBhvr>
                                      <p:to>
                                        <p:strVal val="visible"/>
                                      </p:to>
                                    </p:set>
                                    <p:animEffect transition="in" filter="fade">
                                      <p:cBhvr>
                                        <p:cTn id="54" dur="500"/>
                                        <p:tgtEl>
                                          <p:spTgt spid="64">
                                            <p:txEl>
                                              <p:pRg st="0" end="0"/>
                                            </p:txEl>
                                          </p:spTgt>
                                        </p:tgtEl>
                                      </p:cBhvr>
                                    </p:animEffect>
                                  </p:childTnLst>
                                </p:cTn>
                              </p:par>
                              <p:par>
                                <p:cTn id="55" presetID="42" presetClass="entr" presetSubtype="0" fill="hold" grpId="0" nodeType="withEffect">
                                  <p:stCondLst>
                                    <p:cond delay="200"/>
                                  </p:stCondLst>
                                  <p:childTnLst>
                                    <p:set>
                                      <p:cBhvr>
                                        <p:cTn id="56" dur="1" fill="hold">
                                          <p:stCondLst>
                                            <p:cond delay="0"/>
                                          </p:stCondLst>
                                        </p:cTn>
                                        <p:tgtEl>
                                          <p:spTgt spid="65">
                                            <p:txEl>
                                              <p:pRg st="0" end="0"/>
                                            </p:txEl>
                                          </p:spTgt>
                                        </p:tgtEl>
                                        <p:attrNameLst>
                                          <p:attrName>style.visibility</p:attrName>
                                        </p:attrNameLst>
                                      </p:cBhvr>
                                      <p:to>
                                        <p:strVal val="visible"/>
                                      </p:to>
                                    </p:set>
                                    <p:animEffect transition="in" filter="fade">
                                      <p:cBhvr>
                                        <p:cTn id="57" dur="400"/>
                                        <p:tgtEl>
                                          <p:spTgt spid="65">
                                            <p:txEl>
                                              <p:pRg st="0" end="0"/>
                                            </p:txEl>
                                          </p:spTgt>
                                        </p:tgtEl>
                                      </p:cBhvr>
                                    </p:animEffect>
                                    <p:anim calcmode="lin" valueType="num">
                                      <p:cBhvr>
                                        <p:cTn id="58" dur="400" fill="hold"/>
                                        <p:tgtEl>
                                          <p:spTgt spid="65">
                                            <p:txEl>
                                              <p:pRg st="0" end="0"/>
                                            </p:txEl>
                                          </p:spTgt>
                                        </p:tgtEl>
                                        <p:attrNameLst>
                                          <p:attrName>ppt_x</p:attrName>
                                        </p:attrNameLst>
                                      </p:cBhvr>
                                      <p:tavLst>
                                        <p:tav tm="0">
                                          <p:val>
                                            <p:strVal val="#ppt_x"/>
                                          </p:val>
                                        </p:tav>
                                        <p:tav tm="100000">
                                          <p:val>
                                            <p:strVal val="#ppt_x"/>
                                          </p:val>
                                        </p:tav>
                                      </p:tavLst>
                                    </p:anim>
                                    <p:anim calcmode="lin" valueType="num">
                                      <p:cBhvr>
                                        <p:cTn id="59" dur="400" fill="hold"/>
                                        <p:tgtEl>
                                          <p:spTgt spid="65">
                                            <p:txEl>
                                              <p:pRg st="0" end="0"/>
                                            </p:txEl>
                                          </p:spTgt>
                                        </p:tgtEl>
                                        <p:attrNameLst>
                                          <p:attrName>ppt_y</p:attrName>
                                        </p:attrNameLst>
                                      </p:cBhvr>
                                      <p:tavLst>
                                        <p:tav tm="0">
                                          <p:val>
                                            <p:strVal val="#ppt_y+.1"/>
                                          </p:val>
                                        </p:tav>
                                        <p:tav tm="100000">
                                          <p:val>
                                            <p:strVal val="#ppt_y"/>
                                          </p:val>
                                        </p:tav>
                                      </p:tavLst>
                                    </p:anim>
                                  </p:childTnLst>
                                </p:cTn>
                              </p:par>
                            </p:childTnLst>
                          </p:cTn>
                        </p:par>
                        <p:par>
                          <p:cTn id="60" fill="hold">
                            <p:stCondLst>
                              <p:cond delay="3800"/>
                            </p:stCondLst>
                            <p:childTnLst>
                              <p:par>
                                <p:cTn id="61" presetID="22" presetClass="entr" presetSubtype="4" fill="hold" grpId="0"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wipe(down)">
                                      <p:cBhvr>
                                        <p:cTn id="63" dur="500"/>
                                        <p:tgtEl>
                                          <p:spTgt spid="66"/>
                                        </p:tgtEl>
                                      </p:cBhvr>
                                    </p:animEffect>
                                  </p:childTnLst>
                                </p:cTn>
                              </p:par>
                            </p:childTnLst>
                          </p:cTn>
                        </p:par>
                        <p:par>
                          <p:cTn id="64" fill="hold">
                            <p:stCondLst>
                              <p:cond delay="4300"/>
                            </p:stCondLst>
                            <p:childTnLst>
                              <p:par>
                                <p:cTn id="65" presetID="53" presetClass="entr" presetSubtype="16" fill="hold" grpId="0" nodeType="afterEffect">
                                  <p:stCondLst>
                                    <p:cond delay="0"/>
                                  </p:stCondLst>
                                  <p:childTnLst>
                                    <p:set>
                                      <p:cBhvr>
                                        <p:cTn id="66" dur="1" fill="hold">
                                          <p:stCondLst>
                                            <p:cond delay="0"/>
                                          </p:stCondLst>
                                        </p:cTn>
                                        <p:tgtEl>
                                          <p:spTgt spid="67">
                                            <p:txEl>
                                              <p:pRg st="0" end="0"/>
                                            </p:txEl>
                                          </p:spTgt>
                                        </p:tgtEl>
                                        <p:attrNameLst>
                                          <p:attrName>style.visibility</p:attrName>
                                        </p:attrNameLst>
                                      </p:cBhvr>
                                      <p:to>
                                        <p:strVal val="visible"/>
                                      </p:to>
                                    </p:set>
                                    <p:anim calcmode="lin" valueType="num">
                                      <p:cBhvr>
                                        <p:cTn id="67" dur="3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68" dur="3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69" dur="300"/>
                                        <p:tgtEl>
                                          <p:spTgt spid="67">
                                            <p:txEl>
                                              <p:pRg st="0" end="0"/>
                                            </p:txEl>
                                          </p:spTgt>
                                        </p:tgtEl>
                                      </p:cBhvr>
                                    </p:animEffect>
                                  </p:childTnLst>
                                </p:cTn>
                              </p:par>
                              <p:par>
                                <p:cTn id="70" presetID="42" presetClass="entr" presetSubtype="0" fill="hold" grpId="0" nodeType="withEffect">
                                  <p:stCondLst>
                                    <p:cond delay="200"/>
                                  </p:stCondLst>
                                  <p:childTnLst>
                                    <p:set>
                                      <p:cBhvr>
                                        <p:cTn id="71" dur="1" fill="hold">
                                          <p:stCondLst>
                                            <p:cond delay="0"/>
                                          </p:stCondLst>
                                        </p:cTn>
                                        <p:tgtEl>
                                          <p:spTgt spid="68">
                                            <p:txEl>
                                              <p:pRg st="0" end="0"/>
                                            </p:txEl>
                                          </p:spTgt>
                                        </p:tgtEl>
                                        <p:attrNameLst>
                                          <p:attrName>style.visibility</p:attrName>
                                        </p:attrNameLst>
                                      </p:cBhvr>
                                      <p:to>
                                        <p:strVal val="visible"/>
                                      </p:to>
                                    </p:set>
                                    <p:animEffect transition="in" filter="fade">
                                      <p:cBhvr>
                                        <p:cTn id="72" dur="500"/>
                                        <p:tgtEl>
                                          <p:spTgt spid="68">
                                            <p:txEl>
                                              <p:pRg st="0" end="0"/>
                                            </p:txEl>
                                          </p:spTgt>
                                        </p:tgtEl>
                                      </p:cBhvr>
                                    </p:animEffect>
                                    <p:anim calcmode="lin" valueType="num">
                                      <p:cBhvr>
                                        <p:cTn id="73" dur="500" fill="hold"/>
                                        <p:tgtEl>
                                          <p:spTgt spid="68">
                                            <p:txEl>
                                              <p:pRg st="0" end="0"/>
                                            </p:txEl>
                                          </p:spTgt>
                                        </p:tgtEl>
                                        <p:attrNameLst>
                                          <p:attrName>ppt_x</p:attrName>
                                        </p:attrNameLst>
                                      </p:cBhvr>
                                      <p:tavLst>
                                        <p:tav tm="0">
                                          <p:val>
                                            <p:strVal val="#ppt_x"/>
                                          </p:val>
                                        </p:tav>
                                        <p:tav tm="100000">
                                          <p:val>
                                            <p:strVal val="#ppt_x"/>
                                          </p:val>
                                        </p:tav>
                                      </p:tavLst>
                                    </p:anim>
                                    <p:anim calcmode="lin" valueType="num">
                                      <p:cBhvr>
                                        <p:cTn id="74" dur="500" fill="hold"/>
                                        <p:tgtEl>
                                          <p:spTgt spid="68">
                                            <p:txEl>
                                              <p:pRg st="0" end="0"/>
                                            </p:txEl>
                                          </p:spTgt>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800"/>
                                  </p:stCondLst>
                                  <p:childTnLst>
                                    <p:set>
                                      <p:cBhvr>
                                        <p:cTn id="76" dur="1" fill="hold">
                                          <p:stCondLst>
                                            <p:cond delay="0"/>
                                          </p:stCondLst>
                                        </p:cTn>
                                        <p:tgtEl>
                                          <p:spTgt spid="69">
                                            <p:txEl>
                                              <p:pRg st="0" end="0"/>
                                            </p:txEl>
                                          </p:spTgt>
                                        </p:tgtEl>
                                        <p:attrNameLst>
                                          <p:attrName>style.visibility</p:attrName>
                                        </p:attrNameLst>
                                      </p:cBhvr>
                                      <p:to>
                                        <p:strVal val="visible"/>
                                      </p:to>
                                    </p:set>
                                    <p:animEffect transition="in" filter="fade">
                                      <p:cBhvr>
                                        <p:cTn id="77" dur="500"/>
                                        <p:tgtEl>
                                          <p:spTgt spid="69">
                                            <p:txEl>
                                              <p:pRg st="0" end="0"/>
                                            </p:txEl>
                                          </p:spTgt>
                                        </p:tgtEl>
                                      </p:cBhvr>
                                    </p:animEffect>
                                  </p:childTnLst>
                                </p:cTn>
                              </p:par>
                              <p:par>
                                <p:cTn id="78" presetID="42" presetClass="entr" presetSubtype="0" fill="hold" grpId="0" nodeType="withEffect">
                                  <p:stCondLst>
                                    <p:cond delay="200"/>
                                  </p:stCondLst>
                                  <p:childTnLst>
                                    <p:set>
                                      <p:cBhvr>
                                        <p:cTn id="79" dur="1" fill="hold">
                                          <p:stCondLst>
                                            <p:cond delay="0"/>
                                          </p:stCondLst>
                                        </p:cTn>
                                        <p:tgtEl>
                                          <p:spTgt spid="70">
                                            <p:txEl>
                                              <p:pRg st="0" end="0"/>
                                            </p:txEl>
                                          </p:spTgt>
                                        </p:tgtEl>
                                        <p:attrNameLst>
                                          <p:attrName>style.visibility</p:attrName>
                                        </p:attrNameLst>
                                      </p:cBhvr>
                                      <p:to>
                                        <p:strVal val="visible"/>
                                      </p:to>
                                    </p:set>
                                    <p:animEffect transition="in" filter="fade">
                                      <p:cBhvr>
                                        <p:cTn id="80" dur="400"/>
                                        <p:tgtEl>
                                          <p:spTgt spid="70">
                                            <p:txEl>
                                              <p:pRg st="0" end="0"/>
                                            </p:txEl>
                                          </p:spTgt>
                                        </p:tgtEl>
                                      </p:cBhvr>
                                    </p:animEffect>
                                    <p:anim calcmode="lin" valueType="num">
                                      <p:cBhvr>
                                        <p:cTn id="81" dur="400" fill="hold"/>
                                        <p:tgtEl>
                                          <p:spTgt spid="70">
                                            <p:txEl>
                                              <p:pRg st="0" end="0"/>
                                            </p:txEl>
                                          </p:spTgt>
                                        </p:tgtEl>
                                        <p:attrNameLst>
                                          <p:attrName>ppt_x</p:attrName>
                                        </p:attrNameLst>
                                      </p:cBhvr>
                                      <p:tavLst>
                                        <p:tav tm="0">
                                          <p:val>
                                            <p:strVal val="#ppt_x"/>
                                          </p:val>
                                        </p:tav>
                                        <p:tav tm="100000">
                                          <p:val>
                                            <p:strVal val="#ppt_x"/>
                                          </p:val>
                                        </p:tav>
                                      </p:tavLst>
                                    </p:anim>
                                    <p:anim calcmode="lin" valueType="num">
                                      <p:cBhvr>
                                        <p:cTn id="82" dur="400" fill="hold"/>
                                        <p:tgtEl>
                                          <p:spTgt spid="70">
                                            <p:txEl>
                                              <p:pRg st="0" end="0"/>
                                            </p:txEl>
                                          </p:spTgt>
                                        </p:tgtEl>
                                        <p:attrNameLst>
                                          <p:attrName>ppt_y</p:attrName>
                                        </p:attrNameLst>
                                      </p:cBhvr>
                                      <p:tavLst>
                                        <p:tav tm="0">
                                          <p:val>
                                            <p:strVal val="#ppt_y+.1"/>
                                          </p:val>
                                        </p:tav>
                                        <p:tav tm="100000">
                                          <p:val>
                                            <p:strVal val="#ppt_y"/>
                                          </p:val>
                                        </p:tav>
                                      </p:tavLst>
                                    </p:anim>
                                  </p:childTnLst>
                                </p:cTn>
                              </p:par>
                              <p:par>
                                <p:cTn id="83" presetID="10" presetClass="entr" presetSubtype="0" fill="hold" grpId="0" nodeType="withEffect">
                                  <p:stCondLst>
                                    <p:cond delay="800"/>
                                  </p:stCondLst>
                                  <p:childTnLst>
                                    <p:set>
                                      <p:cBhvr>
                                        <p:cTn id="84" dur="1" fill="hold">
                                          <p:stCondLst>
                                            <p:cond delay="0"/>
                                          </p:stCondLst>
                                        </p:cTn>
                                        <p:tgtEl>
                                          <p:spTgt spid="71">
                                            <p:txEl>
                                              <p:pRg st="0" end="0"/>
                                            </p:txEl>
                                          </p:spTgt>
                                        </p:tgtEl>
                                        <p:attrNameLst>
                                          <p:attrName>style.visibility</p:attrName>
                                        </p:attrNameLst>
                                      </p:cBhvr>
                                      <p:to>
                                        <p:strVal val="visible"/>
                                      </p:to>
                                    </p:set>
                                    <p:animEffect transition="in" filter="fade">
                                      <p:cBhvr>
                                        <p:cTn id="85" dur="500"/>
                                        <p:tgtEl>
                                          <p:spTgt spid="71">
                                            <p:txEl>
                                              <p:pRg st="0" end="0"/>
                                            </p:txEl>
                                          </p:spTgt>
                                        </p:tgtEl>
                                      </p:cBhvr>
                                    </p:animEffect>
                                  </p:childTnLst>
                                </p:cTn>
                              </p:par>
                              <p:par>
                                <p:cTn id="86" presetID="42" presetClass="entr" presetSubtype="0" fill="hold" grpId="0" nodeType="withEffect">
                                  <p:stCondLst>
                                    <p:cond delay="200"/>
                                  </p:stCondLst>
                                  <p:childTnLst>
                                    <p:set>
                                      <p:cBhvr>
                                        <p:cTn id="87" dur="1" fill="hold">
                                          <p:stCondLst>
                                            <p:cond delay="0"/>
                                          </p:stCondLst>
                                        </p:cTn>
                                        <p:tgtEl>
                                          <p:spTgt spid="72">
                                            <p:txEl>
                                              <p:pRg st="0" end="0"/>
                                            </p:txEl>
                                          </p:spTgt>
                                        </p:tgtEl>
                                        <p:attrNameLst>
                                          <p:attrName>style.visibility</p:attrName>
                                        </p:attrNameLst>
                                      </p:cBhvr>
                                      <p:to>
                                        <p:strVal val="visible"/>
                                      </p:to>
                                    </p:set>
                                    <p:animEffect transition="in" filter="fade">
                                      <p:cBhvr>
                                        <p:cTn id="88" dur="400"/>
                                        <p:tgtEl>
                                          <p:spTgt spid="72">
                                            <p:txEl>
                                              <p:pRg st="0" end="0"/>
                                            </p:txEl>
                                          </p:spTgt>
                                        </p:tgtEl>
                                      </p:cBhvr>
                                    </p:animEffect>
                                    <p:anim calcmode="lin" valueType="num">
                                      <p:cBhvr>
                                        <p:cTn id="89" dur="400" fill="hold"/>
                                        <p:tgtEl>
                                          <p:spTgt spid="72">
                                            <p:txEl>
                                              <p:pRg st="0" end="0"/>
                                            </p:txEl>
                                          </p:spTgt>
                                        </p:tgtEl>
                                        <p:attrNameLst>
                                          <p:attrName>ppt_x</p:attrName>
                                        </p:attrNameLst>
                                      </p:cBhvr>
                                      <p:tavLst>
                                        <p:tav tm="0">
                                          <p:val>
                                            <p:strVal val="#ppt_x"/>
                                          </p:val>
                                        </p:tav>
                                        <p:tav tm="100000">
                                          <p:val>
                                            <p:strVal val="#ppt_x"/>
                                          </p:val>
                                        </p:tav>
                                      </p:tavLst>
                                    </p:anim>
                                    <p:anim calcmode="lin" valueType="num">
                                      <p:cBhvr>
                                        <p:cTn id="90" dur="400" fill="hold"/>
                                        <p:tgtEl>
                                          <p:spTgt spid="7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300" fill="hold"/>
                        <p:tgtEl>
                          <p:spTgt spid="57"/>
                        </p:tgtEl>
                        <p:attrNameLst>
                          <p:attrName>ppt_w</p:attrName>
                        </p:attrNameLst>
                      </p:cBhvr>
                      <p:tavLst>
                        <p:tav tm="0">
                          <p:val>
                            <p:fltVal val="0"/>
                          </p:val>
                        </p:tav>
                        <p:tav tm="100000">
                          <p:val>
                            <p:strVal val="#ppt_w"/>
                          </p:val>
                        </p:tav>
                      </p:tavLst>
                    </p:anim>
                    <p:anim calcmode="lin" valueType="num">
                      <p:cBhvr>
                        <p:cTn dur="300" fill="hold"/>
                        <p:tgtEl>
                          <p:spTgt spid="57"/>
                        </p:tgtEl>
                        <p:attrNameLst>
                          <p:attrName>ppt_h</p:attrName>
                        </p:attrNameLst>
                      </p:cBhvr>
                      <p:tavLst>
                        <p:tav tm="0">
                          <p:val>
                            <p:fltVal val="0"/>
                          </p:val>
                        </p:tav>
                        <p:tav tm="100000">
                          <p:val>
                            <p:strVal val="#ppt_h"/>
                          </p:val>
                        </p:tav>
                      </p:tavLst>
                    </p:anim>
                    <p:animEffect transition="in" filter="fade">
                      <p:cBhvr>
                        <p:cTn dur="300"/>
                        <p:tgtEl>
                          <p:spTgt spid="57"/>
                        </p:tgtEl>
                      </p:cBhvr>
                    </p:animEffect>
                  </p:childTnLst>
                </p:cTn>
              </p:par>
            </p:tnLst>
          </p:tmpl>
        </p:tmplLst>
      </p:bldP>
      <p:bldP spid="58" grpId="0" build="p">
        <p:tmplLst>
          <p:tmpl lvl="1">
            <p:tnLst>
              <p:par>
                <p:cTn presetID="42" presetClass="entr" presetSubtype="0"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anim calcmode="lin" valueType="num">
                      <p:cBhvr>
                        <p:cTn dur="500" fill="hold"/>
                        <p:tgtEl>
                          <p:spTgt spid="58"/>
                        </p:tgtEl>
                        <p:attrNameLst>
                          <p:attrName>ppt_x</p:attrName>
                        </p:attrNameLst>
                      </p:cBhvr>
                      <p:tavLst>
                        <p:tav tm="0">
                          <p:val>
                            <p:strVal val="#ppt_x"/>
                          </p:val>
                        </p:tav>
                        <p:tav tm="100000">
                          <p:val>
                            <p:strVal val="#ppt_x"/>
                          </p:val>
                        </p:tav>
                      </p:tavLst>
                    </p:anim>
                    <p:anim calcmode="lin" valueType="num">
                      <p:cBhvr>
                        <p:cTn dur="500" fill="hold"/>
                        <p:tgtEl>
                          <p:spTgt spid="58"/>
                        </p:tgtEl>
                        <p:attrNameLst>
                          <p:attrName>ppt_y</p:attrName>
                        </p:attrNameLst>
                      </p:cBhvr>
                      <p:tavLst>
                        <p:tav tm="0">
                          <p:val>
                            <p:strVal val="#ppt_y+.1"/>
                          </p:val>
                        </p:tav>
                        <p:tav tm="100000">
                          <p:val>
                            <p:strVal val="#ppt_y"/>
                          </p:val>
                        </p:tav>
                      </p:tavLst>
                    </p:anim>
                  </p:childTnLst>
                </p:cTn>
              </p:par>
            </p:tnLst>
          </p:tmpl>
        </p:tmplLst>
      </p:bldP>
      <p:bldP spid="59" grpId="0" build="p">
        <p:tmplLst>
          <p:tmpl lvl="1">
            <p:tnLst>
              <p:par>
                <p:cTn presetID="10" presetClass="entr" presetSubtype="0" fill="hold" nodeType="withEffect">
                  <p:stCondLst>
                    <p:cond delay="80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build="p">
        <p:tmplLst>
          <p:tmpl lvl="1">
            <p:tnLst>
              <p:par>
                <p:cTn presetID="42" presetClass="entr" presetSubtype="0"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Effect transition="in" filter="fade">
                      <p:cBhvr>
                        <p:cTn dur="400"/>
                        <p:tgtEl>
                          <p:spTgt spid="60"/>
                        </p:tgtEl>
                      </p:cBhvr>
                    </p:animEffect>
                    <p:anim calcmode="lin" valueType="num">
                      <p:cBhvr>
                        <p:cTn dur="400" fill="hold"/>
                        <p:tgtEl>
                          <p:spTgt spid="60"/>
                        </p:tgtEl>
                        <p:attrNameLst>
                          <p:attrName>ppt_x</p:attrName>
                        </p:attrNameLst>
                      </p:cBhvr>
                      <p:tavLst>
                        <p:tav tm="0">
                          <p:val>
                            <p:strVal val="#ppt_x"/>
                          </p:val>
                        </p:tav>
                        <p:tav tm="100000">
                          <p:val>
                            <p:strVal val="#ppt_x"/>
                          </p:val>
                        </p:tav>
                      </p:tavLst>
                    </p:anim>
                    <p:anim calcmode="lin" valueType="num">
                      <p:cBhvr>
                        <p:cTn dur="400" fill="hold"/>
                        <p:tgtEl>
                          <p:spTgt spid="60"/>
                        </p:tgtEl>
                        <p:attrNameLst>
                          <p:attrName>ppt_y</p:attrName>
                        </p:attrNameLst>
                      </p:cBhvr>
                      <p:tavLst>
                        <p:tav tm="0">
                          <p:val>
                            <p:strVal val="#ppt_y+.1"/>
                          </p:val>
                        </p:tav>
                        <p:tav tm="100000">
                          <p:val>
                            <p:strVal val="#ppt_y"/>
                          </p:val>
                        </p:tav>
                      </p:tavLst>
                    </p:anim>
                  </p:childTnLst>
                </p:cTn>
              </p:par>
            </p:tnLst>
          </p:tmpl>
        </p:tmplLst>
      </p:bldP>
      <p:bldP spid="61" grpId="0" animBg="1"/>
      <p:bldP spid="62" grpId="0" build="p">
        <p:tmplLst>
          <p:tmpl lvl="1">
            <p:tnLst>
              <p:par>
                <p:cTn presetID="53" presetClass="entr" presetSubtype="16"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p:cTn dur="300" fill="hold"/>
                        <p:tgtEl>
                          <p:spTgt spid="62"/>
                        </p:tgtEl>
                        <p:attrNameLst>
                          <p:attrName>ppt_w</p:attrName>
                        </p:attrNameLst>
                      </p:cBhvr>
                      <p:tavLst>
                        <p:tav tm="0">
                          <p:val>
                            <p:fltVal val="0"/>
                          </p:val>
                        </p:tav>
                        <p:tav tm="100000">
                          <p:val>
                            <p:strVal val="#ppt_w"/>
                          </p:val>
                        </p:tav>
                      </p:tavLst>
                    </p:anim>
                    <p:anim calcmode="lin" valueType="num">
                      <p:cBhvr>
                        <p:cTn dur="300" fill="hold"/>
                        <p:tgtEl>
                          <p:spTgt spid="62"/>
                        </p:tgtEl>
                        <p:attrNameLst>
                          <p:attrName>ppt_h</p:attrName>
                        </p:attrNameLst>
                      </p:cBhvr>
                      <p:tavLst>
                        <p:tav tm="0">
                          <p:val>
                            <p:fltVal val="0"/>
                          </p:val>
                        </p:tav>
                        <p:tav tm="100000">
                          <p:val>
                            <p:strVal val="#ppt_h"/>
                          </p:val>
                        </p:tav>
                      </p:tavLst>
                    </p:anim>
                    <p:animEffect transition="in" filter="fade">
                      <p:cBhvr>
                        <p:cTn dur="300"/>
                        <p:tgtEl>
                          <p:spTgt spid="62"/>
                        </p:tgtEl>
                      </p:cBhvr>
                    </p:animEffect>
                  </p:childTnLst>
                </p:cTn>
              </p:par>
            </p:tnLst>
          </p:tmpl>
        </p:tmplLst>
      </p:bldP>
      <p:bldP spid="63" grpId="0" build="p">
        <p:tmplLst>
          <p:tmpl lvl="1">
            <p:tnLst>
              <p:par>
                <p:cTn presetID="42" presetClass="entr" presetSubtype="0"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anim calcmode="lin" valueType="num">
                      <p:cBhvr>
                        <p:cTn dur="500" fill="hold"/>
                        <p:tgtEl>
                          <p:spTgt spid="63"/>
                        </p:tgtEl>
                        <p:attrNameLst>
                          <p:attrName>ppt_x</p:attrName>
                        </p:attrNameLst>
                      </p:cBhvr>
                      <p:tavLst>
                        <p:tav tm="0">
                          <p:val>
                            <p:strVal val="#ppt_x"/>
                          </p:val>
                        </p:tav>
                        <p:tav tm="100000">
                          <p:val>
                            <p:strVal val="#ppt_x"/>
                          </p:val>
                        </p:tav>
                      </p:tavLst>
                    </p:anim>
                    <p:anim calcmode="lin" valueType="num">
                      <p:cBhvr>
                        <p:cTn dur="500" fill="hold"/>
                        <p:tgtEl>
                          <p:spTgt spid="63"/>
                        </p:tgtEl>
                        <p:attrNameLst>
                          <p:attrName>ppt_y</p:attrName>
                        </p:attrNameLst>
                      </p:cBhvr>
                      <p:tavLst>
                        <p:tav tm="0">
                          <p:val>
                            <p:strVal val="#ppt_y+.1"/>
                          </p:val>
                        </p:tav>
                        <p:tav tm="100000">
                          <p:val>
                            <p:strVal val="#ppt_y"/>
                          </p:val>
                        </p:tav>
                      </p:tavLst>
                    </p:anim>
                  </p:childTnLst>
                </p:cTn>
              </p:par>
            </p:tnLst>
          </p:tmpl>
        </p:tmplLst>
      </p:bldP>
      <p:bldP spid="64" grpId="0" build="p">
        <p:tmplLst>
          <p:tmpl lvl="1">
            <p:tnLst>
              <p:par>
                <p:cTn presetID="10" presetClass="entr" presetSubtype="0" fill="hold" nodeType="withEffect">
                  <p:stCondLst>
                    <p:cond delay="80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42" presetClass="entr" presetSubtype="0"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Effect transition="in" filter="fade">
                      <p:cBhvr>
                        <p:cTn dur="400"/>
                        <p:tgtEl>
                          <p:spTgt spid="65"/>
                        </p:tgtEl>
                      </p:cBhvr>
                    </p:animEffect>
                    <p:anim calcmode="lin" valueType="num">
                      <p:cBhvr>
                        <p:cTn dur="400" fill="hold"/>
                        <p:tgtEl>
                          <p:spTgt spid="65"/>
                        </p:tgtEl>
                        <p:attrNameLst>
                          <p:attrName>ppt_x</p:attrName>
                        </p:attrNameLst>
                      </p:cBhvr>
                      <p:tavLst>
                        <p:tav tm="0">
                          <p:val>
                            <p:strVal val="#ppt_x"/>
                          </p:val>
                        </p:tav>
                        <p:tav tm="100000">
                          <p:val>
                            <p:strVal val="#ppt_x"/>
                          </p:val>
                        </p:tav>
                      </p:tavLst>
                    </p:anim>
                    <p:anim calcmode="lin" valueType="num">
                      <p:cBhvr>
                        <p:cTn dur="400" fill="hold"/>
                        <p:tgtEl>
                          <p:spTgt spid="65"/>
                        </p:tgtEl>
                        <p:attrNameLst>
                          <p:attrName>ppt_y</p:attrName>
                        </p:attrNameLst>
                      </p:cBhvr>
                      <p:tavLst>
                        <p:tav tm="0">
                          <p:val>
                            <p:strVal val="#ppt_y+.1"/>
                          </p:val>
                        </p:tav>
                        <p:tav tm="100000">
                          <p:val>
                            <p:strVal val="#ppt_y"/>
                          </p:val>
                        </p:tav>
                      </p:tavLst>
                    </p:anim>
                  </p:childTnLst>
                </p:cTn>
              </p:par>
            </p:tnLst>
          </p:tmpl>
        </p:tmplLst>
      </p:bldP>
      <p:bldP spid="66" grpId="0" animBg="1"/>
      <p:bldP spid="67" grpId="0" build="p">
        <p:tmplLst>
          <p:tmpl lvl="1">
            <p:tnLst>
              <p:par>
                <p:cTn presetID="53" presetClass="entr" presetSubtype="16"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p:cTn dur="300" fill="hold"/>
                        <p:tgtEl>
                          <p:spTgt spid="67"/>
                        </p:tgtEl>
                        <p:attrNameLst>
                          <p:attrName>ppt_w</p:attrName>
                        </p:attrNameLst>
                      </p:cBhvr>
                      <p:tavLst>
                        <p:tav tm="0">
                          <p:val>
                            <p:fltVal val="0"/>
                          </p:val>
                        </p:tav>
                        <p:tav tm="100000">
                          <p:val>
                            <p:strVal val="#ppt_w"/>
                          </p:val>
                        </p:tav>
                      </p:tavLst>
                    </p:anim>
                    <p:anim calcmode="lin" valueType="num">
                      <p:cBhvr>
                        <p:cTn dur="300" fill="hold"/>
                        <p:tgtEl>
                          <p:spTgt spid="67"/>
                        </p:tgtEl>
                        <p:attrNameLst>
                          <p:attrName>ppt_h</p:attrName>
                        </p:attrNameLst>
                      </p:cBhvr>
                      <p:tavLst>
                        <p:tav tm="0">
                          <p:val>
                            <p:fltVal val="0"/>
                          </p:val>
                        </p:tav>
                        <p:tav tm="100000">
                          <p:val>
                            <p:strVal val="#ppt_h"/>
                          </p:val>
                        </p:tav>
                      </p:tavLst>
                    </p:anim>
                    <p:animEffect transition="in" filter="fade">
                      <p:cBhvr>
                        <p:cTn dur="300"/>
                        <p:tgtEl>
                          <p:spTgt spid="67"/>
                        </p:tgtEl>
                      </p:cBhvr>
                    </p:animEffect>
                  </p:childTnLst>
                </p:cTn>
              </p:par>
            </p:tnLst>
          </p:tmpl>
        </p:tmplLst>
      </p:bldP>
      <p:bldP spid="68" grpId="0" build="p">
        <p:tmplLst>
          <p:tmpl lvl="1">
            <p:tnLst>
              <p:par>
                <p:cTn presetID="42" presetClass="entr" presetSubtype="0" fill="hold" nodeType="withEffect">
                  <p:stCondLst>
                    <p:cond delay="2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anim calcmode="lin" valueType="num">
                      <p:cBhvr>
                        <p:cTn dur="500" fill="hold"/>
                        <p:tgtEl>
                          <p:spTgt spid="68"/>
                        </p:tgtEl>
                        <p:attrNameLst>
                          <p:attrName>ppt_x</p:attrName>
                        </p:attrNameLst>
                      </p:cBhvr>
                      <p:tavLst>
                        <p:tav tm="0">
                          <p:val>
                            <p:strVal val="#ppt_x"/>
                          </p:val>
                        </p:tav>
                        <p:tav tm="100000">
                          <p:val>
                            <p:strVal val="#ppt_x"/>
                          </p:val>
                        </p:tav>
                      </p:tavLst>
                    </p:anim>
                    <p:anim calcmode="lin" valueType="num">
                      <p:cBhvr>
                        <p:cTn dur="500" fill="hold"/>
                        <p:tgtEl>
                          <p:spTgt spid="68"/>
                        </p:tgtEl>
                        <p:attrNameLst>
                          <p:attrName>ppt_y</p:attrName>
                        </p:attrNameLst>
                      </p:cBhvr>
                      <p:tavLst>
                        <p:tav tm="0">
                          <p:val>
                            <p:strVal val="#ppt_y+.1"/>
                          </p:val>
                        </p:tav>
                        <p:tav tm="100000">
                          <p:val>
                            <p:strVal val="#ppt_y"/>
                          </p:val>
                        </p:tav>
                      </p:tavLst>
                    </p:anim>
                  </p:childTnLst>
                </p:cTn>
              </p:par>
            </p:tnLst>
          </p:tmpl>
        </p:tmplLst>
      </p:bldP>
      <p:bldP spid="69" grpId="0" build="p">
        <p:tmplLst>
          <p:tmpl lvl="1">
            <p:tnLst>
              <p:par>
                <p:cTn presetID="10" presetClass="entr" presetSubtype="0" fill="hold" nodeType="withEffect">
                  <p:stCondLst>
                    <p:cond delay="80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build="p">
        <p:tmplLst>
          <p:tmpl lvl="1">
            <p:tnLst>
              <p:par>
                <p:cTn presetID="42" presetClass="entr" presetSubtype="0" fill="hold" nodeType="withEffect">
                  <p:stCondLst>
                    <p:cond delay="200"/>
                  </p:stCondLst>
                  <p:childTnLst>
                    <p:set>
                      <p:cBhvr>
                        <p:cTn dur="1" fill="hold">
                          <p:stCondLst>
                            <p:cond delay="0"/>
                          </p:stCondLst>
                        </p:cTn>
                        <p:tgtEl>
                          <p:spTgt spid="70"/>
                        </p:tgtEl>
                        <p:attrNameLst>
                          <p:attrName>style.visibility</p:attrName>
                        </p:attrNameLst>
                      </p:cBhvr>
                      <p:to>
                        <p:strVal val="visible"/>
                      </p:to>
                    </p:set>
                    <p:animEffect transition="in" filter="fade">
                      <p:cBhvr>
                        <p:cTn dur="400"/>
                        <p:tgtEl>
                          <p:spTgt spid="70"/>
                        </p:tgtEl>
                      </p:cBhvr>
                    </p:animEffect>
                    <p:anim calcmode="lin" valueType="num">
                      <p:cBhvr>
                        <p:cTn dur="400" fill="hold"/>
                        <p:tgtEl>
                          <p:spTgt spid="70"/>
                        </p:tgtEl>
                        <p:attrNameLst>
                          <p:attrName>ppt_x</p:attrName>
                        </p:attrNameLst>
                      </p:cBhvr>
                      <p:tavLst>
                        <p:tav tm="0">
                          <p:val>
                            <p:strVal val="#ppt_x"/>
                          </p:val>
                        </p:tav>
                        <p:tav tm="100000">
                          <p:val>
                            <p:strVal val="#ppt_x"/>
                          </p:val>
                        </p:tav>
                      </p:tavLst>
                    </p:anim>
                    <p:anim calcmode="lin" valueType="num">
                      <p:cBhvr>
                        <p:cTn dur="400" fill="hold"/>
                        <p:tgtEl>
                          <p:spTgt spid="70"/>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10" presetClass="entr" presetSubtype="0" fill="hold" nodeType="withEffect">
                  <p:stCondLst>
                    <p:cond delay="8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P spid="72" grpId="0" build="p">
        <p:tmplLst>
          <p:tmpl lvl="1">
            <p:tnLst>
              <p:par>
                <p:cTn presetID="42" presetClass="entr" presetSubtype="0" fill="hold" nodeType="withEffect">
                  <p:stCondLst>
                    <p:cond delay="200"/>
                  </p:stCondLst>
                  <p:childTnLst>
                    <p:set>
                      <p:cBhvr>
                        <p:cTn dur="1" fill="hold">
                          <p:stCondLst>
                            <p:cond delay="0"/>
                          </p:stCondLst>
                        </p:cTn>
                        <p:tgtEl>
                          <p:spTgt spid="72"/>
                        </p:tgtEl>
                        <p:attrNameLst>
                          <p:attrName>style.visibility</p:attrName>
                        </p:attrNameLst>
                      </p:cBhvr>
                      <p:to>
                        <p:strVal val="visible"/>
                      </p:to>
                    </p:set>
                    <p:animEffect transition="in" filter="fade">
                      <p:cBhvr>
                        <p:cTn dur="400"/>
                        <p:tgtEl>
                          <p:spTgt spid="72"/>
                        </p:tgtEl>
                      </p:cBhvr>
                    </p:animEffect>
                    <p:anim calcmode="lin" valueType="num">
                      <p:cBhvr>
                        <p:cTn dur="400" fill="hold"/>
                        <p:tgtEl>
                          <p:spTgt spid="72"/>
                        </p:tgtEl>
                        <p:attrNameLst>
                          <p:attrName>ppt_x</p:attrName>
                        </p:attrNameLst>
                      </p:cBhvr>
                      <p:tavLst>
                        <p:tav tm="0">
                          <p:val>
                            <p:strVal val="#ppt_x"/>
                          </p:val>
                        </p:tav>
                        <p:tav tm="100000">
                          <p:val>
                            <p:strVal val="#ppt_x"/>
                          </p:val>
                        </p:tav>
                      </p:tavLst>
                    </p:anim>
                    <p:anim calcmode="lin" valueType="num">
                      <p:cBhvr>
                        <p:cTn dur="400" fill="hold"/>
                        <p:tgtEl>
                          <p:spTgt spid="72"/>
                        </p:tgtEl>
                        <p:attrNameLst>
                          <p:attrName>ppt_y</p:attrName>
                        </p:attrNameLst>
                      </p:cBhvr>
                      <p:tavLst>
                        <p:tav tm="0">
                          <p:val>
                            <p:strVal val="#ppt_y+.1"/>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2.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ounded Rectangle 1"/>
          <p:cNvSpPr/>
          <p:nvPr userDrawn="1"/>
        </p:nvSpPr>
        <p:spPr>
          <a:xfrm>
            <a:off x="8680453" y="270483"/>
            <a:ext cx="274638" cy="237193"/>
          </a:xfrm>
          <a:prstGeom prst="roundRect">
            <a:avLst>
              <a:gd name="adj" fmla="val 21739"/>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5057" tIns="47529" rIns="95057" bIns="47529" rtlCol="0" anchor="ctr"/>
          <a:lstStyle/>
          <a:p>
            <a:pPr algn="ctr"/>
            <a:endParaRPr lang="en-US" dirty="0">
              <a:solidFill>
                <a:srgbClr val="7F7F7F"/>
              </a:solidFill>
            </a:endParaRPr>
          </a:p>
        </p:txBody>
      </p:sp>
      <p:sp>
        <p:nvSpPr>
          <p:cNvPr id="3" name="TextBox 2"/>
          <p:cNvSpPr txBox="1"/>
          <p:nvPr userDrawn="1"/>
        </p:nvSpPr>
        <p:spPr>
          <a:xfrm flipH="1">
            <a:off x="8744211" y="263429"/>
            <a:ext cx="145790" cy="244248"/>
          </a:xfrm>
          <a:prstGeom prst="rect">
            <a:avLst/>
          </a:prstGeom>
          <a:noFill/>
        </p:spPr>
        <p:txBody>
          <a:bodyPr wrap="none" lIns="0" tIns="0" rIns="0" bIns="0" rtlCol="0" anchor="ctr" anchorCtr="1">
            <a:normAutofit/>
          </a:bodyPr>
          <a:lstStyle/>
          <a:p>
            <a:pPr algn="ctr">
              <a:lnSpc>
                <a:spcPct val="100000"/>
              </a:lnSpc>
            </a:pPr>
            <a:fld id="{FCEE2C88-6C8F-484D-AF69-578F576B1F44}" type="slidenum">
              <a:rPr lang="en-US" sz="900" smtClean="0">
                <a:solidFill>
                  <a:schemeClr val="bg1"/>
                </a:solidFill>
                <a:latin typeface="Arial"/>
                <a:cs typeface="Arial"/>
              </a:rPr>
              <a:pPr algn="ctr">
                <a:lnSpc>
                  <a:spcPct val="100000"/>
                </a:lnSpc>
              </a:pPr>
              <a:t>‹#›</a:t>
            </a:fld>
            <a:endParaRPr lang="en-US" sz="900" dirty="0">
              <a:solidFill>
                <a:schemeClr val="bg1"/>
              </a:solidFill>
              <a:latin typeface="Arial"/>
              <a:cs typeface="Arial"/>
            </a:endParaRPr>
          </a:p>
        </p:txBody>
      </p:sp>
    </p:spTree>
    <p:extLst>
      <p:ext uri="{BB962C8B-B14F-4D97-AF65-F5344CB8AC3E}">
        <p14:creationId xmlns:p14="http://schemas.microsoft.com/office/powerpoint/2010/main" val="363149968"/>
      </p:ext>
    </p:extLst>
  </p:cSld>
  <p:clrMap bg1="lt1" tx1="dk1" bg2="lt2" tx2="dk2" accent1="accent1" accent2="accent2" accent3="accent3" accent4="accent4" accent5="accent5" accent6="accent6" hlink="hlink" folHlink="folHlink"/>
  <p:sldLayoutIdLst>
    <p:sldLayoutId id="2147483687" r:id="rId1"/>
    <p:sldLayoutId id="2147483689" r:id="rId2"/>
    <p:sldLayoutId id="2147483690" r:id="rId3"/>
    <p:sldLayoutId id="2147483762" r:id="rId4"/>
    <p:sldLayoutId id="2147483696" r:id="rId5"/>
    <p:sldLayoutId id="2147483699" r:id="rId6"/>
    <p:sldLayoutId id="2147483697" r:id="rId7"/>
    <p:sldLayoutId id="2147483698" r:id="rId8"/>
    <p:sldLayoutId id="2147483700" r:id="rId9"/>
    <p:sldLayoutId id="2147483683" r:id="rId10"/>
    <p:sldLayoutId id="2147483730" r:id="rId11"/>
    <p:sldLayoutId id="2147483708" r:id="rId12"/>
    <p:sldLayoutId id="2147483728" r:id="rId13"/>
    <p:sldLayoutId id="2147483709" r:id="rId14"/>
    <p:sldLayoutId id="2147483717" r:id="rId15"/>
    <p:sldLayoutId id="2147483725" r:id="rId16"/>
    <p:sldLayoutId id="2147483726" r:id="rId17"/>
    <p:sldLayoutId id="2147483704" r:id="rId18"/>
    <p:sldLayoutId id="2147483738" r:id="rId19"/>
    <p:sldLayoutId id="2147483729" r:id="rId20"/>
    <p:sldLayoutId id="2147483671" r:id="rId21"/>
    <p:sldLayoutId id="2147483732" r:id="rId22"/>
    <p:sldLayoutId id="2147483701" r:id="rId23"/>
    <p:sldLayoutId id="2147483707" r:id="rId24"/>
    <p:sldLayoutId id="2147483702" r:id="rId25"/>
    <p:sldLayoutId id="2147483703" r:id="rId26"/>
    <p:sldLayoutId id="2147483727" r:id="rId27"/>
    <p:sldLayoutId id="2147483733" r:id="rId28"/>
    <p:sldLayoutId id="2147483712" r:id="rId29"/>
    <p:sldLayoutId id="2147483706" r:id="rId30"/>
    <p:sldLayoutId id="2147483734" r:id="rId31"/>
    <p:sldLayoutId id="2147483731" r:id="rId32"/>
    <p:sldLayoutId id="2147483735" r:id="rId33"/>
    <p:sldLayoutId id="2147483736" r:id="rId34"/>
    <p:sldLayoutId id="2147483737" r:id="rId35"/>
    <p:sldLayoutId id="2147483720" r:id="rId36"/>
    <p:sldLayoutId id="2147483686" r:id="rId37"/>
    <p:sldLayoutId id="2147483684" r:id="rId38"/>
    <p:sldLayoutId id="2147483685" r:id="rId39"/>
    <p:sldLayoutId id="2147483739" r:id="rId40"/>
    <p:sldLayoutId id="2147483740" r:id="rId41"/>
    <p:sldLayoutId id="2147483742" r:id="rId42"/>
    <p:sldLayoutId id="2147483741" r:id="rId43"/>
    <p:sldLayoutId id="2147483743" r:id="rId44"/>
    <p:sldLayoutId id="2147483744" r:id="rId45"/>
    <p:sldLayoutId id="2147483761" r:id="rId46"/>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2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Effect transition="in" filter="fade">
                                      <p:cBhvr>
                                        <p:cTn id="9" dur="3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hf hdr="0" ftr="0" dt="0"/>
  <p:txStyles>
    <p:titleStyle>
      <a:lvl1pPr algn="ctr" defTabSz="405037" rtl="0" eaLnBrk="1" latinLnBrk="0" hangingPunct="1">
        <a:spcBef>
          <a:spcPct val="0"/>
        </a:spcBef>
        <a:buNone/>
        <a:defRPr sz="3900" kern="1200">
          <a:solidFill>
            <a:schemeClr val="tx1"/>
          </a:solidFill>
          <a:latin typeface="+mj-lt"/>
          <a:ea typeface="+mj-ea"/>
          <a:cs typeface="+mj-cs"/>
        </a:defRPr>
      </a:lvl1pPr>
    </p:titleStyle>
    <p:bodyStyle>
      <a:lvl1pPr marL="303777" indent="-303777" algn="l" defTabSz="405037" rtl="0" eaLnBrk="1" latinLnBrk="0" hangingPunct="1">
        <a:spcBef>
          <a:spcPct val="20000"/>
        </a:spcBef>
        <a:buFont typeface="Arial"/>
        <a:buChar char="•"/>
        <a:defRPr sz="2800" kern="1200">
          <a:solidFill>
            <a:schemeClr val="tx1"/>
          </a:solidFill>
          <a:latin typeface="+mn-lt"/>
          <a:ea typeface="+mn-ea"/>
          <a:cs typeface="+mn-cs"/>
        </a:defRPr>
      </a:lvl1pPr>
      <a:lvl2pPr marL="658184" indent="-253147" algn="l" defTabSz="405037" rtl="0" eaLnBrk="1" latinLnBrk="0" hangingPunct="1">
        <a:spcBef>
          <a:spcPct val="20000"/>
        </a:spcBef>
        <a:buFont typeface="Arial"/>
        <a:buChar char="–"/>
        <a:defRPr sz="2500" kern="1200">
          <a:solidFill>
            <a:schemeClr val="tx1"/>
          </a:solidFill>
          <a:latin typeface="+mn-lt"/>
          <a:ea typeface="+mn-ea"/>
          <a:cs typeface="+mn-cs"/>
        </a:defRPr>
      </a:lvl2pPr>
      <a:lvl3pPr marL="1012591" indent="-202518" algn="l" defTabSz="405037" rtl="0" eaLnBrk="1" latinLnBrk="0" hangingPunct="1">
        <a:spcBef>
          <a:spcPct val="20000"/>
        </a:spcBef>
        <a:buFont typeface="Arial"/>
        <a:buChar char="•"/>
        <a:defRPr sz="2100" kern="1200">
          <a:solidFill>
            <a:schemeClr val="tx1"/>
          </a:solidFill>
          <a:latin typeface="+mn-lt"/>
          <a:ea typeface="+mn-ea"/>
          <a:cs typeface="+mn-cs"/>
        </a:defRPr>
      </a:lvl3pPr>
      <a:lvl4pPr marL="1417626" indent="-202518" algn="l" defTabSz="405037" rtl="0" eaLnBrk="1" latinLnBrk="0" hangingPunct="1">
        <a:spcBef>
          <a:spcPct val="20000"/>
        </a:spcBef>
        <a:buFont typeface="Arial"/>
        <a:buChar char="–"/>
        <a:defRPr sz="1800" kern="1200">
          <a:solidFill>
            <a:schemeClr val="tx1"/>
          </a:solidFill>
          <a:latin typeface="+mn-lt"/>
          <a:ea typeface="+mn-ea"/>
          <a:cs typeface="+mn-cs"/>
        </a:defRPr>
      </a:lvl4pPr>
      <a:lvl5pPr marL="1822662" indent="-202518" algn="l" defTabSz="405037" rtl="0" eaLnBrk="1" latinLnBrk="0" hangingPunct="1">
        <a:spcBef>
          <a:spcPct val="20000"/>
        </a:spcBef>
        <a:buFont typeface="Arial"/>
        <a:buChar char="»"/>
        <a:defRPr sz="1800" kern="1200">
          <a:solidFill>
            <a:schemeClr val="tx1"/>
          </a:solidFill>
          <a:latin typeface="+mn-lt"/>
          <a:ea typeface="+mn-ea"/>
          <a:cs typeface="+mn-cs"/>
        </a:defRPr>
      </a:lvl5pPr>
      <a:lvl6pPr marL="2227698" indent="-202518" algn="l" defTabSz="405037" rtl="0" eaLnBrk="1" latinLnBrk="0" hangingPunct="1">
        <a:spcBef>
          <a:spcPct val="20000"/>
        </a:spcBef>
        <a:buFont typeface="Arial"/>
        <a:buChar char="•"/>
        <a:defRPr sz="1800" kern="1200">
          <a:solidFill>
            <a:schemeClr val="tx1"/>
          </a:solidFill>
          <a:latin typeface="+mn-lt"/>
          <a:ea typeface="+mn-ea"/>
          <a:cs typeface="+mn-cs"/>
        </a:defRPr>
      </a:lvl6pPr>
      <a:lvl7pPr marL="2632735" indent="-202518" algn="l" defTabSz="405037" rtl="0" eaLnBrk="1" latinLnBrk="0" hangingPunct="1">
        <a:spcBef>
          <a:spcPct val="20000"/>
        </a:spcBef>
        <a:buFont typeface="Arial"/>
        <a:buChar char="•"/>
        <a:defRPr sz="1800" kern="1200">
          <a:solidFill>
            <a:schemeClr val="tx1"/>
          </a:solidFill>
          <a:latin typeface="+mn-lt"/>
          <a:ea typeface="+mn-ea"/>
          <a:cs typeface="+mn-cs"/>
        </a:defRPr>
      </a:lvl7pPr>
      <a:lvl8pPr marL="3037771" indent="-202518" algn="l" defTabSz="405037" rtl="0" eaLnBrk="1" latinLnBrk="0" hangingPunct="1">
        <a:spcBef>
          <a:spcPct val="20000"/>
        </a:spcBef>
        <a:buFont typeface="Arial"/>
        <a:buChar char="•"/>
        <a:defRPr sz="1800" kern="1200">
          <a:solidFill>
            <a:schemeClr val="tx1"/>
          </a:solidFill>
          <a:latin typeface="+mn-lt"/>
          <a:ea typeface="+mn-ea"/>
          <a:cs typeface="+mn-cs"/>
        </a:defRPr>
      </a:lvl8pPr>
      <a:lvl9pPr marL="3442807" indent="-202518" algn="l" defTabSz="405037" rtl="0" eaLnBrk="1" latinLnBrk="0" hangingPunct="1">
        <a:spcBef>
          <a:spcPct val="20000"/>
        </a:spcBef>
        <a:buFont typeface="Arial"/>
        <a:buChar char="•"/>
        <a:defRPr sz="1800" kern="1200">
          <a:solidFill>
            <a:schemeClr val="tx1"/>
          </a:solidFill>
          <a:latin typeface="+mn-lt"/>
          <a:ea typeface="+mn-ea"/>
          <a:cs typeface="+mn-cs"/>
        </a:defRPr>
      </a:lvl9pPr>
    </p:bodyStyle>
    <p:otherStyle>
      <a:defPPr>
        <a:defRPr lang="en-US"/>
      </a:defPPr>
      <a:lvl1pPr marL="0" algn="l" defTabSz="405037" rtl="0" eaLnBrk="1" latinLnBrk="0" hangingPunct="1">
        <a:defRPr sz="1600" kern="1200">
          <a:solidFill>
            <a:schemeClr val="tx1"/>
          </a:solidFill>
          <a:latin typeface="+mn-lt"/>
          <a:ea typeface="+mn-ea"/>
          <a:cs typeface="+mn-cs"/>
        </a:defRPr>
      </a:lvl1pPr>
      <a:lvl2pPr marL="405037" algn="l" defTabSz="405037" rtl="0" eaLnBrk="1" latinLnBrk="0" hangingPunct="1">
        <a:defRPr sz="1600" kern="1200">
          <a:solidFill>
            <a:schemeClr val="tx1"/>
          </a:solidFill>
          <a:latin typeface="+mn-lt"/>
          <a:ea typeface="+mn-ea"/>
          <a:cs typeface="+mn-cs"/>
        </a:defRPr>
      </a:lvl2pPr>
      <a:lvl3pPr marL="810073" algn="l" defTabSz="405037" rtl="0" eaLnBrk="1" latinLnBrk="0" hangingPunct="1">
        <a:defRPr sz="1600" kern="1200">
          <a:solidFill>
            <a:schemeClr val="tx1"/>
          </a:solidFill>
          <a:latin typeface="+mn-lt"/>
          <a:ea typeface="+mn-ea"/>
          <a:cs typeface="+mn-cs"/>
        </a:defRPr>
      </a:lvl3pPr>
      <a:lvl4pPr marL="1215109" algn="l" defTabSz="405037" rtl="0" eaLnBrk="1" latinLnBrk="0" hangingPunct="1">
        <a:defRPr sz="1600" kern="1200">
          <a:solidFill>
            <a:schemeClr val="tx1"/>
          </a:solidFill>
          <a:latin typeface="+mn-lt"/>
          <a:ea typeface="+mn-ea"/>
          <a:cs typeface="+mn-cs"/>
        </a:defRPr>
      </a:lvl4pPr>
      <a:lvl5pPr marL="1620144" algn="l" defTabSz="405037" rtl="0" eaLnBrk="1" latinLnBrk="0" hangingPunct="1">
        <a:defRPr sz="1600" kern="1200">
          <a:solidFill>
            <a:schemeClr val="tx1"/>
          </a:solidFill>
          <a:latin typeface="+mn-lt"/>
          <a:ea typeface="+mn-ea"/>
          <a:cs typeface="+mn-cs"/>
        </a:defRPr>
      </a:lvl5pPr>
      <a:lvl6pPr marL="2025180" algn="l" defTabSz="405037" rtl="0" eaLnBrk="1" latinLnBrk="0" hangingPunct="1">
        <a:defRPr sz="1600" kern="1200">
          <a:solidFill>
            <a:schemeClr val="tx1"/>
          </a:solidFill>
          <a:latin typeface="+mn-lt"/>
          <a:ea typeface="+mn-ea"/>
          <a:cs typeface="+mn-cs"/>
        </a:defRPr>
      </a:lvl6pPr>
      <a:lvl7pPr marL="2430216" algn="l" defTabSz="405037" rtl="0" eaLnBrk="1" latinLnBrk="0" hangingPunct="1">
        <a:defRPr sz="1600" kern="1200">
          <a:solidFill>
            <a:schemeClr val="tx1"/>
          </a:solidFill>
          <a:latin typeface="+mn-lt"/>
          <a:ea typeface="+mn-ea"/>
          <a:cs typeface="+mn-cs"/>
        </a:defRPr>
      </a:lvl7pPr>
      <a:lvl8pPr marL="2835253" algn="l" defTabSz="405037" rtl="0" eaLnBrk="1" latinLnBrk="0" hangingPunct="1">
        <a:defRPr sz="1600" kern="1200">
          <a:solidFill>
            <a:schemeClr val="tx1"/>
          </a:solidFill>
          <a:latin typeface="+mn-lt"/>
          <a:ea typeface="+mn-ea"/>
          <a:cs typeface="+mn-cs"/>
        </a:defRPr>
      </a:lvl8pPr>
      <a:lvl9pPr marL="3240289" algn="l" defTabSz="405037"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734336758"/>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44.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4.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45.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45.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44.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4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6.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5.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5.xml"/><Relationship Id="rId5" Type="http://schemas.openxmlformats.org/officeDocument/2006/relationships/image" Target="../media/image6.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26513" y="-554384"/>
            <a:ext cx="7127304" cy="6423556"/>
          </a:xfrm>
          <a:prstGeom prst="rect">
            <a:avLst/>
          </a:prstGeom>
        </p:spPr>
      </p:pic>
      <p:sp>
        <p:nvSpPr>
          <p:cNvPr id="245" name="TextBox 42"/>
          <p:cNvSpPr txBox="1"/>
          <p:nvPr/>
        </p:nvSpPr>
        <p:spPr>
          <a:xfrm>
            <a:off x="409134" y="1987928"/>
            <a:ext cx="7061345" cy="600164"/>
          </a:xfrm>
          <a:prstGeom prst="rect">
            <a:avLst/>
          </a:prstGeom>
          <a:noFill/>
        </p:spPr>
        <p:txBody>
          <a:bodyPr wrap="square" rtlCol="0">
            <a:spAutoFit/>
          </a:bodyPr>
          <a:lstStyle/>
          <a:p>
            <a:r>
              <a:rPr lang="zh-CN" altLang="en-US" sz="3200" b="1" dirty="0">
                <a:latin typeface="微软雅黑" pitchFamily="34" charset="-122"/>
                <a:ea typeface="微软雅黑" pitchFamily="34" charset="-122"/>
              </a:rPr>
              <a:t>儿</a:t>
            </a:r>
            <a:r>
              <a:rPr lang="zh-CN" altLang="en-US" sz="3200" b="1" dirty="0" smtClean="0">
                <a:latin typeface="微软雅黑" pitchFamily="34" charset="-122"/>
                <a:ea typeface="微软雅黑" pitchFamily="34" charset="-122"/>
              </a:rPr>
              <a:t>童美术教育培训</a:t>
            </a:r>
            <a:r>
              <a:rPr lang="en-US" altLang="zh-CN" sz="3200" b="1" dirty="0" smtClean="0">
                <a:latin typeface="微软雅黑" pitchFamily="34" charset="-122"/>
                <a:ea typeface="微软雅黑" pitchFamily="34" charset="-122"/>
              </a:rPr>
              <a:t>PPT</a:t>
            </a:r>
            <a:r>
              <a:rPr lang="zh-CN" altLang="en-US" sz="3200" b="1" dirty="0">
                <a:latin typeface="微软雅黑" pitchFamily="34" charset="-122"/>
                <a:ea typeface="微软雅黑" pitchFamily="34" charset="-122"/>
              </a:rPr>
              <a:t>模板</a:t>
            </a:r>
          </a:p>
        </p:txBody>
      </p:sp>
      <p:sp>
        <p:nvSpPr>
          <p:cNvPr id="251" name="TextBox 250"/>
          <p:cNvSpPr txBox="1"/>
          <p:nvPr/>
        </p:nvSpPr>
        <p:spPr>
          <a:xfrm>
            <a:off x="410204" y="2521917"/>
            <a:ext cx="4554438" cy="307777"/>
          </a:xfrm>
          <a:prstGeom prst="rect">
            <a:avLst/>
          </a:prstGeom>
          <a:noFill/>
        </p:spPr>
        <p:txBody>
          <a:bodyPr wrap="square" rtlCol="0">
            <a:spAutoFit/>
          </a:bodyPr>
          <a:lstStyle/>
          <a:p>
            <a:r>
              <a:rPr lang="zh-CN" altLang="zh-CN" sz="1400" b="1" dirty="0">
                <a:latin typeface="微软雅黑" pitchFamily="34" charset="-122"/>
                <a:ea typeface="微软雅黑" pitchFamily="34" charset="-122"/>
              </a:rPr>
              <a:t>适用</a:t>
            </a:r>
            <a:r>
              <a:rPr lang="zh-CN" altLang="zh-CN" sz="1400" b="1" dirty="0" smtClean="0">
                <a:latin typeface="微软雅黑" pitchFamily="34" charset="-122"/>
                <a:ea typeface="微软雅黑" pitchFamily="34" charset="-122"/>
              </a:rPr>
              <a:t>于</a:t>
            </a:r>
            <a:r>
              <a:rPr lang="zh-CN" altLang="en-US" sz="1400" b="1" dirty="0">
                <a:latin typeface="微软雅黑" pitchFamily="34" charset="-122"/>
                <a:ea typeface="微软雅黑" pitchFamily="34" charset="-122"/>
              </a:rPr>
              <a:t>教育培训</a:t>
            </a:r>
            <a:r>
              <a:rPr lang="en-US" altLang="zh-CN" sz="1400" b="1" dirty="0" smtClean="0">
                <a:latin typeface="微软雅黑" pitchFamily="34" charset="-122"/>
                <a:ea typeface="微软雅黑" pitchFamily="34" charset="-122"/>
              </a:rPr>
              <a:t>  </a:t>
            </a:r>
            <a:r>
              <a:rPr lang="zh-CN" altLang="en-US" sz="1400" b="1" dirty="0" smtClean="0">
                <a:latin typeface="微软雅黑" pitchFamily="34" charset="-122"/>
                <a:ea typeface="微软雅黑" pitchFamily="34" charset="-122"/>
              </a:rPr>
              <a:t>成长教育</a:t>
            </a:r>
            <a:r>
              <a:rPr lang="en-US" altLang="zh-CN" sz="1400" b="1" dirty="0" smtClean="0">
                <a:latin typeface="微软雅黑" pitchFamily="34" charset="-122"/>
                <a:ea typeface="微软雅黑" pitchFamily="34" charset="-122"/>
              </a:rPr>
              <a:t>  </a:t>
            </a:r>
            <a:r>
              <a:rPr lang="zh-CN" altLang="zh-CN" sz="1400" b="1" dirty="0">
                <a:latin typeface="微软雅黑" pitchFamily="34" charset="-122"/>
                <a:ea typeface="微软雅黑" pitchFamily="34" charset="-122"/>
              </a:rPr>
              <a:t>公司介绍</a:t>
            </a:r>
            <a:r>
              <a:rPr lang="en-US" altLang="zh-CN" sz="1400" b="1" dirty="0">
                <a:latin typeface="微软雅黑" pitchFamily="34" charset="-122"/>
                <a:ea typeface="微软雅黑" pitchFamily="34" charset="-122"/>
              </a:rPr>
              <a:t>  </a:t>
            </a:r>
            <a:r>
              <a:rPr lang="zh-CN" altLang="zh-CN" sz="1400" b="1" dirty="0">
                <a:latin typeface="微软雅黑" pitchFamily="34" charset="-122"/>
                <a:ea typeface="微软雅黑" pitchFamily="34" charset="-122"/>
              </a:rPr>
              <a:t>企业宣传</a:t>
            </a:r>
            <a:endParaRPr lang="zh-CN" altLang="zh-CN" sz="1400" dirty="0">
              <a:latin typeface="微软雅黑" pitchFamily="34" charset="-122"/>
              <a:ea typeface="微软雅黑" pitchFamily="34" charset="-122"/>
            </a:endParaRPr>
          </a:p>
        </p:txBody>
      </p:sp>
      <p:sp>
        <p:nvSpPr>
          <p:cNvPr id="28" name="TextBox 27"/>
          <p:cNvSpPr txBox="1"/>
          <p:nvPr/>
        </p:nvSpPr>
        <p:spPr>
          <a:xfrm>
            <a:off x="420955" y="1795913"/>
            <a:ext cx="3938296" cy="261610"/>
          </a:xfrm>
          <a:prstGeom prst="rect">
            <a:avLst/>
          </a:prstGeom>
          <a:noFill/>
        </p:spPr>
        <p:txBody>
          <a:bodyPr wrap="square" rtlCol="0">
            <a:spAutoFit/>
          </a:bodyPr>
          <a:lstStyle/>
          <a:p>
            <a:r>
              <a:rPr lang="zh-CN" altLang="en-US" sz="1100" b="1" dirty="0">
                <a:latin typeface="微软雅黑" pitchFamily="34" charset="-122"/>
                <a:ea typeface="微软雅黑" pitchFamily="34" charset="-122"/>
              </a:rPr>
              <a:t>框架完整 </a:t>
            </a:r>
            <a:r>
              <a:rPr lang="en-US" altLang="zh-CN" sz="1100" b="1" dirty="0">
                <a:latin typeface="微软雅黑" pitchFamily="34" charset="-122"/>
                <a:ea typeface="微软雅黑" pitchFamily="34" charset="-122"/>
              </a:rPr>
              <a:t>/ </a:t>
            </a:r>
            <a:r>
              <a:rPr lang="zh-CN" altLang="en-US" sz="1100" b="1" dirty="0">
                <a:latin typeface="微软雅黑" pitchFamily="34" charset="-122"/>
                <a:ea typeface="微软雅黑" pitchFamily="34" charset="-122"/>
              </a:rPr>
              <a:t>所有文字可以修改 </a:t>
            </a:r>
            <a:r>
              <a:rPr lang="en-US" altLang="zh-CN" sz="1100" b="1" dirty="0">
                <a:latin typeface="微软雅黑" pitchFamily="34" charset="-122"/>
                <a:ea typeface="微软雅黑" pitchFamily="34" charset="-122"/>
              </a:rPr>
              <a:t>/ </a:t>
            </a:r>
            <a:r>
              <a:rPr lang="zh-CN" altLang="en-US" sz="1100" b="1" dirty="0">
                <a:latin typeface="微软雅黑" pitchFamily="34" charset="-122"/>
                <a:ea typeface="微软雅黑" pitchFamily="34" charset="-122"/>
              </a:rPr>
              <a:t>图片可以替换</a:t>
            </a:r>
            <a:endParaRPr lang="zh-CN" altLang="zh-CN" sz="1100" b="1" dirty="0">
              <a:latin typeface="微软雅黑" pitchFamily="34" charset="-122"/>
              <a:ea typeface="微软雅黑" pitchFamily="34" charset="-122"/>
            </a:endParaRPr>
          </a:p>
        </p:txBody>
      </p:sp>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4733" y="3704049"/>
            <a:ext cx="2123927" cy="1987669"/>
          </a:xfrm>
          <a:prstGeom prst="rect">
            <a:avLst/>
          </a:prstGeom>
        </p:spPr>
      </p:pic>
    </p:spTree>
    <p:extLst>
      <p:ext uri="{BB962C8B-B14F-4D97-AF65-F5344CB8AC3E}">
        <p14:creationId xmlns:p14="http://schemas.microsoft.com/office/powerpoint/2010/main" val="161264239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245"/>
                                        </p:tgtEl>
                                        <p:attrNameLst>
                                          <p:attrName>style.visibility</p:attrName>
                                        </p:attrNameLst>
                                      </p:cBhvr>
                                      <p:to>
                                        <p:strVal val="visible"/>
                                      </p:to>
                                    </p:set>
                                    <p:anim by="(-#ppt_w*2)" calcmode="lin" valueType="num">
                                      <p:cBhvr rctx="PPT">
                                        <p:cTn id="11" dur="250" autoRev="1" fill="hold">
                                          <p:stCondLst>
                                            <p:cond delay="0"/>
                                          </p:stCondLst>
                                        </p:cTn>
                                        <p:tgtEl>
                                          <p:spTgt spid="245"/>
                                        </p:tgtEl>
                                        <p:attrNameLst>
                                          <p:attrName>ppt_w</p:attrName>
                                        </p:attrNameLst>
                                      </p:cBhvr>
                                    </p:anim>
                                    <p:anim by="(#ppt_w*0.50)" calcmode="lin" valueType="num">
                                      <p:cBhvr>
                                        <p:cTn id="12" dur="250" decel="50000" autoRev="1" fill="hold">
                                          <p:stCondLst>
                                            <p:cond delay="0"/>
                                          </p:stCondLst>
                                        </p:cTn>
                                        <p:tgtEl>
                                          <p:spTgt spid="245"/>
                                        </p:tgtEl>
                                        <p:attrNameLst>
                                          <p:attrName>ppt_x</p:attrName>
                                        </p:attrNameLst>
                                      </p:cBhvr>
                                    </p:anim>
                                    <p:anim from="(-#ppt_h/2)" to="(#ppt_y)" calcmode="lin" valueType="num">
                                      <p:cBhvr>
                                        <p:cTn id="13" dur="500" fill="hold">
                                          <p:stCondLst>
                                            <p:cond delay="0"/>
                                          </p:stCondLst>
                                        </p:cTn>
                                        <p:tgtEl>
                                          <p:spTgt spid="245"/>
                                        </p:tgtEl>
                                        <p:attrNameLst>
                                          <p:attrName>ppt_y</p:attrName>
                                        </p:attrNameLst>
                                      </p:cBhvr>
                                    </p:anim>
                                    <p:animRot by="21600000">
                                      <p:cBhvr>
                                        <p:cTn id="14" dur="500" fill="hold">
                                          <p:stCondLst>
                                            <p:cond delay="0"/>
                                          </p:stCondLst>
                                        </p:cTn>
                                        <p:tgtEl>
                                          <p:spTgt spid="245"/>
                                        </p:tgtEl>
                                        <p:attrNameLst>
                                          <p:attrName>r</p:attrName>
                                        </p:attrNameLst>
                                      </p:cBhvr>
                                    </p:animRot>
                                  </p:childTnLst>
                                </p:cTn>
                              </p:par>
                            </p:childTnLst>
                          </p:cTn>
                        </p:par>
                        <p:par>
                          <p:cTn id="15" fill="hold">
                            <p:stCondLst>
                              <p:cond delay="3100"/>
                            </p:stCondLst>
                            <p:childTnLst>
                              <p:par>
                                <p:cTn id="16" presetID="42" presetClass="entr" presetSubtype="0" fill="hold" grpId="0" nodeType="afterEffect">
                                  <p:stCondLst>
                                    <p:cond delay="0"/>
                                  </p:stCondLst>
                                  <p:childTnLst>
                                    <p:set>
                                      <p:cBhvr>
                                        <p:cTn id="17" dur="1" fill="hold">
                                          <p:stCondLst>
                                            <p:cond delay="0"/>
                                          </p:stCondLst>
                                        </p:cTn>
                                        <p:tgtEl>
                                          <p:spTgt spid="251"/>
                                        </p:tgtEl>
                                        <p:attrNameLst>
                                          <p:attrName>style.visibility</p:attrName>
                                        </p:attrNameLst>
                                      </p:cBhvr>
                                      <p:to>
                                        <p:strVal val="visible"/>
                                      </p:to>
                                    </p:set>
                                    <p:animEffect transition="in" filter="fade">
                                      <p:cBhvr>
                                        <p:cTn id="18" dur="500"/>
                                        <p:tgtEl>
                                          <p:spTgt spid="251"/>
                                        </p:tgtEl>
                                      </p:cBhvr>
                                    </p:animEffect>
                                    <p:anim calcmode="lin" valueType="num">
                                      <p:cBhvr>
                                        <p:cTn id="19" dur="500" fill="hold"/>
                                        <p:tgtEl>
                                          <p:spTgt spid="251"/>
                                        </p:tgtEl>
                                        <p:attrNameLst>
                                          <p:attrName>ppt_x</p:attrName>
                                        </p:attrNameLst>
                                      </p:cBhvr>
                                      <p:tavLst>
                                        <p:tav tm="0">
                                          <p:val>
                                            <p:strVal val="#ppt_x"/>
                                          </p:val>
                                        </p:tav>
                                        <p:tav tm="100000">
                                          <p:val>
                                            <p:strVal val="#ppt_x"/>
                                          </p:val>
                                        </p:tav>
                                      </p:tavLst>
                                    </p:anim>
                                    <p:anim calcmode="lin" valueType="num">
                                      <p:cBhvr>
                                        <p:cTn id="20" dur="500" fill="hold"/>
                                        <p:tgtEl>
                                          <p:spTgt spid="251"/>
                                        </p:tgtEl>
                                        <p:attrNameLst>
                                          <p:attrName>ppt_y</p:attrName>
                                        </p:attrNameLst>
                                      </p:cBhvr>
                                      <p:tavLst>
                                        <p:tav tm="0">
                                          <p:val>
                                            <p:strVal val="#ppt_y+.1"/>
                                          </p:val>
                                        </p:tav>
                                        <p:tav tm="100000">
                                          <p:val>
                                            <p:strVal val="#ppt_y"/>
                                          </p:val>
                                        </p:tav>
                                      </p:tavLst>
                                    </p:anim>
                                  </p:childTnLst>
                                </p:cTn>
                              </p:par>
                            </p:childTnLst>
                          </p:cTn>
                        </p:par>
                        <p:par>
                          <p:cTn id="21" fill="hold">
                            <p:stCondLst>
                              <p:cond delay="36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8"/>
                                        </p:tgtEl>
                                        <p:attrNameLst>
                                          <p:attrName>style.visibility</p:attrName>
                                        </p:attrNameLst>
                                      </p:cBhvr>
                                      <p:to>
                                        <p:strVal val="visible"/>
                                      </p:to>
                                    </p:set>
                                    <p:anim by="(-#ppt_w*2)" calcmode="lin" valueType="num">
                                      <p:cBhvr rctx="PPT">
                                        <p:cTn id="24" dur="250" autoRev="1" fill="hold">
                                          <p:stCondLst>
                                            <p:cond delay="0"/>
                                          </p:stCondLst>
                                        </p:cTn>
                                        <p:tgtEl>
                                          <p:spTgt spid="28"/>
                                        </p:tgtEl>
                                        <p:attrNameLst>
                                          <p:attrName>ppt_w</p:attrName>
                                        </p:attrNameLst>
                                      </p:cBhvr>
                                    </p:anim>
                                    <p:anim by="(#ppt_w*0.50)" calcmode="lin" valueType="num">
                                      <p:cBhvr>
                                        <p:cTn id="25" dur="250" decel="50000" autoRev="1" fill="hold">
                                          <p:stCondLst>
                                            <p:cond delay="0"/>
                                          </p:stCondLst>
                                        </p:cTn>
                                        <p:tgtEl>
                                          <p:spTgt spid="28"/>
                                        </p:tgtEl>
                                        <p:attrNameLst>
                                          <p:attrName>ppt_x</p:attrName>
                                        </p:attrNameLst>
                                      </p:cBhvr>
                                    </p:anim>
                                    <p:anim from="(-#ppt_h/2)" to="(#ppt_y)" calcmode="lin" valueType="num">
                                      <p:cBhvr>
                                        <p:cTn id="26" dur="500" fill="hold">
                                          <p:stCondLst>
                                            <p:cond delay="0"/>
                                          </p:stCondLst>
                                        </p:cTn>
                                        <p:tgtEl>
                                          <p:spTgt spid="28"/>
                                        </p:tgtEl>
                                        <p:attrNameLst>
                                          <p:attrName>ppt_y</p:attrName>
                                        </p:attrNameLst>
                                      </p:cBhvr>
                                    </p:anim>
                                    <p:animRot by="21600000">
                                      <p:cBhvr>
                                        <p:cTn id="27" dur="500" fill="hold">
                                          <p:stCondLst>
                                            <p:cond delay="0"/>
                                          </p:stCondLst>
                                        </p:cTn>
                                        <p:tgtEl>
                                          <p:spTgt spid="28"/>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p:bldP spid="251"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 name="Cube 26"/>
          <p:cNvSpPr/>
          <p:nvPr/>
        </p:nvSpPr>
        <p:spPr>
          <a:xfrm>
            <a:off x="3102339" y="2465199"/>
            <a:ext cx="1479471" cy="900840"/>
          </a:xfrm>
          <a:prstGeom prst="cube">
            <a:avLst>
              <a:gd name="adj" fmla="val 74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30" name="Cube 29"/>
          <p:cNvSpPr/>
          <p:nvPr/>
        </p:nvSpPr>
        <p:spPr>
          <a:xfrm>
            <a:off x="4805216" y="2058369"/>
            <a:ext cx="1479471" cy="1307670"/>
          </a:xfrm>
          <a:prstGeom prst="cube">
            <a:avLst>
              <a:gd name="adj" fmla="val 743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33" name="Cube 32"/>
          <p:cNvSpPr/>
          <p:nvPr/>
        </p:nvSpPr>
        <p:spPr>
          <a:xfrm>
            <a:off x="6519716" y="1721281"/>
            <a:ext cx="1479471" cy="1644758"/>
          </a:xfrm>
          <a:prstGeom prst="cube">
            <a:avLst>
              <a:gd name="adj" fmla="val 743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sp>
        <p:nvSpPr>
          <p:cNvPr id="4" name="Cube 3"/>
          <p:cNvSpPr/>
          <p:nvPr/>
        </p:nvSpPr>
        <p:spPr>
          <a:xfrm>
            <a:off x="1403214" y="2302467"/>
            <a:ext cx="1479471" cy="1063572"/>
          </a:xfrm>
          <a:prstGeom prst="cube">
            <a:avLst>
              <a:gd name="adj" fmla="val 743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nvGrpSpPr>
          <p:cNvPr id="8" name="Group 25"/>
          <p:cNvGrpSpPr>
            <a:grpSpLocks/>
          </p:cNvGrpSpPr>
          <p:nvPr/>
        </p:nvGrpSpPr>
        <p:grpSpPr bwMode="auto">
          <a:xfrm>
            <a:off x="6625314" y="2039173"/>
            <a:ext cx="289499" cy="175160"/>
            <a:chOff x="0" y="0"/>
            <a:chExt cx="119" cy="72"/>
          </a:xfrm>
        </p:grpSpPr>
        <p:grpSp>
          <p:nvGrpSpPr>
            <p:cNvPr id="9" name="Group 21"/>
            <p:cNvGrpSpPr>
              <a:grpSpLocks/>
            </p:cNvGrpSpPr>
            <p:nvPr/>
          </p:nvGrpSpPr>
          <p:grpSpPr bwMode="auto">
            <a:xfrm>
              <a:off x="0" y="0"/>
              <a:ext cx="119" cy="72"/>
              <a:chOff x="0" y="0"/>
              <a:chExt cx="119" cy="72"/>
            </a:xfrm>
          </p:grpSpPr>
          <p:sp>
            <p:nvSpPr>
              <p:cNvPr id="13" name="AutoShape 19"/>
              <p:cNvSpPr>
                <a:spLocks/>
              </p:cNvSpPr>
              <p:nvPr/>
            </p:nvSpPr>
            <p:spPr bwMode="auto">
              <a:xfrm>
                <a:off x="0" y="8"/>
                <a:ext cx="119" cy="64"/>
              </a:xfrm>
              <a:custGeom>
                <a:avLst/>
                <a:gdLst/>
                <a:ahLst/>
                <a:cxnLst/>
                <a:rect l="0" t="0" r="r" b="b"/>
                <a:pathLst>
                  <a:path w="21600" h="21587">
                    <a:moveTo>
                      <a:pt x="10895" y="14687"/>
                    </a:moveTo>
                    <a:cubicBezTo>
                      <a:pt x="10857" y="14741"/>
                      <a:pt x="10805" y="14741"/>
                      <a:pt x="10767" y="14687"/>
                    </a:cubicBezTo>
                    <a:lnTo>
                      <a:pt x="170" y="113"/>
                    </a:lnTo>
                    <a:cubicBezTo>
                      <a:pt x="138" y="70"/>
                      <a:pt x="96" y="62"/>
                      <a:pt x="59" y="94"/>
                    </a:cubicBezTo>
                    <a:cubicBezTo>
                      <a:pt x="23" y="129"/>
                      <a:pt x="0" y="196"/>
                      <a:pt x="0" y="269"/>
                    </a:cubicBezTo>
                    <a:lnTo>
                      <a:pt x="0" y="20873"/>
                    </a:lnTo>
                    <a:cubicBezTo>
                      <a:pt x="0" y="21305"/>
                      <a:pt x="187" y="21587"/>
                      <a:pt x="420" y="21587"/>
                    </a:cubicBezTo>
                    <a:lnTo>
                      <a:pt x="21181" y="21587"/>
                    </a:lnTo>
                    <a:cubicBezTo>
                      <a:pt x="21413" y="21587"/>
                      <a:pt x="21600" y="21305"/>
                      <a:pt x="21600" y="20873"/>
                    </a:cubicBezTo>
                    <a:lnTo>
                      <a:pt x="21600" y="199"/>
                    </a:lnTo>
                    <a:cubicBezTo>
                      <a:pt x="21600" y="124"/>
                      <a:pt x="21577" y="54"/>
                      <a:pt x="21541" y="22"/>
                    </a:cubicBezTo>
                    <a:cubicBezTo>
                      <a:pt x="21504" y="-13"/>
                      <a:pt x="21461" y="-5"/>
                      <a:pt x="21429" y="41"/>
                    </a:cubicBezTo>
                    <a:lnTo>
                      <a:pt x="10895" y="14687"/>
                    </a:lnTo>
                    <a:close/>
                    <a:moveTo>
                      <a:pt x="10895" y="14687"/>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Light" charset="0"/>
                  <a:ea typeface="Roboto Condensed Light" charset="0"/>
                  <a:cs typeface="Roboto Condensed Light" charset="0"/>
                </a:endParaRPr>
              </a:p>
            </p:txBody>
          </p:sp>
          <p:sp>
            <p:nvSpPr>
              <p:cNvPr id="14" name="AutoShape 20"/>
              <p:cNvSpPr>
                <a:spLocks/>
              </p:cNvSpPr>
              <p:nvPr/>
            </p:nvSpPr>
            <p:spPr bwMode="auto">
              <a:xfrm>
                <a:off x="0" y="0"/>
                <a:ext cx="119" cy="41"/>
              </a:xfrm>
              <a:custGeom>
                <a:avLst/>
                <a:gdLst/>
                <a:ahLst/>
                <a:cxnLst/>
                <a:rect l="0" t="0" r="r" b="b"/>
                <a:pathLst>
                  <a:path w="21600" h="21584">
                    <a:moveTo>
                      <a:pt x="21600" y="1533"/>
                    </a:moveTo>
                    <a:lnTo>
                      <a:pt x="21600" y="1096"/>
                    </a:lnTo>
                    <a:cubicBezTo>
                      <a:pt x="21600" y="437"/>
                      <a:pt x="21413" y="0"/>
                      <a:pt x="21181" y="0"/>
                    </a:cubicBezTo>
                    <a:lnTo>
                      <a:pt x="418" y="0"/>
                    </a:lnTo>
                    <a:cubicBezTo>
                      <a:pt x="186" y="0"/>
                      <a:pt x="0" y="437"/>
                      <a:pt x="0" y="1096"/>
                    </a:cubicBezTo>
                    <a:lnTo>
                      <a:pt x="0" y="1648"/>
                    </a:lnTo>
                    <a:lnTo>
                      <a:pt x="10772" y="21534"/>
                    </a:lnTo>
                    <a:cubicBezTo>
                      <a:pt x="10809" y="21600"/>
                      <a:pt x="10854" y="21600"/>
                      <a:pt x="10890" y="21534"/>
                    </a:cubicBezTo>
                    <a:lnTo>
                      <a:pt x="21600" y="1533"/>
                    </a:lnTo>
                    <a:close/>
                    <a:moveTo>
                      <a:pt x="21600" y="1533"/>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Light" charset="0"/>
                  <a:ea typeface="Roboto Condensed Light" charset="0"/>
                  <a:cs typeface="Roboto Condensed Light" charset="0"/>
                </a:endParaRPr>
              </a:p>
            </p:txBody>
          </p:sp>
        </p:grpSp>
        <p:grpSp>
          <p:nvGrpSpPr>
            <p:cNvPr id="10" name="Group 24"/>
            <p:cNvGrpSpPr>
              <a:grpSpLocks/>
            </p:cNvGrpSpPr>
            <p:nvPr/>
          </p:nvGrpSpPr>
          <p:grpSpPr bwMode="auto">
            <a:xfrm>
              <a:off x="0" y="0"/>
              <a:ext cx="119" cy="72"/>
              <a:chOff x="0" y="0"/>
              <a:chExt cx="119" cy="72"/>
            </a:xfrm>
          </p:grpSpPr>
          <p:sp>
            <p:nvSpPr>
              <p:cNvPr id="11" name="AutoShape 22"/>
              <p:cNvSpPr>
                <a:spLocks/>
              </p:cNvSpPr>
              <p:nvPr/>
            </p:nvSpPr>
            <p:spPr bwMode="auto">
              <a:xfrm>
                <a:off x="0" y="8"/>
                <a:ext cx="119" cy="64"/>
              </a:xfrm>
              <a:custGeom>
                <a:avLst/>
                <a:gdLst/>
                <a:ahLst/>
                <a:cxnLst/>
                <a:rect l="0" t="0" r="r" b="b"/>
                <a:pathLst>
                  <a:path w="21579" h="21586">
                    <a:moveTo>
                      <a:pt x="11001" y="14580"/>
                    </a:moveTo>
                    <a:cubicBezTo>
                      <a:pt x="10963" y="14630"/>
                      <a:pt x="10911" y="14633"/>
                      <a:pt x="10874" y="14580"/>
                    </a:cubicBezTo>
                    <a:lnTo>
                      <a:pt x="297" y="114"/>
                    </a:lnTo>
                    <a:cubicBezTo>
                      <a:pt x="265" y="71"/>
                      <a:pt x="159" y="63"/>
                      <a:pt x="122" y="95"/>
                    </a:cubicBezTo>
                    <a:cubicBezTo>
                      <a:pt x="87" y="127"/>
                      <a:pt x="0" y="197"/>
                      <a:pt x="0" y="271"/>
                    </a:cubicBezTo>
                    <a:lnTo>
                      <a:pt x="0" y="20720"/>
                    </a:lnTo>
                    <a:cubicBezTo>
                      <a:pt x="0" y="21149"/>
                      <a:pt x="312" y="21586"/>
                      <a:pt x="544" y="21586"/>
                    </a:cubicBezTo>
                    <a:lnTo>
                      <a:pt x="21269" y="21586"/>
                    </a:lnTo>
                    <a:cubicBezTo>
                      <a:pt x="21499" y="21586"/>
                      <a:pt x="21561" y="21149"/>
                      <a:pt x="21561" y="20720"/>
                    </a:cubicBezTo>
                    <a:lnTo>
                      <a:pt x="21561" y="194"/>
                    </a:lnTo>
                    <a:cubicBezTo>
                      <a:pt x="21561" y="122"/>
                      <a:pt x="21600" y="53"/>
                      <a:pt x="21564" y="21"/>
                    </a:cubicBezTo>
                    <a:cubicBezTo>
                      <a:pt x="21528" y="-14"/>
                      <a:pt x="21516" y="-3"/>
                      <a:pt x="21484" y="42"/>
                    </a:cubicBezTo>
                    <a:lnTo>
                      <a:pt x="11001" y="14580"/>
                    </a:lnTo>
                    <a:close/>
                    <a:moveTo>
                      <a:pt x="11001" y="1458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Light" charset="0"/>
                  <a:ea typeface="Roboto Condensed Light" charset="0"/>
                  <a:cs typeface="Roboto Condensed Light" charset="0"/>
                </a:endParaRPr>
              </a:p>
            </p:txBody>
          </p:sp>
          <p:sp>
            <p:nvSpPr>
              <p:cNvPr id="12" name="AutoShape 23"/>
              <p:cNvSpPr>
                <a:spLocks/>
              </p:cNvSpPr>
              <p:nvPr/>
            </p:nvSpPr>
            <p:spPr bwMode="auto">
              <a:xfrm>
                <a:off x="0" y="0"/>
                <a:ext cx="119" cy="41"/>
              </a:xfrm>
              <a:custGeom>
                <a:avLst/>
                <a:gdLst/>
                <a:ahLst/>
                <a:cxnLst/>
                <a:rect l="0" t="0" r="r" b="b"/>
                <a:pathLst>
                  <a:path w="21600" h="21582">
                    <a:moveTo>
                      <a:pt x="21600" y="1315"/>
                    </a:moveTo>
                    <a:lnTo>
                      <a:pt x="21600" y="874"/>
                    </a:lnTo>
                    <a:cubicBezTo>
                      <a:pt x="21600" y="204"/>
                      <a:pt x="21535" y="0"/>
                      <a:pt x="21304" y="0"/>
                    </a:cubicBezTo>
                    <a:lnTo>
                      <a:pt x="542" y="0"/>
                    </a:lnTo>
                    <a:cubicBezTo>
                      <a:pt x="312" y="0"/>
                      <a:pt x="0" y="200"/>
                      <a:pt x="0" y="874"/>
                    </a:cubicBezTo>
                    <a:lnTo>
                      <a:pt x="0" y="1431"/>
                    </a:lnTo>
                    <a:lnTo>
                      <a:pt x="10836" y="21533"/>
                    </a:lnTo>
                    <a:cubicBezTo>
                      <a:pt x="10870" y="21600"/>
                      <a:pt x="10885" y="21596"/>
                      <a:pt x="10920" y="21533"/>
                    </a:cubicBezTo>
                    <a:lnTo>
                      <a:pt x="21600" y="1315"/>
                    </a:lnTo>
                    <a:close/>
                    <a:moveTo>
                      <a:pt x="21600" y="1315"/>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Light" charset="0"/>
                  <a:ea typeface="Roboto Condensed Light" charset="0"/>
                  <a:cs typeface="Roboto Condensed Light" charset="0"/>
                </a:endParaRPr>
              </a:p>
            </p:txBody>
          </p:sp>
        </p:grpSp>
      </p:grpSp>
      <p:grpSp>
        <p:nvGrpSpPr>
          <p:cNvPr id="15" name="Group 32"/>
          <p:cNvGrpSpPr>
            <a:grpSpLocks/>
          </p:cNvGrpSpPr>
          <p:nvPr/>
        </p:nvGrpSpPr>
        <p:grpSpPr bwMode="auto">
          <a:xfrm>
            <a:off x="4904173" y="2326949"/>
            <a:ext cx="318692" cy="240843"/>
            <a:chOff x="0" y="0"/>
            <a:chExt cx="131" cy="99"/>
          </a:xfrm>
        </p:grpSpPr>
        <p:sp>
          <p:nvSpPr>
            <p:cNvPr id="16" name="AutoShape 30"/>
            <p:cNvSpPr>
              <a:spLocks/>
            </p:cNvSpPr>
            <p:nvPr/>
          </p:nvSpPr>
          <p:spPr bwMode="auto">
            <a:xfrm>
              <a:off x="0" y="0"/>
              <a:ext cx="131" cy="99"/>
            </a:xfrm>
            <a:custGeom>
              <a:avLst/>
              <a:gdLst/>
              <a:ahLst/>
              <a:cxnLst/>
              <a:rect l="0" t="0" r="r" b="b"/>
              <a:pathLst>
                <a:path w="21600" h="21600">
                  <a:moveTo>
                    <a:pt x="20400" y="3483"/>
                  </a:moveTo>
                  <a:lnTo>
                    <a:pt x="15052" y="3483"/>
                  </a:lnTo>
                  <a:lnTo>
                    <a:pt x="14388" y="1347"/>
                  </a:lnTo>
                  <a:cubicBezTo>
                    <a:pt x="14165" y="661"/>
                    <a:pt x="13520" y="0"/>
                    <a:pt x="12956" y="0"/>
                  </a:cubicBezTo>
                  <a:lnTo>
                    <a:pt x="8846" y="0"/>
                  </a:lnTo>
                  <a:cubicBezTo>
                    <a:pt x="8281" y="0"/>
                    <a:pt x="7635" y="661"/>
                    <a:pt x="7414" y="1347"/>
                  </a:cubicBezTo>
                  <a:lnTo>
                    <a:pt x="6750" y="3483"/>
                  </a:lnTo>
                  <a:lnTo>
                    <a:pt x="1389" y="3483"/>
                  </a:lnTo>
                  <a:cubicBezTo>
                    <a:pt x="821" y="3483"/>
                    <a:pt x="0" y="3976"/>
                    <a:pt x="0" y="4728"/>
                  </a:cubicBezTo>
                  <a:lnTo>
                    <a:pt x="0" y="20125"/>
                  </a:lnTo>
                  <a:cubicBezTo>
                    <a:pt x="0" y="20876"/>
                    <a:pt x="821" y="21600"/>
                    <a:pt x="1389" y="21600"/>
                  </a:cubicBezTo>
                  <a:lnTo>
                    <a:pt x="20400" y="21600"/>
                  </a:lnTo>
                  <a:cubicBezTo>
                    <a:pt x="20966" y="21600"/>
                    <a:pt x="21600" y="20875"/>
                    <a:pt x="21600" y="20125"/>
                  </a:cubicBezTo>
                  <a:lnTo>
                    <a:pt x="21600" y="4728"/>
                  </a:lnTo>
                  <a:cubicBezTo>
                    <a:pt x="21600" y="3976"/>
                    <a:pt x="20966" y="3483"/>
                    <a:pt x="20400" y="3483"/>
                  </a:cubicBezTo>
                  <a:close/>
                  <a:moveTo>
                    <a:pt x="10938" y="18856"/>
                  </a:moveTo>
                  <a:cubicBezTo>
                    <a:pt x="8101" y="18856"/>
                    <a:pt x="5799" y="15812"/>
                    <a:pt x="5799" y="12056"/>
                  </a:cubicBezTo>
                  <a:cubicBezTo>
                    <a:pt x="5799" y="8300"/>
                    <a:pt x="8101" y="5257"/>
                    <a:pt x="10938" y="5257"/>
                  </a:cubicBezTo>
                  <a:cubicBezTo>
                    <a:pt x="13777" y="5257"/>
                    <a:pt x="16076" y="8300"/>
                    <a:pt x="16076" y="12056"/>
                  </a:cubicBezTo>
                  <a:cubicBezTo>
                    <a:pt x="16076" y="15812"/>
                    <a:pt x="13777" y="18856"/>
                    <a:pt x="10938" y="18856"/>
                  </a:cubicBezTo>
                  <a:close/>
                  <a:moveTo>
                    <a:pt x="10938" y="18856"/>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Light" charset="0"/>
                <a:ea typeface="Roboto Condensed Light" charset="0"/>
                <a:cs typeface="Roboto Condensed Light" charset="0"/>
              </a:endParaRPr>
            </a:p>
          </p:txBody>
        </p:sp>
        <p:sp>
          <p:nvSpPr>
            <p:cNvPr id="17" name="AutoShape 31"/>
            <p:cNvSpPr>
              <a:spLocks/>
            </p:cNvSpPr>
            <p:nvPr/>
          </p:nvSpPr>
          <p:spPr bwMode="auto">
            <a:xfrm>
              <a:off x="47" y="32"/>
              <a:ext cx="41" cy="40"/>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Light" charset="0"/>
                <a:ea typeface="Roboto Condensed Light" charset="0"/>
                <a:cs typeface="Roboto Condensed Light" charset="0"/>
              </a:endParaRPr>
            </a:p>
          </p:txBody>
        </p:sp>
      </p:grpSp>
      <p:sp>
        <p:nvSpPr>
          <p:cNvPr id="18" name="Freeform 116"/>
          <p:cNvSpPr>
            <a:spLocks noEditPoints="1"/>
          </p:cNvSpPr>
          <p:nvPr/>
        </p:nvSpPr>
        <p:spPr bwMode="auto">
          <a:xfrm>
            <a:off x="3203811" y="2661383"/>
            <a:ext cx="305279" cy="246191"/>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en-US" sz="1800"/>
          </a:p>
        </p:txBody>
      </p:sp>
      <p:sp>
        <p:nvSpPr>
          <p:cNvPr id="19" name="Freeform 105"/>
          <p:cNvSpPr>
            <a:spLocks noEditPoints="1"/>
          </p:cNvSpPr>
          <p:nvPr/>
        </p:nvSpPr>
        <p:spPr bwMode="auto">
          <a:xfrm>
            <a:off x="1515526" y="2545829"/>
            <a:ext cx="274973" cy="270989"/>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en-US" sz="1800" dirty="0"/>
          </a:p>
        </p:txBody>
      </p:sp>
      <p:sp>
        <p:nvSpPr>
          <p:cNvPr id="20" name="TextBox 19"/>
          <p:cNvSpPr txBox="1"/>
          <p:nvPr/>
        </p:nvSpPr>
        <p:spPr>
          <a:xfrm>
            <a:off x="1839520" y="2522590"/>
            <a:ext cx="947486" cy="461665"/>
          </a:xfrm>
          <a:prstGeom prst="rect">
            <a:avLst/>
          </a:prstGeom>
          <a:noFill/>
        </p:spPr>
        <p:txBody>
          <a:bodyPr wrap="square" rtlCol="0">
            <a:spAutoFit/>
          </a:bodyPr>
          <a:lstStyle/>
          <a:p>
            <a:r>
              <a:rPr lang="zh-CN" altLang="en-US" sz="1200" dirty="0" smtClean="0">
                <a:solidFill>
                  <a:srgbClr val="FFFFFF"/>
                </a:solidFill>
              </a:rPr>
              <a:t>输入您的标题</a:t>
            </a:r>
            <a:endParaRPr lang="en-US" sz="1200" dirty="0">
              <a:solidFill>
                <a:srgbClr val="FFFFFF"/>
              </a:solidFill>
            </a:endParaRPr>
          </a:p>
        </p:txBody>
      </p:sp>
      <p:sp>
        <p:nvSpPr>
          <p:cNvPr id="24" name="Shape 23"/>
          <p:cNvSpPr/>
          <p:nvPr/>
        </p:nvSpPr>
        <p:spPr>
          <a:xfrm>
            <a:off x="2130912" y="2522590"/>
            <a:ext cx="1296983" cy="1296983"/>
          </a:xfrm>
          <a:prstGeom prst="leftCircularArrow">
            <a:avLst>
              <a:gd name="adj1" fmla="val 4456"/>
              <a:gd name="adj2" fmla="val 565841"/>
              <a:gd name="adj3" fmla="val 2341352"/>
              <a:gd name="adj4" fmla="val 9024489"/>
              <a:gd name="adj5" fmla="val 5199"/>
            </a:avLst>
          </a:prstGeom>
          <a:solidFill>
            <a:schemeClr val="accent1"/>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6" name="TextBox 25"/>
          <p:cNvSpPr txBox="1"/>
          <p:nvPr/>
        </p:nvSpPr>
        <p:spPr>
          <a:xfrm>
            <a:off x="1780961" y="2984383"/>
            <a:ext cx="574963" cy="646331"/>
          </a:xfrm>
          <a:prstGeom prst="rect">
            <a:avLst/>
          </a:prstGeom>
          <a:noFill/>
        </p:spPr>
        <p:txBody>
          <a:bodyPr wrap="square" rtlCol="0">
            <a:spAutoFit/>
          </a:bodyPr>
          <a:lstStyle/>
          <a:p>
            <a:pPr algn="r"/>
            <a:r>
              <a:rPr lang="en-US" sz="1800">
                <a:solidFill>
                  <a:srgbClr val="FFFFFF"/>
                </a:solidFill>
              </a:rPr>
              <a:t>50%</a:t>
            </a:r>
            <a:endParaRPr lang="en-US" sz="1800" dirty="0">
              <a:solidFill>
                <a:srgbClr val="FFFFFF"/>
              </a:solidFill>
            </a:endParaRPr>
          </a:p>
        </p:txBody>
      </p:sp>
      <p:sp>
        <p:nvSpPr>
          <p:cNvPr id="28" name="TextBox 27"/>
          <p:cNvSpPr txBox="1"/>
          <p:nvPr/>
        </p:nvSpPr>
        <p:spPr>
          <a:xfrm>
            <a:off x="3538645" y="2630575"/>
            <a:ext cx="947486" cy="276999"/>
          </a:xfrm>
          <a:prstGeom prst="rect">
            <a:avLst/>
          </a:prstGeom>
          <a:noFill/>
        </p:spPr>
        <p:txBody>
          <a:bodyPr wrap="square" rtlCol="0">
            <a:spAutoFit/>
          </a:bodyPr>
          <a:lstStyle/>
          <a:p>
            <a:r>
              <a:rPr lang="en-US" sz="1200" dirty="0">
                <a:solidFill>
                  <a:srgbClr val="FFFFFF"/>
                </a:solidFill>
              </a:rPr>
              <a:t>Business</a:t>
            </a:r>
          </a:p>
        </p:txBody>
      </p:sp>
      <p:sp>
        <p:nvSpPr>
          <p:cNvPr id="29" name="TextBox 28"/>
          <p:cNvSpPr txBox="1"/>
          <p:nvPr/>
        </p:nvSpPr>
        <p:spPr>
          <a:xfrm>
            <a:off x="3480086" y="2984383"/>
            <a:ext cx="574963" cy="646331"/>
          </a:xfrm>
          <a:prstGeom prst="rect">
            <a:avLst/>
          </a:prstGeom>
          <a:noFill/>
        </p:spPr>
        <p:txBody>
          <a:bodyPr wrap="square" rtlCol="0">
            <a:spAutoFit/>
          </a:bodyPr>
          <a:lstStyle/>
          <a:p>
            <a:pPr algn="r"/>
            <a:r>
              <a:rPr lang="en-US" sz="1800" dirty="0">
                <a:solidFill>
                  <a:srgbClr val="FFFFFF"/>
                </a:solidFill>
              </a:rPr>
              <a:t>30%</a:t>
            </a:r>
          </a:p>
        </p:txBody>
      </p:sp>
      <p:sp>
        <p:nvSpPr>
          <p:cNvPr id="31" name="TextBox 30"/>
          <p:cNvSpPr txBox="1"/>
          <p:nvPr/>
        </p:nvSpPr>
        <p:spPr>
          <a:xfrm>
            <a:off x="5241522" y="2295295"/>
            <a:ext cx="947486" cy="276999"/>
          </a:xfrm>
          <a:prstGeom prst="rect">
            <a:avLst/>
          </a:prstGeom>
          <a:noFill/>
        </p:spPr>
        <p:txBody>
          <a:bodyPr wrap="square" rtlCol="0">
            <a:spAutoFit/>
          </a:bodyPr>
          <a:lstStyle/>
          <a:p>
            <a:r>
              <a:rPr lang="en-US" sz="1200" dirty="0">
                <a:solidFill>
                  <a:srgbClr val="FFFFFF"/>
                </a:solidFill>
              </a:rPr>
              <a:t>Design</a:t>
            </a:r>
          </a:p>
        </p:txBody>
      </p:sp>
      <p:sp>
        <p:nvSpPr>
          <p:cNvPr id="32" name="TextBox 31"/>
          <p:cNvSpPr txBox="1"/>
          <p:nvPr/>
        </p:nvSpPr>
        <p:spPr>
          <a:xfrm>
            <a:off x="5182962" y="2984383"/>
            <a:ext cx="574963" cy="646331"/>
          </a:xfrm>
          <a:prstGeom prst="rect">
            <a:avLst/>
          </a:prstGeom>
          <a:noFill/>
        </p:spPr>
        <p:txBody>
          <a:bodyPr wrap="square" rtlCol="0">
            <a:spAutoFit/>
          </a:bodyPr>
          <a:lstStyle/>
          <a:p>
            <a:pPr algn="r"/>
            <a:r>
              <a:rPr lang="en-US" sz="1800">
                <a:solidFill>
                  <a:srgbClr val="FFFFFF"/>
                </a:solidFill>
              </a:rPr>
              <a:t>50%</a:t>
            </a:r>
            <a:endParaRPr lang="en-US" sz="1800" dirty="0">
              <a:solidFill>
                <a:srgbClr val="FFFFFF"/>
              </a:solidFill>
            </a:endParaRPr>
          </a:p>
        </p:txBody>
      </p:sp>
      <p:sp>
        <p:nvSpPr>
          <p:cNvPr id="34" name="TextBox 33"/>
          <p:cNvSpPr txBox="1"/>
          <p:nvPr/>
        </p:nvSpPr>
        <p:spPr>
          <a:xfrm>
            <a:off x="6956022" y="1974676"/>
            <a:ext cx="947486" cy="276999"/>
          </a:xfrm>
          <a:prstGeom prst="rect">
            <a:avLst/>
          </a:prstGeom>
          <a:noFill/>
        </p:spPr>
        <p:txBody>
          <a:bodyPr wrap="square" rtlCol="0">
            <a:spAutoFit/>
          </a:bodyPr>
          <a:lstStyle/>
          <a:p>
            <a:r>
              <a:rPr lang="en-US" sz="1200" dirty="0">
                <a:solidFill>
                  <a:srgbClr val="FFFFFF"/>
                </a:solidFill>
              </a:rPr>
              <a:t>Email</a:t>
            </a:r>
          </a:p>
        </p:txBody>
      </p:sp>
      <p:sp>
        <p:nvSpPr>
          <p:cNvPr id="35" name="TextBox 34"/>
          <p:cNvSpPr txBox="1"/>
          <p:nvPr/>
        </p:nvSpPr>
        <p:spPr>
          <a:xfrm>
            <a:off x="6897462" y="2984383"/>
            <a:ext cx="574963" cy="646331"/>
          </a:xfrm>
          <a:prstGeom prst="rect">
            <a:avLst/>
          </a:prstGeom>
          <a:noFill/>
        </p:spPr>
        <p:txBody>
          <a:bodyPr wrap="square" rtlCol="0">
            <a:spAutoFit/>
          </a:bodyPr>
          <a:lstStyle/>
          <a:p>
            <a:pPr algn="r"/>
            <a:r>
              <a:rPr lang="en-US" sz="1800">
                <a:solidFill>
                  <a:srgbClr val="FFFFFF"/>
                </a:solidFill>
              </a:rPr>
              <a:t>50%</a:t>
            </a:r>
            <a:endParaRPr lang="en-US" sz="1800" dirty="0">
              <a:solidFill>
                <a:srgbClr val="FFFFFF"/>
              </a:solidFill>
            </a:endParaRPr>
          </a:p>
        </p:txBody>
      </p:sp>
      <p:sp>
        <p:nvSpPr>
          <p:cNvPr id="36" name="Shape 35"/>
          <p:cNvSpPr/>
          <p:nvPr/>
        </p:nvSpPr>
        <p:spPr>
          <a:xfrm>
            <a:off x="4014914" y="2522590"/>
            <a:ext cx="1296983" cy="1296983"/>
          </a:xfrm>
          <a:prstGeom prst="leftCircularArrow">
            <a:avLst>
              <a:gd name="adj1" fmla="val 4456"/>
              <a:gd name="adj2" fmla="val 565841"/>
              <a:gd name="adj3" fmla="val 2341352"/>
              <a:gd name="adj4" fmla="val 9024489"/>
              <a:gd name="adj5" fmla="val 5199"/>
            </a:avLst>
          </a:prstGeom>
          <a:solidFill>
            <a:schemeClr val="accent2"/>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7" name="Shape 36"/>
          <p:cNvSpPr/>
          <p:nvPr/>
        </p:nvSpPr>
        <p:spPr>
          <a:xfrm>
            <a:off x="5711489" y="2522590"/>
            <a:ext cx="1296983" cy="1296983"/>
          </a:xfrm>
          <a:prstGeom prst="leftCircularArrow">
            <a:avLst>
              <a:gd name="adj1" fmla="val 4456"/>
              <a:gd name="adj2" fmla="val 565841"/>
              <a:gd name="adj3" fmla="val 2341352"/>
              <a:gd name="adj4" fmla="val 9024489"/>
              <a:gd name="adj5" fmla="val 5199"/>
            </a:avLst>
          </a:prstGeom>
          <a:solidFill>
            <a:schemeClr val="accent3"/>
          </a:solidFill>
          <a:ln>
            <a:no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8" name="TextBox 37"/>
          <p:cNvSpPr txBox="1"/>
          <p:nvPr/>
        </p:nvSpPr>
        <p:spPr>
          <a:xfrm>
            <a:off x="1103375" y="3958366"/>
            <a:ext cx="4978448" cy="1029486"/>
          </a:xfrm>
          <a:prstGeom prst="rect">
            <a:avLst/>
          </a:prstGeom>
          <a:noFill/>
        </p:spPr>
        <p:txBody>
          <a:bodyPr wrap="square" lIns="137132" tIns="68567" rIns="137132" bIns="68567" rtlCol="0">
            <a:spAutoFit/>
          </a:bodyPr>
          <a:lstStyle/>
          <a:p>
            <a:pPr>
              <a:lnSpc>
                <a:spcPct val="120000"/>
              </a:lnSpc>
            </a:pPr>
            <a:r>
              <a:rPr lang="zh-CN" altLang="en-US" sz="2000" b="1" dirty="0" smtClean="0"/>
              <a:t> 输入您的标题</a:t>
            </a:r>
            <a:endParaRPr lang="en-US" altLang="zh-CN" sz="2000" b="1" dirty="0" smtClean="0"/>
          </a:p>
          <a:p>
            <a:pPr>
              <a:lnSpc>
                <a:spcPct val="120000"/>
              </a:lnSpc>
            </a:pPr>
            <a:r>
              <a:rPr lang="en-US" sz="825" dirty="0"/>
              <a:t> </a:t>
            </a:r>
            <a:r>
              <a:rPr lang="zh-CN" altLang="en-US" sz="1000" dirty="0"/>
              <a:t>点击添加文本内容点击添加文本内容点击添加文本内容点击添加文本内容点击添加文本内容点击添加文本内容点击添加文本内容点击添加文本内容点击添加文本内容 </a:t>
            </a:r>
          </a:p>
          <a:p>
            <a:pPr algn="ctr">
              <a:lnSpc>
                <a:spcPct val="120000"/>
              </a:lnSpc>
            </a:pPr>
            <a:endParaRPr lang="en-US" sz="825" b="1" dirty="0">
              <a:cs typeface="Lato Light"/>
            </a:endParaRPr>
          </a:p>
        </p:txBody>
      </p:sp>
      <p:pic>
        <p:nvPicPr>
          <p:cNvPr id="39" name="图片 3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40" name="矩形 39"/>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41" name="右箭头 40"/>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834128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39"/>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additive="base">
                                            <p:cTn id="13" dur="500" fill="hold"/>
                                            <p:tgtEl>
                                              <p:spTgt spid="41"/>
                                            </p:tgtEl>
                                            <p:attrNameLst>
                                              <p:attrName>ppt_x</p:attrName>
                                            </p:attrNameLst>
                                          </p:cBhvr>
                                          <p:tavLst>
                                            <p:tav tm="0">
                                              <p:val>
                                                <p:strVal val="0-#ppt_w/2"/>
                                              </p:val>
                                            </p:tav>
                                            <p:tav tm="100000">
                                              <p:val>
                                                <p:strVal val="#ppt_x"/>
                                              </p:val>
                                            </p:tav>
                                          </p:tavLst>
                                        </p:anim>
                                        <p:anim calcmode="lin" valueType="num">
                                          <p:cBhvr additive="base">
                                            <p:cTn id="14"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barn(inVertical)">
                                          <p:cBhvr>
                                            <p:cTn id="19" dur="500"/>
                                            <p:tgtEl>
                                              <p:spTgt spid="40"/>
                                            </p:tgtEl>
                                          </p:cBhvr>
                                        </p:animEffect>
                                      </p:childTnLst>
                                    </p:cTn>
                                  </p:par>
                                </p:childTnLst>
                              </p:cTn>
                            </p:par>
                            <p:par>
                              <p:cTn id="20" fill="hold">
                                <p:stCondLst>
                                  <p:cond delay="500"/>
                                </p:stCondLst>
                                <p:childTnLst>
                                  <p:par>
                                    <p:cTn id="21" presetID="2" presetClass="entr" presetSubtype="2" fill="hold" grpId="0" nodeType="afterEffect" p14:presetBounceEnd="44000">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14:bounceEnd="44000">
                                          <p:cBhvr additive="base">
                                            <p:cTn id="23" dur="500" fill="hold"/>
                                            <p:tgtEl>
                                              <p:spTgt spid="4"/>
                                            </p:tgtEl>
                                            <p:attrNameLst>
                                              <p:attrName>ppt_x</p:attrName>
                                            </p:attrNameLst>
                                          </p:cBhvr>
                                          <p:tavLst>
                                            <p:tav tm="0">
                                              <p:val>
                                                <p:strVal val="1+#ppt_w/2"/>
                                              </p:val>
                                            </p:tav>
                                            <p:tav tm="100000">
                                              <p:val>
                                                <p:strVal val="#ppt_x"/>
                                              </p:val>
                                            </p:tav>
                                          </p:tavLst>
                                        </p:anim>
                                        <p:anim calcmode="lin" valueType="num" p14:bounceEnd="44000">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par>
                              <p:cTn id="35" fill="hold">
                                <p:stCondLst>
                                  <p:cond delay="1500"/>
                                </p:stCondLst>
                                <p:childTnLst>
                                  <p:par>
                                    <p:cTn id="36" presetID="2" presetClass="entr" presetSubtype="2" fill="hold" grpId="0" nodeType="afterEffect" p14:presetBounceEnd="44000">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14:bounceEnd="44000">
                                          <p:cBhvr additive="base">
                                            <p:cTn id="38" dur="500" fill="hold"/>
                                            <p:tgtEl>
                                              <p:spTgt spid="27"/>
                                            </p:tgtEl>
                                            <p:attrNameLst>
                                              <p:attrName>ppt_x</p:attrName>
                                            </p:attrNameLst>
                                          </p:cBhvr>
                                          <p:tavLst>
                                            <p:tav tm="0">
                                              <p:val>
                                                <p:strVal val="1+#ppt_w/2"/>
                                              </p:val>
                                            </p:tav>
                                            <p:tav tm="100000">
                                              <p:val>
                                                <p:strVal val="#ppt_x"/>
                                              </p:val>
                                            </p:tav>
                                          </p:tavLst>
                                        </p:anim>
                                        <p:anim calcmode="lin" valueType="num" p14:bounceEnd="44000">
                                          <p:cBhvr additive="base">
                                            <p:cTn id="39" dur="500" fill="hold"/>
                                            <p:tgtEl>
                                              <p:spTgt spid="27"/>
                                            </p:tgtEl>
                                            <p:attrNameLst>
                                              <p:attrName>ppt_y</p:attrName>
                                            </p:attrNameLst>
                                          </p:cBhvr>
                                          <p:tavLst>
                                            <p:tav tm="0">
                                              <p:val>
                                                <p:strVal val="#ppt_y"/>
                                              </p:val>
                                            </p:tav>
                                            <p:tav tm="100000">
                                              <p:val>
                                                <p:strVal val="#ppt_y"/>
                                              </p:val>
                                            </p:tav>
                                          </p:tavLst>
                                        </p:anim>
                                      </p:childTnLst>
                                    </p:cTn>
                                  </p:par>
                                  <p:par>
                                    <p:cTn id="40" presetID="10"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childTnLst>
                              </p:cTn>
                            </p:par>
                            <p:par>
                              <p:cTn id="46" fill="hold">
                                <p:stCondLst>
                                  <p:cond delay="2000"/>
                                </p:stCondLst>
                                <p:childTnLst>
                                  <p:par>
                                    <p:cTn id="47" presetID="2" presetClass="entr" presetSubtype="2" fill="hold" grpId="0" nodeType="afterEffect" p14:presetBounceEnd="44000">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14:bounceEnd="44000">
                                          <p:cBhvr additive="base">
                                            <p:cTn id="49" dur="500" fill="hold"/>
                                            <p:tgtEl>
                                              <p:spTgt spid="30"/>
                                            </p:tgtEl>
                                            <p:attrNameLst>
                                              <p:attrName>ppt_x</p:attrName>
                                            </p:attrNameLst>
                                          </p:cBhvr>
                                          <p:tavLst>
                                            <p:tav tm="0">
                                              <p:val>
                                                <p:strVal val="1+#ppt_w/2"/>
                                              </p:val>
                                            </p:tav>
                                            <p:tav tm="100000">
                                              <p:val>
                                                <p:strVal val="#ppt_x"/>
                                              </p:val>
                                            </p:tav>
                                          </p:tavLst>
                                        </p:anim>
                                        <p:anim calcmode="lin" valueType="num" p14:bounceEnd="44000">
                                          <p:cBhvr additive="base">
                                            <p:cTn id="50" dur="500" fill="hold"/>
                                            <p:tgtEl>
                                              <p:spTgt spid="30"/>
                                            </p:tgtEl>
                                            <p:attrNameLst>
                                              <p:attrName>ppt_y</p:attrName>
                                            </p:attrNameLst>
                                          </p:cBhvr>
                                          <p:tavLst>
                                            <p:tav tm="0">
                                              <p:val>
                                                <p:strVal val="#ppt_y"/>
                                              </p:val>
                                            </p:tav>
                                            <p:tav tm="100000">
                                              <p:val>
                                                <p:strVal val="#ppt_y"/>
                                              </p:val>
                                            </p:tav>
                                          </p:tavLst>
                                        </p:anim>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childTnLst>
                              </p:cTn>
                            </p:par>
                            <p:par>
                              <p:cTn id="57" fill="hold">
                                <p:stCondLst>
                                  <p:cond delay="2500"/>
                                </p:stCondLst>
                                <p:childTnLst>
                                  <p:par>
                                    <p:cTn id="58" presetID="2" presetClass="entr" presetSubtype="2" fill="hold" grpId="0" nodeType="afterEffect" p14:presetBounceEnd="44000">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14:bounceEnd="44000">
                                          <p:cBhvr additive="base">
                                            <p:cTn id="60" dur="500" fill="hold"/>
                                            <p:tgtEl>
                                              <p:spTgt spid="33"/>
                                            </p:tgtEl>
                                            <p:attrNameLst>
                                              <p:attrName>ppt_x</p:attrName>
                                            </p:attrNameLst>
                                          </p:cBhvr>
                                          <p:tavLst>
                                            <p:tav tm="0">
                                              <p:val>
                                                <p:strVal val="1+#ppt_w/2"/>
                                              </p:val>
                                            </p:tav>
                                            <p:tav tm="100000">
                                              <p:val>
                                                <p:strVal val="#ppt_x"/>
                                              </p:val>
                                            </p:tav>
                                          </p:tavLst>
                                        </p:anim>
                                        <p:anim calcmode="lin" valueType="num" p14:bounceEnd="44000">
                                          <p:cBhvr additive="base">
                                            <p:cTn id="61" dur="500" fill="hold"/>
                                            <p:tgtEl>
                                              <p:spTgt spid="33"/>
                                            </p:tgtEl>
                                            <p:attrNameLst>
                                              <p:attrName>ppt_y</p:attrName>
                                            </p:attrNameLst>
                                          </p:cBhvr>
                                          <p:tavLst>
                                            <p:tav tm="0">
                                              <p:val>
                                                <p:strVal val="#ppt_y"/>
                                              </p:val>
                                            </p:tav>
                                            <p:tav tm="100000">
                                              <p:val>
                                                <p:strVal val="#ppt_y"/>
                                              </p:val>
                                            </p:tav>
                                          </p:tavLst>
                                        </p:anim>
                                      </p:childTnLst>
                                    </p:cTn>
                                  </p:par>
                                  <p:par>
                                    <p:cTn id="62" presetID="10" presetClass="entr" presetSubtype="0"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childTnLst>
                              </p:cTn>
                            </p:par>
                            <p:par>
                              <p:cTn id="68" fill="hold">
                                <p:stCondLst>
                                  <p:cond delay="3000"/>
                                </p:stCondLst>
                                <p:childTnLst>
                                  <p:par>
                                    <p:cTn id="69" presetID="2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par>
                              <p:cTn id="72" fill="hold">
                                <p:stCondLst>
                                  <p:cond delay="3500"/>
                                </p:stCondLst>
                                <p:childTnLst>
                                  <p:par>
                                    <p:cTn id="73" presetID="22" presetClass="entr" presetSubtype="8" fill="hold"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left)">
                                          <p:cBhvr>
                                            <p:cTn id="75" dur="500"/>
                                            <p:tgtEl>
                                              <p:spTgt spid="37"/>
                                            </p:tgtEl>
                                          </p:cBhvr>
                                        </p:animEffect>
                                      </p:childTnLst>
                                    </p:cTn>
                                  </p:par>
                                  <p:par>
                                    <p:cTn id="76" presetID="10" presetClass="entr" presetSubtype="0" fill="hold" grpId="0" nodeType="withEffect">
                                      <p:stCondLst>
                                        <p:cond delay="275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33" grpId="0" animBg="1"/>
          <p:bldP spid="4" grpId="0" animBg="1"/>
          <p:bldP spid="20" grpId="0"/>
          <p:bldP spid="26" grpId="0"/>
          <p:bldP spid="28" grpId="0"/>
          <p:bldP spid="29" grpId="0"/>
          <p:bldP spid="31" grpId="0"/>
          <p:bldP spid="32" grpId="0"/>
          <p:bldP spid="34" grpId="0"/>
          <p:bldP spid="35" grpId="0"/>
          <p:bldP spid="38" grpId="0"/>
          <p:bldP spid="40" grpId="0"/>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39"/>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additive="base">
                                            <p:cTn id="13" dur="500" fill="hold"/>
                                            <p:tgtEl>
                                              <p:spTgt spid="41"/>
                                            </p:tgtEl>
                                            <p:attrNameLst>
                                              <p:attrName>ppt_x</p:attrName>
                                            </p:attrNameLst>
                                          </p:cBhvr>
                                          <p:tavLst>
                                            <p:tav tm="0">
                                              <p:val>
                                                <p:strVal val="0-#ppt_w/2"/>
                                              </p:val>
                                            </p:tav>
                                            <p:tav tm="100000">
                                              <p:val>
                                                <p:strVal val="#ppt_x"/>
                                              </p:val>
                                            </p:tav>
                                          </p:tavLst>
                                        </p:anim>
                                        <p:anim calcmode="lin" valueType="num">
                                          <p:cBhvr additive="base">
                                            <p:cTn id="14"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barn(inVertical)">
                                          <p:cBhvr>
                                            <p:cTn id="19" dur="500"/>
                                            <p:tgtEl>
                                              <p:spTgt spid="40"/>
                                            </p:tgtEl>
                                          </p:cBhvr>
                                        </p:animEffect>
                                      </p:childTnLst>
                                    </p:cTn>
                                  </p:par>
                                </p:childTnLst>
                              </p:cTn>
                            </p:par>
                            <p:par>
                              <p:cTn id="20" fill="hold">
                                <p:stCondLst>
                                  <p:cond delay="500"/>
                                </p:stCondLst>
                                <p:childTnLst>
                                  <p:par>
                                    <p:cTn id="21" presetID="2" presetClass="entr" presetSubtype="2"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1+#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par>
                              <p:cTn id="35" fill="hold">
                                <p:stCondLst>
                                  <p:cond delay="1500"/>
                                </p:stCondLst>
                                <p:childTnLst>
                                  <p:par>
                                    <p:cTn id="36" presetID="2" presetClass="entr" presetSubtype="2"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1+#ppt_w/2"/>
                                              </p:val>
                                            </p:tav>
                                            <p:tav tm="100000">
                                              <p:val>
                                                <p:strVal val="#ppt_x"/>
                                              </p:val>
                                            </p:tav>
                                          </p:tavLst>
                                        </p:anim>
                                        <p:anim calcmode="lin" valueType="num">
                                          <p:cBhvr additive="base">
                                            <p:cTn id="39" dur="500" fill="hold"/>
                                            <p:tgtEl>
                                              <p:spTgt spid="27"/>
                                            </p:tgtEl>
                                            <p:attrNameLst>
                                              <p:attrName>ppt_y</p:attrName>
                                            </p:attrNameLst>
                                          </p:cBhvr>
                                          <p:tavLst>
                                            <p:tav tm="0">
                                              <p:val>
                                                <p:strVal val="#ppt_y"/>
                                              </p:val>
                                            </p:tav>
                                            <p:tav tm="100000">
                                              <p:val>
                                                <p:strVal val="#ppt_y"/>
                                              </p:val>
                                            </p:tav>
                                          </p:tavLst>
                                        </p:anim>
                                      </p:childTnLst>
                                    </p:cTn>
                                  </p:par>
                                  <p:par>
                                    <p:cTn id="40" presetID="10"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childTnLst>
                              </p:cTn>
                            </p:par>
                            <p:par>
                              <p:cTn id="46" fill="hold">
                                <p:stCondLst>
                                  <p:cond delay="2000"/>
                                </p:stCondLst>
                                <p:childTnLst>
                                  <p:par>
                                    <p:cTn id="47" presetID="2" presetClass="entr" presetSubtype="2"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1+#ppt_w/2"/>
                                              </p:val>
                                            </p:tav>
                                            <p:tav tm="100000">
                                              <p:val>
                                                <p:strVal val="#ppt_x"/>
                                              </p:val>
                                            </p:tav>
                                          </p:tavLst>
                                        </p:anim>
                                        <p:anim calcmode="lin" valueType="num">
                                          <p:cBhvr additive="base">
                                            <p:cTn id="50" dur="500" fill="hold"/>
                                            <p:tgtEl>
                                              <p:spTgt spid="30"/>
                                            </p:tgtEl>
                                            <p:attrNameLst>
                                              <p:attrName>ppt_y</p:attrName>
                                            </p:attrNameLst>
                                          </p:cBhvr>
                                          <p:tavLst>
                                            <p:tav tm="0">
                                              <p:val>
                                                <p:strVal val="#ppt_y"/>
                                              </p:val>
                                            </p:tav>
                                            <p:tav tm="100000">
                                              <p:val>
                                                <p:strVal val="#ppt_y"/>
                                              </p:val>
                                            </p:tav>
                                          </p:tavLst>
                                        </p:anim>
                                      </p:childTnLst>
                                    </p:cTn>
                                  </p:par>
                                  <p:par>
                                    <p:cTn id="51" presetID="10"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fill="hold"/>
                                            <p:tgtEl>
                                              <p:spTgt spid="33"/>
                                            </p:tgtEl>
                                            <p:attrNameLst>
                                              <p:attrName>ppt_x</p:attrName>
                                            </p:attrNameLst>
                                          </p:cBhvr>
                                          <p:tavLst>
                                            <p:tav tm="0">
                                              <p:val>
                                                <p:strVal val="1+#ppt_w/2"/>
                                              </p:val>
                                            </p:tav>
                                            <p:tav tm="100000">
                                              <p:val>
                                                <p:strVal val="#ppt_x"/>
                                              </p:val>
                                            </p:tav>
                                          </p:tavLst>
                                        </p:anim>
                                        <p:anim calcmode="lin" valueType="num">
                                          <p:cBhvr additive="base">
                                            <p:cTn id="61" dur="500" fill="hold"/>
                                            <p:tgtEl>
                                              <p:spTgt spid="33"/>
                                            </p:tgtEl>
                                            <p:attrNameLst>
                                              <p:attrName>ppt_y</p:attrName>
                                            </p:attrNameLst>
                                          </p:cBhvr>
                                          <p:tavLst>
                                            <p:tav tm="0">
                                              <p:val>
                                                <p:strVal val="#ppt_y"/>
                                              </p:val>
                                            </p:tav>
                                            <p:tav tm="100000">
                                              <p:val>
                                                <p:strVal val="#ppt_y"/>
                                              </p:val>
                                            </p:tav>
                                          </p:tavLst>
                                        </p:anim>
                                      </p:childTnLst>
                                    </p:cTn>
                                  </p:par>
                                  <p:par>
                                    <p:cTn id="62" presetID="10" presetClass="entr" presetSubtype="0"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childTnLst>
                              </p:cTn>
                            </p:par>
                            <p:par>
                              <p:cTn id="68" fill="hold">
                                <p:stCondLst>
                                  <p:cond delay="3000"/>
                                </p:stCondLst>
                                <p:childTnLst>
                                  <p:par>
                                    <p:cTn id="69" presetID="2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par>
                              <p:cTn id="72" fill="hold">
                                <p:stCondLst>
                                  <p:cond delay="3500"/>
                                </p:stCondLst>
                                <p:childTnLst>
                                  <p:par>
                                    <p:cTn id="73" presetID="22" presetClass="entr" presetSubtype="8" fill="hold"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left)">
                                          <p:cBhvr>
                                            <p:cTn id="75" dur="500"/>
                                            <p:tgtEl>
                                              <p:spTgt spid="37"/>
                                            </p:tgtEl>
                                          </p:cBhvr>
                                        </p:animEffect>
                                      </p:childTnLst>
                                    </p:cTn>
                                  </p:par>
                                  <p:par>
                                    <p:cTn id="76" presetID="10" presetClass="entr" presetSubtype="0" fill="hold" grpId="0" nodeType="withEffect">
                                      <p:stCondLst>
                                        <p:cond delay="275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33" grpId="0" animBg="1"/>
          <p:bldP spid="4" grpId="0" animBg="1"/>
          <p:bldP spid="20" grpId="0"/>
          <p:bldP spid="26" grpId="0"/>
          <p:bldP spid="28" grpId="0"/>
          <p:bldP spid="29" grpId="0"/>
          <p:bldP spid="31" grpId="0"/>
          <p:bldP spid="32" grpId="0"/>
          <p:bldP spid="34" grpId="0"/>
          <p:bldP spid="35" grpId="0"/>
          <p:bldP spid="38" grpId="0"/>
          <p:bldP spid="40" grpId="0"/>
          <p:bldP spid="41"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3"/>
          <p:cNvGrpSpPr/>
          <p:nvPr/>
        </p:nvGrpSpPr>
        <p:grpSpPr>
          <a:xfrm>
            <a:off x="862115" y="1790293"/>
            <a:ext cx="1679179" cy="880738"/>
            <a:chOff x="3433260" y="1508627"/>
            <a:chExt cx="2237290" cy="1173470"/>
          </a:xfrm>
          <a:effectLst>
            <a:outerShdw dist="38100" dir="5400000" algn="ctr" rotWithShape="0">
              <a:srgbClr val="000000">
                <a:alpha val="10000"/>
              </a:srgbClr>
            </a:outerShdw>
          </a:effectLst>
        </p:grpSpPr>
        <p:sp>
          <p:nvSpPr>
            <p:cNvPr id="5" name="Freeform 11"/>
            <p:cNvSpPr>
              <a:spLocks/>
            </p:cNvSpPr>
            <p:nvPr/>
          </p:nvSpPr>
          <p:spPr bwMode="auto">
            <a:xfrm>
              <a:off x="3433260" y="1508627"/>
              <a:ext cx="2237290" cy="743372"/>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solidFill>
              <a:schemeClr val="accent4">
                <a:lumMod val="75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1200" dirty="0"/>
            </a:p>
          </p:txBody>
        </p:sp>
        <p:sp>
          <p:nvSpPr>
            <p:cNvPr id="6" name="Freeform 12"/>
            <p:cNvSpPr>
              <a:spLocks noEditPoints="1"/>
            </p:cNvSpPr>
            <p:nvPr/>
          </p:nvSpPr>
          <p:spPr bwMode="auto">
            <a:xfrm>
              <a:off x="3433260" y="1508627"/>
              <a:ext cx="2237290" cy="878760"/>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4">
                <a:lumMod val="60000"/>
                <a:lumOff val="40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1200" dirty="0"/>
            </a:p>
          </p:txBody>
        </p:sp>
        <p:sp>
          <p:nvSpPr>
            <p:cNvPr id="7" name="Freeform 13"/>
            <p:cNvSpPr>
              <a:spLocks/>
            </p:cNvSpPr>
            <p:nvPr/>
          </p:nvSpPr>
          <p:spPr bwMode="auto">
            <a:xfrm>
              <a:off x="3433260" y="1939566"/>
              <a:ext cx="2237290" cy="742531"/>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4"/>
            </a:solidFill>
            <a:ln w="3175">
              <a:noFill/>
            </a:ln>
            <a:extLst/>
          </p:spPr>
          <p:txBody>
            <a:bodyPr vert="horz" wrap="square" lIns="0" tIns="0" rIns="0" bIns="0" numCol="1" anchor="ctr" anchorCtr="0" compatLnSpc="1">
              <a:prstTxWarp prst="textNoShape">
                <a:avLst/>
              </a:prstTxWarp>
            </a:bodyPr>
            <a:lstStyle/>
            <a:p>
              <a:pPr algn="ctr">
                <a:spcAft>
                  <a:spcPts val="225"/>
                </a:spcAft>
              </a:pPr>
              <a:endParaRPr lang="en-US" altLang="ko-KR" sz="900" b="1" dirty="0">
                <a:gradFill>
                  <a:gsLst>
                    <a:gs pos="0">
                      <a:schemeClr val="accent4">
                        <a:alpha val="50000"/>
                      </a:schemeClr>
                    </a:gs>
                    <a:gs pos="100000">
                      <a:schemeClr val="accent4">
                        <a:alpha val="50000"/>
                      </a:schemeClr>
                    </a:gs>
                  </a:gsLst>
                  <a:lin ang="5400000" scaled="0"/>
                </a:gradFill>
                <a:latin typeface="Bebas Neue" pitchFamily="34" charset="0"/>
                <a:ea typeface="Roboto Condensed Regular"/>
              </a:endParaRPr>
            </a:p>
          </p:txBody>
        </p:sp>
      </p:grpSp>
      <p:grpSp>
        <p:nvGrpSpPr>
          <p:cNvPr id="8" name="Group 7"/>
          <p:cNvGrpSpPr/>
          <p:nvPr/>
        </p:nvGrpSpPr>
        <p:grpSpPr>
          <a:xfrm>
            <a:off x="2775646" y="2131737"/>
            <a:ext cx="1679179" cy="880738"/>
            <a:chOff x="3433260" y="1508627"/>
            <a:chExt cx="2237290" cy="1173470"/>
          </a:xfrm>
          <a:effectLst>
            <a:outerShdw dist="38100" dir="5400000" algn="ctr" rotWithShape="0">
              <a:srgbClr val="000000">
                <a:alpha val="10000"/>
              </a:srgbClr>
            </a:outerShdw>
          </a:effectLst>
        </p:grpSpPr>
        <p:sp>
          <p:nvSpPr>
            <p:cNvPr id="9" name="Freeform 11"/>
            <p:cNvSpPr>
              <a:spLocks/>
            </p:cNvSpPr>
            <p:nvPr/>
          </p:nvSpPr>
          <p:spPr bwMode="auto">
            <a:xfrm>
              <a:off x="3433260" y="1508627"/>
              <a:ext cx="2237290" cy="743372"/>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solidFill>
              <a:schemeClr val="accent3">
                <a:lumMod val="75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1200" dirty="0"/>
            </a:p>
          </p:txBody>
        </p:sp>
        <p:sp>
          <p:nvSpPr>
            <p:cNvPr id="10" name="Freeform 12"/>
            <p:cNvSpPr>
              <a:spLocks noEditPoints="1"/>
            </p:cNvSpPr>
            <p:nvPr/>
          </p:nvSpPr>
          <p:spPr bwMode="auto">
            <a:xfrm>
              <a:off x="3433260" y="1508627"/>
              <a:ext cx="2237290" cy="878760"/>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3">
                <a:lumMod val="60000"/>
                <a:lumOff val="40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1200" dirty="0"/>
            </a:p>
          </p:txBody>
        </p:sp>
        <p:sp>
          <p:nvSpPr>
            <p:cNvPr id="11" name="Freeform 13"/>
            <p:cNvSpPr>
              <a:spLocks/>
            </p:cNvSpPr>
            <p:nvPr/>
          </p:nvSpPr>
          <p:spPr bwMode="auto">
            <a:xfrm>
              <a:off x="3433260" y="1939566"/>
              <a:ext cx="2237290" cy="742531"/>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3"/>
            </a:solidFill>
            <a:ln w="3175">
              <a:noFill/>
            </a:ln>
            <a:extLst/>
          </p:spPr>
          <p:txBody>
            <a:bodyPr vert="horz" wrap="square" lIns="0" tIns="0" rIns="0" bIns="0" numCol="1" anchor="ctr" anchorCtr="0" compatLnSpc="1">
              <a:prstTxWarp prst="textNoShape">
                <a:avLst/>
              </a:prstTxWarp>
            </a:bodyPr>
            <a:lstStyle/>
            <a:p>
              <a:pPr algn="ctr">
                <a:spcAft>
                  <a:spcPts val="225"/>
                </a:spcAft>
              </a:pPr>
              <a:endParaRPr lang="en-US" altLang="ko-KR" sz="900" b="1" dirty="0">
                <a:gradFill>
                  <a:gsLst>
                    <a:gs pos="0">
                      <a:schemeClr val="accent4">
                        <a:alpha val="50000"/>
                      </a:schemeClr>
                    </a:gs>
                    <a:gs pos="100000">
                      <a:schemeClr val="accent4">
                        <a:alpha val="50000"/>
                      </a:schemeClr>
                    </a:gs>
                  </a:gsLst>
                  <a:lin ang="5400000" scaled="0"/>
                </a:gradFill>
                <a:latin typeface="Bebas Neue" pitchFamily="34" charset="0"/>
                <a:ea typeface="Roboto Condensed Regular"/>
              </a:endParaRPr>
            </a:p>
          </p:txBody>
        </p:sp>
      </p:grpSp>
      <p:grpSp>
        <p:nvGrpSpPr>
          <p:cNvPr id="12" name="Group 11"/>
          <p:cNvGrpSpPr/>
          <p:nvPr/>
        </p:nvGrpSpPr>
        <p:grpSpPr>
          <a:xfrm>
            <a:off x="4689177" y="2473180"/>
            <a:ext cx="1679179" cy="880738"/>
            <a:chOff x="3433260" y="1508627"/>
            <a:chExt cx="2237290" cy="1173470"/>
          </a:xfrm>
          <a:effectLst>
            <a:outerShdw dist="38100" dir="5400000" algn="ctr" rotWithShape="0">
              <a:srgbClr val="000000">
                <a:alpha val="10000"/>
              </a:srgbClr>
            </a:outerShdw>
          </a:effectLst>
        </p:grpSpPr>
        <p:sp>
          <p:nvSpPr>
            <p:cNvPr id="13" name="Freeform 11"/>
            <p:cNvSpPr>
              <a:spLocks/>
            </p:cNvSpPr>
            <p:nvPr/>
          </p:nvSpPr>
          <p:spPr bwMode="auto">
            <a:xfrm>
              <a:off x="3433260" y="1508627"/>
              <a:ext cx="2237290" cy="743372"/>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solidFill>
              <a:schemeClr val="accent2">
                <a:lumMod val="75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1200" dirty="0"/>
            </a:p>
          </p:txBody>
        </p:sp>
        <p:sp>
          <p:nvSpPr>
            <p:cNvPr id="14" name="Freeform 12"/>
            <p:cNvSpPr>
              <a:spLocks noEditPoints="1"/>
            </p:cNvSpPr>
            <p:nvPr/>
          </p:nvSpPr>
          <p:spPr bwMode="auto">
            <a:xfrm>
              <a:off x="3433260" y="1508627"/>
              <a:ext cx="2237290" cy="878760"/>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2">
                <a:lumMod val="60000"/>
                <a:lumOff val="40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1200" dirty="0"/>
            </a:p>
          </p:txBody>
        </p:sp>
        <p:sp>
          <p:nvSpPr>
            <p:cNvPr id="15" name="Freeform 13"/>
            <p:cNvSpPr>
              <a:spLocks/>
            </p:cNvSpPr>
            <p:nvPr/>
          </p:nvSpPr>
          <p:spPr bwMode="auto">
            <a:xfrm>
              <a:off x="3433260" y="1939566"/>
              <a:ext cx="2237290" cy="742531"/>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2"/>
            </a:solidFill>
            <a:ln w="3175">
              <a:noFill/>
            </a:ln>
            <a:extLst/>
          </p:spPr>
          <p:txBody>
            <a:bodyPr vert="horz" wrap="square" lIns="0" tIns="0" rIns="0" bIns="0" numCol="1" anchor="ctr" anchorCtr="0" compatLnSpc="1">
              <a:prstTxWarp prst="textNoShape">
                <a:avLst/>
              </a:prstTxWarp>
            </a:bodyPr>
            <a:lstStyle/>
            <a:p>
              <a:pPr algn="ctr">
                <a:spcAft>
                  <a:spcPts val="225"/>
                </a:spcAft>
              </a:pPr>
              <a:endParaRPr lang="en-US" altLang="ko-KR" sz="900" b="1" dirty="0">
                <a:gradFill>
                  <a:gsLst>
                    <a:gs pos="0">
                      <a:schemeClr val="accent4">
                        <a:alpha val="50000"/>
                      </a:schemeClr>
                    </a:gs>
                    <a:gs pos="100000">
                      <a:schemeClr val="accent4">
                        <a:alpha val="50000"/>
                      </a:schemeClr>
                    </a:gs>
                  </a:gsLst>
                  <a:lin ang="5400000" scaled="0"/>
                </a:gradFill>
                <a:latin typeface="Bebas Neue" pitchFamily="34" charset="0"/>
                <a:ea typeface="Roboto Condensed Regular"/>
              </a:endParaRPr>
            </a:p>
          </p:txBody>
        </p:sp>
      </p:grpSp>
      <p:grpSp>
        <p:nvGrpSpPr>
          <p:cNvPr id="16" name="Group 15"/>
          <p:cNvGrpSpPr/>
          <p:nvPr/>
        </p:nvGrpSpPr>
        <p:grpSpPr>
          <a:xfrm>
            <a:off x="6602708" y="2814624"/>
            <a:ext cx="1679179" cy="880738"/>
            <a:chOff x="3433260" y="1508627"/>
            <a:chExt cx="2237290" cy="1173470"/>
          </a:xfrm>
          <a:effectLst>
            <a:outerShdw dist="38100" dir="5400000" algn="ctr" rotWithShape="0">
              <a:srgbClr val="000000">
                <a:alpha val="10000"/>
              </a:srgbClr>
            </a:outerShdw>
          </a:effectLst>
        </p:grpSpPr>
        <p:sp>
          <p:nvSpPr>
            <p:cNvPr id="17" name="Freeform 11"/>
            <p:cNvSpPr>
              <a:spLocks/>
            </p:cNvSpPr>
            <p:nvPr/>
          </p:nvSpPr>
          <p:spPr bwMode="auto">
            <a:xfrm>
              <a:off x="3433260" y="1508627"/>
              <a:ext cx="2237290" cy="743372"/>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solidFill>
              <a:schemeClr val="accent1">
                <a:lumMod val="75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1200" dirty="0"/>
            </a:p>
          </p:txBody>
        </p:sp>
        <p:sp>
          <p:nvSpPr>
            <p:cNvPr id="18" name="Freeform 12"/>
            <p:cNvSpPr>
              <a:spLocks noEditPoints="1"/>
            </p:cNvSpPr>
            <p:nvPr/>
          </p:nvSpPr>
          <p:spPr bwMode="auto">
            <a:xfrm>
              <a:off x="3433260" y="1508627"/>
              <a:ext cx="2237290" cy="878760"/>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1">
                <a:lumMod val="60000"/>
                <a:lumOff val="40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1200" dirty="0"/>
            </a:p>
          </p:txBody>
        </p:sp>
        <p:sp>
          <p:nvSpPr>
            <p:cNvPr id="19" name="Freeform 13"/>
            <p:cNvSpPr>
              <a:spLocks/>
            </p:cNvSpPr>
            <p:nvPr/>
          </p:nvSpPr>
          <p:spPr bwMode="auto">
            <a:xfrm>
              <a:off x="3433260" y="1939566"/>
              <a:ext cx="2237290" cy="742531"/>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1"/>
            </a:solidFill>
            <a:ln w="3175">
              <a:noFill/>
            </a:ln>
            <a:extLst/>
          </p:spPr>
          <p:txBody>
            <a:bodyPr vert="horz" wrap="square" lIns="0" tIns="0" rIns="0" bIns="0" numCol="1" anchor="ctr" anchorCtr="0" compatLnSpc="1">
              <a:prstTxWarp prst="textNoShape">
                <a:avLst/>
              </a:prstTxWarp>
            </a:bodyPr>
            <a:lstStyle/>
            <a:p>
              <a:pPr algn="ctr">
                <a:spcAft>
                  <a:spcPts val="225"/>
                </a:spcAft>
              </a:pPr>
              <a:endParaRPr lang="en-US" altLang="ko-KR" sz="900" b="1" dirty="0">
                <a:gradFill>
                  <a:gsLst>
                    <a:gs pos="0">
                      <a:schemeClr val="accent4">
                        <a:alpha val="50000"/>
                      </a:schemeClr>
                    </a:gs>
                    <a:gs pos="100000">
                      <a:schemeClr val="accent4">
                        <a:alpha val="50000"/>
                      </a:schemeClr>
                    </a:gs>
                  </a:gsLst>
                  <a:lin ang="5400000" scaled="0"/>
                </a:gradFill>
                <a:latin typeface="Bebas Neue" pitchFamily="34" charset="0"/>
                <a:ea typeface="Roboto Condensed Regular"/>
              </a:endParaRPr>
            </a:p>
          </p:txBody>
        </p:sp>
      </p:grpSp>
      <p:grpSp>
        <p:nvGrpSpPr>
          <p:cNvPr id="45" name="Group 44"/>
          <p:cNvGrpSpPr/>
          <p:nvPr/>
        </p:nvGrpSpPr>
        <p:grpSpPr>
          <a:xfrm>
            <a:off x="1457296" y="1512556"/>
            <a:ext cx="488815" cy="677725"/>
            <a:chOff x="1943061" y="1860330"/>
            <a:chExt cx="651753" cy="903633"/>
          </a:xfrm>
        </p:grpSpPr>
        <p:sp>
          <p:nvSpPr>
            <p:cNvPr id="21" name="Oval 20"/>
            <p:cNvSpPr/>
            <p:nvPr/>
          </p:nvSpPr>
          <p:spPr>
            <a:xfrm>
              <a:off x="1943061" y="1860330"/>
              <a:ext cx="651753" cy="651753"/>
            </a:xfrm>
            <a:prstGeom prst="ellipse">
              <a:avLst/>
            </a:prstGeom>
            <a:solidFill>
              <a:schemeClr val="accent4"/>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sp>
          <p:nvSpPr>
            <p:cNvPr id="24" name="AutoShape 283"/>
            <p:cNvSpPr>
              <a:spLocks/>
            </p:cNvSpPr>
            <p:nvPr/>
          </p:nvSpPr>
          <p:spPr bwMode="auto">
            <a:xfrm>
              <a:off x="2067805" y="1977408"/>
              <a:ext cx="356548" cy="354123"/>
            </a:xfrm>
            <a:custGeom>
              <a:avLst/>
              <a:gdLst>
                <a:gd name="T0" fmla="*/ 294279076 w 21600"/>
                <a:gd name="T1" fmla="*/ 0 h 21600"/>
                <a:gd name="T2" fmla="*/ 294265182 w 21600"/>
                <a:gd name="T3" fmla="*/ 13585 h 21600"/>
                <a:gd name="T4" fmla="*/ 0 w 21600"/>
                <a:gd name="T5" fmla="*/ 286341649 h 21600"/>
                <a:gd name="T6" fmla="*/ 0 w 21600"/>
                <a:gd name="T7" fmla="*/ 286355233 h 21600"/>
                <a:gd name="T8" fmla="*/ 294238691 w 21600"/>
                <a:gd name="T9" fmla="*/ 286341649 h 21600"/>
                <a:gd name="T10" fmla="*/ 294279076 w 21600"/>
                <a:gd name="T11" fmla="*/ 0 h 21600"/>
                <a:gd name="T12" fmla="*/ 232316495 w 21600"/>
                <a:gd name="T13" fmla="*/ 74876716 h 21600"/>
                <a:gd name="T14" fmla="*/ 246635598 w 21600"/>
                <a:gd name="T15" fmla="*/ 88797005 h 21600"/>
                <a:gd name="T16" fmla="*/ 238461554 w 21600"/>
                <a:gd name="T17" fmla="*/ 96751094 h 21600"/>
                <a:gd name="T18" fmla="*/ 224142451 w 21600"/>
                <a:gd name="T19" fmla="*/ 82830805 h 21600"/>
                <a:gd name="T20" fmla="*/ 232316495 w 21600"/>
                <a:gd name="T21" fmla="*/ 74876716 h 21600"/>
                <a:gd name="T22" fmla="*/ 207780479 w 21600"/>
                <a:gd name="T23" fmla="*/ 98738994 h 21600"/>
                <a:gd name="T24" fmla="*/ 233693579 w 21600"/>
                <a:gd name="T25" fmla="*/ 123955309 h 21600"/>
                <a:gd name="T26" fmla="*/ 225518249 w 21600"/>
                <a:gd name="T27" fmla="*/ 131909398 h 21600"/>
                <a:gd name="T28" fmla="*/ 199605150 w 21600"/>
                <a:gd name="T29" fmla="*/ 106694230 h 21600"/>
                <a:gd name="T30" fmla="*/ 207780479 w 21600"/>
                <a:gd name="T31" fmla="*/ 98738994 h 21600"/>
                <a:gd name="T32" fmla="*/ 183256942 w 21600"/>
                <a:gd name="T33" fmla="*/ 122616003 h 21600"/>
                <a:gd name="T34" fmla="*/ 197562281 w 21600"/>
                <a:gd name="T35" fmla="*/ 136548610 h 21600"/>
                <a:gd name="T36" fmla="*/ 189388118 w 21600"/>
                <a:gd name="T37" fmla="*/ 144503858 h 21600"/>
                <a:gd name="T38" fmla="*/ 175082909 w 21600"/>
                <a:gd name="T39" fmla="*/ 130570092 h 21600"/>
                <a:gd name="T40" fmla="*/ 183256942 w 21600"/>
                <a:gd name="T41" fmla="*/ 122616003 h 21600"/>
                <a:gd name="T42" fmla="*/ 158719641 w 21600"/>
                <a:gd name="T43" fmla="*/ 146491865 h 21600"/>
                <a:gd name="T44" fmla="*/ 184618858 w 21600"/>
                <a:gd name="T45" fmla="*/ 171693330 h 21600"/>
                <a:gd name="T46" fmla="*/ 176444814 w 21600"/>
                <a:gd name="T47" fmla="*/ 179661003 h 21600"/>
                <a:gd name="T48" fmla="*/ 150531714 w 21600"/>
                <a:gd name="T49" fmla="*/ 154445836 h 21600"/>
                <a:gd name="T50" fmla="*/ 158719641 w 21600"/>
                <a:gd name="T51" fmla="*/ 146491865 h 21600"/>
                <a:gd name="T52" fmla="*/ 134183625 w 21600"/>
                <a:gd name="T53" fmla="*/ 170367609 h 21600"/>
                <a:gd name="T54" fmla="*/ 148501454 w 21600"/>
                <a:gd name="T55" fmla="*/ 184287897 h 21600"/>
                <a:gd name="T56" fmla="*/ 140327409 w 21600"/>
                <a:gd name="T57" fmla="*/ 192241879 h 21600"/>
                <a:gd name="T58" fmla="*/ 126008306 w 21600"/>
                <a:gd name="T59" fmla="*/ 178322964 h 21600"/>
                <a:gd name="T60" fmla="*/ 134183625 w 21600"/>
                <a:gd name="T61" fmla="*/ 170367609 h 21600"/>
                <a:gd name="T62" fmla="*/ 109646205 w 21600"/>
                <a:gd name="T63" fmla="*/ 194231034 h 21600"/>
                <a:gd name="T64" fmla="*/ 135559316 w 21600"/>
                <a:gd name="T65" fmla="*/ 219446083 h 21600"/>
                <a:gd name="T66" fmla="*/ 127383986 w 21600"/>
                <a:gd name="T67" fmla="*/ 227400172 h 21600"/>
                <a:gd name="T68" fmla="*/ 101472172 w 21600"/>
                <a:gd name="T69" fmla="*/ 202185123 h 21600"/>
                <a:gd name="T70" fmla="*/ 109646205 w 21600"/>
                <a:gd name="T71" fmla="*/ 194231034 h 21600"/>
                <a:gd name="T72" fmla="*/ 91253974 w 21600"/>
                <a:gd name="T73" fmla="*/ 239994750 h 21600"/>
                <a:gd name="T74" fmla="*/ 76934860 w 21600"/>
                <a:gd name="T75" fmla="*/ 226074569 h 21600"/>
                <a:gd name="T76" fmla="*/ 85122798 w 21600"/>
                <a:gd name="T77" fmla="*/ 218106896 h 21600"/>
                <a:gd name="T78" fmla="*/ 99428018 w 21600"/>
                <a:gd name="T79" fmla="*/ 232027077 h 21600"/>
                <a:gd name="T80" fmla="*/ 91253974 w 21600"/>
                <a:gd name="T81" fmla="*/ 239994750 h 21600"/>
                <a:gd name="T82" fmla="*/ 245137479 w 21600"/>
                <a:gd name="T83" fmla="*/ 238549279 h 21600"/>
                <a:gd name="T84" fmla="*/ 147261858 w 21600"/>
                <a:gd name="T85" fmla="*/ 238549279 h 21600"/>
                <a:gd name="T86" fmla="*/ 245137479 w 21600"/>
                <a:gd name="T87" fmla="*/ 143310431 h 21600"/>
                <a:gd name="T88" fmla="*/ 245137479 w 21600"/>
                <a:gd name="T89" fmla="*/ 238549279 h 21600"/>
                <a:gd name="T90" fmla="*/ 245137479 w 21600"/>
                <a:gd name="T91" fmla="*/ 238549279 h 216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1600" h="21600">
                  <a:moveTo>
                    <a:pt x="21600" y="0"/>
                  </a:moveTo>
                  <a:lnTo>
                    <a:pt x="21599" y="1"/>
                  </a:lnTo>
                  <a:lnTo>
                    <a:pt x="0" y="21599"/>
                  </a:lnTo>
                  <a:lnTo>
                    <a:pt x="0" y="21600"/>
                  </a:lnTo>
                  <a:lnTo>
                    <a:pt x="21597" y="21599"/>
                  </a:lnTo>
                  <a:lnTo>
                    <a:pt x="21600" y="0"/>
                  </a:lnTo>
                  <a:close/>
                  <a:moveTo>
                    <a:pt x="17052" y="5648"/>
                  </a:moveTo>
                  <a:lnTo>
                    <a:pt x="18103" y="6698"/>
                  </a:lnTo>
                  <a:lnTo>
                    <a:pt x="17503" y="7298"/>
                  </a:lnTo>
                  <a:lnTo>
                    <a:pt x="16452" y="6248"/>
                  </a:lnTo>
                  <a:lnTo>
                    <a:pt x="17052" y="5648"/>
                  </a:lnTo>
                  <a:close/>
                  <a:moveTo>
                    <a:pt x="15251" y="7448"/>
                  </a:moveTo>
                  <a:lnTo>
                    <a:pt x="17153" y="9350"/>
                  </a:lnTo>
                  <a:lnTo>
                    <a:pt x="16553" y="9950"/>
                  </a:lnTo>
                  <a:lnTo>
                    <a:pt x="14651" y="8048"/>
                  </a:lnTo>
                  <a:lnTo>
                    <a:pt x="15251" y="7448"/>
                  </a:lnTo>
                  <a:close/>
                  <a:moveTo>
                    <a:pt x="13451" y="9249"/>
                  </a:moveTo>
                  <a:lnTo>
                    <a:pt x="14501" y="10300"/>
                  </a:lnTo>
                  <a:lnTo>
                    <a:pt x="13901" y="10900"/>
                  </a:lnTo>
                  <a:lnTo>
                    <a:pt x="12851" y="9849"/>
                  </a:lnTo>
                  <a:lnTo>
                    <a:pt x="13451" y="9249"/>
                  </a:lnTo>
                  <a:close/>
                  <a:moveTo>
                    <a:pt x="11650" y="11050"/>
                  </a:moveTo>
                  <a:lnTo>
                    <a:pt x="13551" y="12951"/>
                  </a:lnTo>
                  <a:lnTo>
                    <a:pt x="12951" y="13552"/>
                  </a:lnTo>
                  <a:lnTo>
                    <a:pt x="11049" y="11650"/>
                  </a:lnTo>
                  <a:lnTo>
                    <a:pt x="11650" y="11050"/>
                  </a:lnTo>
                  <a:close/>
                  <a:moveTo>
                    <a:pt x="9849" y="12851"/>
                  </a:moveTo>
                  <a:lnTo>
                    <a:pt x="10900" y="13901"/>
                  </a:lnTo>
                  <a:lnTo>
                    <a:pt x="10300" y="14501"/>
                  </a:lnTo>
                  <a:lnTo>
                    <a:pt x="9249" y="13451"/>
                  </a:lnTo>
                  <a:lnTo>
                    <a:pt x="9849" y="12851"/>
                  </a:lnTo>
                  <a:close/>
                  <a:moveTo>
                    <a:pt x="8048" y="14651"/>
                  </a:moveTo>
                  <a:lnTo>
                    <a:pt x="9950" y="16553"/>
                  </a:lnTo>
                  <a:lnTo>
                    <a:pt x="9350" y="17153"/>
                  </a:lnTo>
                  <a:lnTo>
                    <a:pt x="7448" y="15251"/>
                  </a:lnTo>
                  <a:lnTo>
                    <a:pt x="8048" y="14651"/>
                  </a:lnTo>
                  <a:close/>
                  <a:moveTo>
                    <a:pt x="6698" y="18103"/>
                  </a:moveTo>
                  <a:lnTo>
                    <a:pt x="5647" y="17053"/>
                  </a:lnTo>
                  <a:lnTo>
                    <a:pt x="6248" y="16452"/>
                  </a:lnTo>
                  <a:lnTo>
                    <a:pt x="7298" y="17502"/>
                  </a:lnTo>
                  <a:lnTo>
                    <a:pt x="6698" y="18103"/>
                  </a:lnTo>
                  <a:close/>
                  <a:moveTo>
                    <a:pt x="17993" y="17994"/>
                  </a:moveTo>
                  <a:lnTo>
                    <a:pt x="10809" y="17994"/>
                  </a:lnTo>
                  <a:lnTo>
                    <a:pt x="17993" y="10810"/>
                  </a:lnTo>
                  <a:lnTo>
                    <a:pt x="17993" y="17994"/>
                  </a:lnTo>
                  <a:close/>
                  <a:moveTo>
                    <a:pt x="17993" y="17994"/>
                  </a:moveTo>
                </a:path>
              </a:pathLst>
            </a:custGeom>
            <a:solidFill>
              <a:schemeClr val="bg1"/>
            </a:solidFill>
            <a:ln>
              <a:noFill/>
            </a:ln>
          </p:spPr>
          <p:txBody>
            <a:bodyPr lIns="0" tIns="0" rIns="0" bIns="0"/>
            <a:lstStyle/>
            <a:p>
              <a:endParaRPr lang="en-US" sz="1200"/>
            </a:p>
          </p:txBody>
        </p:sp>
        <p:cxnSp>
          <p:nvCxnSpPr>
            <p:cNvPr id="25" name="직선 연결선 250"/>
            <p:cNvCxnSpPr/>
            <p:nvPr/>
          </p:nvCxnSpPr>
          <p:spPr>
            <a:xfrm flipH="1" flipV="1">
              <a:off x="2267802" y="2474395"/>
              <a:ext cx="2888" cy="289568"/>
            </a:xfrm>
            <a:prstGeom prst="line">
              <a:avLst/>
            </a:prstGeom>
            <a:ln w="6350">
              <a:solidFill>
                <a:schemeClr val="accent4"/>
              </a:solidFill>
              <a:prstDash val="dash"/>
              <a:headEnd type="oval"/>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3380031" y="1824428"/>
            <a:ext cx="488815" cy="722311"/>
            <a:chOff x="4506707" y="2276159"/>
            <a:chExt cx="651753" cy="963081"/>
          </a:xfrm>
        </p:grpSpPr>
        <p:sp>
          <p:nvSpPr>
            <p:cNvPr id="28" name="Oval 27"/>
            <p:cNvSpPr/>
            <p:nvPr/>
          </p:nvSpPr>
          <p:spPr>
            <a:xfrm>
              <a:off x="4506707" y="2276159"/>
              <a:ext cx="651753" cy="651753"/>
            </a:xfrm>
            <a:prstGeom prst="ellipse">
              <a:avLst/>
            </a:prstGeom>
            <a:solidFill>
              <a:schemeClr val="accent3"/>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cxnSp>
          <p:nvCxnSpPr>
            <p:cNvPr id="29" name="직선 연결선 250"/>
            <p:cNvCxnSpPr/>
            <p:nvPr/>
          </p:nvCxnSpPr>
          <p:spPr>
            <a:xfrm flipH="1" flipV="1">
              <a:off x="4831448" y="2949672"/>
              <a:ext cx="2888" cy="289568"/>
            </a:xfrm>
            <a:prstGeom prst="line">
              <a:avLst/>
            </a:prstGeom>
            <a:ln w="6350">
              <a:solidFill>
                <a:schemeClr val="accent3"/>
              </a:solidFill>
              <a:prstDash val="dash"/>
              <a:headEnd type="oval"/>
            </a:ln>
          </p:spPr>
          <p:style>
            <a:lnRef idx="1">
              <a:schemeClr val="accent1"/>
            </a:lnRef>
            <a:fillRef idx="0">
              <a:schemeClr val="accent1"/>
            </a:fillRef>
            <a:effectRef idx="0">
              <a:schemeClr val="accent1"/>
            </a:effectRef>
            <a:fontRef idx="minor">
              <a:schemeClr val="tx1"/>
            </a:fontRef>
          </p:style>
        </p:cxnSp>
        <p:grpSp>
          <p:nvGrpSpPr>
            <p:cNvPr id="34" name="Group 567"/>
            <p:cNvGrpSpPr>
              <a:grpSpLocks/>
            </p:cNvGrpSpPr>
            <p:nvPr/>
          </p:nvGrpSpPr>
          <p:grpSpPr bwMode="auto">
            <a:xfrm>
              <a:off x="4694785" y="2480818"/>
              <a:ext cx="283138" cy="285249"/>
              <a:chOff x="0" y="0"/>
              <a:chExt cx="578" cy="578"/>
            </a:xfrm>
            <a:solidFill>
              <a:schemeClr val="bg1"/>
            </a:solidFill>
          </p:grpSpPr>
          <p:sp>
            <p:nvSpPr>
              <p:cNvPr id="35" name="AutoShape 563"/>
              <p:cNvSpPr>
                <a:spLocks/>
              </p:cNvSpPr>
              <p:nvPr/>
            </p:nvSpPr>
            <p:spPr bwMode="auto">
              <a:xfrm>
                <a:off x="0" y="0"/>
                <a:ext cx="234" cy="2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5980" y="21600"/>
                    </a:moveTo>
                    <a:lnTo>
                      <a:pt x="21600" y="15977"/>
                    </a:lnTo>
                    <a:lnTo>
                      <a:pt x="11776" y="6145"/>
                    </a:lnTo>
                    <a:lnTo>
                      <a:pt x="17948" y="0"/>
                    </a:lnTo>
                    <a:lnTo>
                      <a:pt x="14" y="0"/>
                    </a:lnTo>
                    <a:lnTo>
                      <a:pt x="0" y="17918"/>
                    </a:lnTo>
                    <a:lnTo>
                      <a:pt x="6130" y="11744"/>
                    </a:lnTo>
                    <a:lnTo>
                      <a:pt x="15980" y="21600"/>
                    </a:lnTo>
                    <a:close/>
                    <a:moveTo>
                      <a:pt x="1598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6" name="AutoShape 564"/>
              <p:cNvSpPr>
                <a:spLocks/>
              </p:cNvSpPr>
              <p:nvPr/>
            </p:nvSpPr>
            <p:spPr bwMode="auto">
              <a:xfrm>
                <a:off x="344" y="344"/>
                <a:ext cx="234" cy="2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5470" y="9856"/>
                    </a:moveTo>
                    <a:lnTo>
                      <a:pt x="5620" y="0"/>
                    </a:lnTo>
                    <a:lnTo>
                      <a:pt x="0" y="5623"/>
                    </a:lnTo>
                    <a:lnTo>
                      <a:pt x="9824" y="15455"/>
                    </a:lnTo>
                    <a:lnTo>
                      <a:pt x="3652" y="21600"/>
                    </a:lnTo>
                    <a:lnTo>
                      <a:pt x="21586" y="21600"/>
                    </a:lnTo>
                    <a:lnTo>
                      <a:pt x="21600" y="3682"/>
                    </a:lnTo>
                    <a:lnTo>
                      <a:pt x="15470" y="9856"/>
                    </a:lnTo>
                    <a:close/>
                    <a:moveTo>
                      <a:pt x="15470" y="985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7" name="AutoShape 565"/>
              <p:cNvSpPr>
                <a:spLocks/>
              </p:cNvSpPr>
              <p:nvPr/>
            </p:nvSpPr>
            <p:spPr bwMode="auto">
              <a:xfrm>
                <a:off x="344" y="0"/>
                <a:ext cx="234" cy="2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5623" y="21600"/>
                    </a:moveTo>
                    <a:lnTo>
                      <a:pt x="15455" y="11776"/>
                    </a:lnTo>
                    <a:lnTo>
                      <a:pt x="21600" y="17948"/>
                    </a:lnTo>
                    <a:lnTo>
                      <a:pt x="21600" y="15"/>
                    </a:lnTo>
                    <a:lnTo>
                      <a:pt x="3682" y="0"/>
                    </a:lnTo>
                    <a:lnTo>
                      <a:pt x="9856" y="6130"/>
                    </a:lnTo>
                    <a:lnTo>
                      <a:pt x="0" y="15981"/>
                    </a:lnTo>
                    <a:lnTo>
                      <a:pt x="5623" y="21600"/>
                    </a:lnTo>
                    <a:close/>
                    <a:moveTo>
                      <a:pt x="5623"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8" name="AutoShape 566"/>
              <p:cNvSpPr>
                <a:spLocks/>
              </p:cNvSpPr>
              <p:nvPr/>
            </p:nvSpPr>
            <p:spPr bwMode="auto">
              <a:xfrm>
                <a:off x="0" y="344"/>
                <a:ext cx="234" cy="23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5977" y="0"/>
                    </a:moveTo>
                    <a:lnTo>
                      <a:pt x="6145" y="9824"/>
                    </a:lnTo>
                    <a:lnTo>
                      <a:pt x="0" y="3652"/>
                    </a:lnTo>
                    <a:lnTo>
                      <a:pt x="0" y="21585"/>
                    </a:lnTo>
                    <a:lnTo>
                      <a:pt x="17918" y="21600"/>
                    </a:lnTo>
                    <a:lnTo>
                      <a:pt x="11744" y="15470"/>
                    </a:lnTo>
                    <a:lnTo>
                      <a:pt x="21600" y="5619"/>
                    </a:lnTo>
                    <a:lnTo>
                      <a:pt x="15977" y="0"/>
                    </a:lnTo>
                    <a:close/>
                    <a:moveTo>
                      <a:pt x="15977"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grpSp>
        <p:nvGrpSpPr>
          <p:cNvPr id="42" name="Group 41"/>
          <p:cNvGrpSpPr/>
          <p:nvPr/>
        </p:nvGrpSpPr>
        <p:grpSpPr>
          <a:xfrm>
            <a:off x="7207093" y="2523660"/>
            <a:ext cx="488815" cy="722311"/>
            <a:chOff x="9609457" y="3208468"/>
            <a:chExt cx="651753" cy="963081"/>
          </a:xfrm>
        </p:grpSpPr>
        <p:sp>
          <p:nvSpPr>
            <p:cNvPr id="32" name="Oval 31"/>
            <p:cNvSpPr/>
            <p:nvPr/>
          </p:nvSpPr>
          <p:spPr>
            <a:xfrm>
              <a:off x="9609457" y="3208468"/>
              <a:ext cx="651753" cy="651753"/>
            </a:xfrm>
            <a:prstGeom prst="ellipse">
              <a:avLst/>
            </a:prstGeom>
            <a:solidFill>
              <a:schemeClr val="accent1"/>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cxnSp>
          <p:nvCxnSpPr>
            <p:cNvPr id="33" name="직선 연결선 250"/>
            <p:cNvCxnSpPr/>
            <p:nvPr/>
          </p:nvCxnSpPr>
          <p:spPr>
            <a:xfrm flipH="1" flipV="1">
              <a:off x="9934198" y="3881981"/>
              <a:ext cx="2888" cy="289568"/>
            </a:xfrm>
            <a:prstGeom prst="line">
              <a:avLst/>
            </a:prstGeom>
            <a:ln w="6350">
              <a:solidFill>
                <a:schemeClr val="accent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39" name="AutoShape 103"/>
            <p:cNvSpPr>
              <a:spLocks/>
            </p:cNvSpPr>
            <p:nvPr/>
          </p:nvSpPr>
          <p:spPr bwMode="auto">
            <a:xfrm>
              <a:off x="9819041" y="3389973"/>
              <a:ext cx="230314" cy="308493"/>
            </a:xfrm>
            <a:custGeom>
              <a:avLst/>
              <a:gdLst>
                <a:gd name="T0" fmla="*/ 77224192 w 21600"/>
                <a:gd name="T1" fmla="*/ 125025245 h 21599"/>
                <a:gd name="T2" fmla="*/ 77224192 w 21600"/>
                <a:gd name="T3" fmla="*/ 78033134 h 21599"/>
                <a:gd name="T4" fmla="*/ 44921634 w 21600"/>
                <a:gd name="T5" fmla="*/ 13585 h 21599"/>
                <a:gd name="T6" fmla="*/ 44320615 w 21600"/>
                <a:gd name="T7" fmla="*/ 0 h 21599"/>
                <a:gd name="T8" fmla="*/ 43731413 w 21600"/>
                <a:gd name="T9" fmla="*/ 25904 h 21599"/>
                <a:gd name="T10" fmla="*/ 11433478 w 21600"/>
                <a:gd name="T11" fmla="*/ 78046720 h 21599"/>
                <a:gd name="T12" fmla="*/ 11433478 w 21600"/>
                <a:gd name="T13" fmla="*/ 125025245 h 21599"/>
                <a:gd name="T14" fmla="*/ 0 w 21600"/>
                <a:gd name="T15" fmla="*/ 125025245 h 21599"/>
                <a:gd name="T16" fmla="*/ 0 w 21600"/>
                <a:gd name="T17" fmla="*/ 286394996 h 21599"/>
                <a:gd name="T18" fmla="*/ 88962056 w 21600"/>
                <a:gd name="T19" fmla="*/ 286394996 h 21599"/>
                <a:gd name="T20" fmla="*/ 88962056 w 21600"/>
                <a:gd name="T21" fmla="*/ 125025245 h 21599"/>
                <a:gd name="T22" fmla="*/ 77224192 w 21600"/>
                <a:gd name="T23" fmla="*/ 125025245 h 21599"/>
                <a:gd name="T24" fmla="*/ 54575753 w 21600"/>
                <a:gd name="T25" fmla="*/ 256813289 h 21599"/>
                <a:gd name="T26" fmla="*/ 34402734 w 21600"/>
                <a:gd name="T27" fmla="*/ 256813289 h 21599"/>
                <a:gd name="T28" fmla="*/ 39340846 w 21600"/>
                <a:gd name="T29" fmla="*/ 204648719 h 21599"/>
                <a:gd name="T30" fmla="*/ 34402734 w 21600"/>
                <a:gd name="T31" fmla="*/ 183712973 h 21599"/>
                <a:gd name="T32" fmla="*/ 44489207 w 21600"/>
                <a:gd name="T33" fmla="*/ 159340789 h 21599"/>
                <a:gd name="T34" fmla="*/ 54575753 w 21600"/>
                <a:gd name="T35" fmla="*/ 183712973 h 21599"/>
                <a:gd name="T36" fmla="*/ 49600606 w 21600"/>
                <a:gd name="T37" fmla="*/ 204701804 h 21599"/>
                <a:gd name="T38" fmla="*/ 54575753 w 21600"/>
                <a:gd name="T39" fmla="*/ 256813289 h 21599"/>
                <a:gd name="T40" fmla="*/ 61062386 w 21600"/>
                <a:gd name="T41" fmla="*/ 125025245 h 21599"/>
                <a:gd name="T42" fmla="*/ 27590661 w 21600"/>
                <a:gd name="T43" fmla="*/ 125025245 h 21599"/>
                <a:gd name="T44" fmla="*/ 27590661 w 21600"/>
                <a:gd name="T45" fmla="*/ 78046720 h 21599"/>
                <a:gd name="T46" fmla="*/ 43727311 w 21600"/>
                <a:gd name="T47" fmla="*/ 39062860 h 21599"/>
                <a:gd name="T48" fmla="*/ 44518023 w 21600"/>
                <a:gd name="T49" fmla="*/ 39036945 h 21599"/>
                <a:gd name="T50" fmla="*/ 44921634 w 21600"/>
                <a:gd name="T51" fmla="*/ 39062860 h 21599"/>
                <a:gd name="T52" fmla="*/ 61062386 w 21600"/>
                <a:gd name="T53" fmla="*/ 78033134 h 21599"/>
                <a:gd name="T54" fmla="*/ 61062386 w 21600"/>
                <a:gd name="T55" fmla="*/ 125025245 h 21599"/>
                <a:gd name="T56" fmla="*/ 61062386 w 21600"/>
                <a:gd name="T57" fmla="*/ 125025245 h 2159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600" h="21599">
                  <a:moveTo>
                    <a:pt x="18750" y="9429"/>
                  </a:moveTo>
                  <a:lnTo>
                    <a:pt x="18750" y="5885"/>
                  </a:lnTo>
                  <a:cubicBezTo>
                    <a:pt x="18750" y="2636"/>
                    <a:pt x="15238" y="1"/>
                    <a:pt x="10907" y="1"/>
                  </a:cubicBezTo>
                  <a:cubicBezTo>
                    <a:pt x="10853" y="1"/>
                    <a:pt x="10814" y="-1"/>
                    <a:pt x="10761" y="0"/>
                  </a:cubicBezTo>
                  <a:cubicBezTo>
                    <a:pt x="10718" y="0"/>
                    <a:pt x="10662" y="2"/>
                    <a:pt x="10618" y="2"/>
                  </a:cubicBezTo>
                  <a:cubicBezTo>
                    <a:pt x="6286" y="2"/>
                    <a:pt x="2776" y="2636"/>
                    <a:pt x="2776" y="5886"/>
                  </a:cubicBezTo>
                  <a:lnTo>
                    <a:pt x="2776" y="9429"/>
                  </a:lnTo>
                  <a:lnTo>
                    <a:pt x="0" y="9429"/>
                  </a:lnTo>
                  <a:lnTo>
                    <a:pt x="0" y="21599"/>
                  </a:lnTo>
                  <a:lnTo>
                    <a:pt x="21600" y="21599"/>
                  </a:lnTo>
                  <a:lnTo>
                    <a:pt x="21600" y="9429"/>
                  </a:lnTo>
                  <a:lnTo>
                    <a:pt x="18750" y="9429"/>
                  </a:lnTo>
                  <a:close/>
                  <a:moveTo>
                    <a:pt x="13251" y="19368"/>
                  </a:moveTo>
                  <a:lnTo>
                    <a:pt x="8353" y="19368"/>
                  </a:lnTo>
                  <a:lnTo>
                    <a:pt x="9552" y="15434"/>
                  </a:lnTo>
                  <a:cubicBezTo>
                    <a:pt x="8835" y="15113"/>
                    <a:pt x="8353" y="14527"/>
                    <a:pt x="8353" y="13855"/>
                  </a:cubicBezTo>
                  <a:cubicBezTo>
                    <a:pt x="8353" y="12840"/>
                    <a:pt x="9449" y="12017"/>
                    <a:pt x="10802" y="12017"/>
                  </a:cubicBezTo>
                  <a:cubicBezTo>
                    <a:pt x="12154" y="12017"/>
                    <a:pt x="13251" y="12840"/>
                    <a:pt x="13251" y="13855"/>
                  </a:cubicBezTo>
                  <a:cubicBezTo>
                    <a:pt x="13251" y="14530"/>
                    <a:pt x="12765" y="15118"/>
                    <a:pt x="12043" y="15438"/>
                  </a:cubicBezTo>
                  <a:lnTo>
                    <a:pt x="13251" y="19368"/>
                  </a:lnTo>
                  <a:close/>
                  <a:moveTo>
                    <a:pt x="14826" y="9429"/>
                  </a:moveTo>
                  <a:lnTo>
                    <a:pt x="6699" y="9429"/>
                  </a:lnTo>
                  <a:lnTo>
                    <a:pt x="6699" y="5886"/>
                  </a:lnTo>
                  <a:cubicBezTo>
                    <a:pt x="6699" y="4265"/>
                    <a:pt x="8457" y="2946"/>
                    <a:pt x="10617" y="2946"/>
                  </a:cubicBezTo>
                  <a:cubicBezTo>
                    <a:pt x="10679" y="2946"/>
                    <a:pt x="10809" y="2944"/>
                    <a:pt x="10809" y="2944"/>
                  </a:cubicBezTo>
                  <a:cubicBezTo>
                    <a:pt x="10809" y="2944"/>
                    <a:pt x="10874" y="2946"/>
                    <a:pt x="10907" y="2946"/>
                  </a:cubicBezTo>
                  <a:cubicBezTo>
                    <a:pt x="13067" y="2946"/>
                    <a:pt x="14826" y="4264"/>
                    <a:pt x="14826" y="5885"/>
                  </a:cubicBezTo>
                  <a:lnTo>
                    <a:pt x="14826" y="9429"/>
                  </a:lnTo>
                  <a:close/>
                  <a:moveTo>
                    <a:pt x="14826" y="9429"/>
                  </a:moveTo>
                </a:path>
              </a:pathLst>
            </a:custGeom>
            <a:solidFill>
              <a:schemeClr val="bg1"/>
            </a:solidFill>
            <a:ln>
              <a:noFill/>
            </a:ln>
          </p:spPr>
          <p:txBody>
            <a:bodyPr lIns="0" tIns="0" rIns="0" bIns="0"/>
            <a:lstStyle/>
            <a:p>
              <a:endParaRPr lang="en-US" sz="1200"/>
            </a:p>
          </p:txBody>
        </p:sp>
      </p:grpSp>
      <p:grpSp>
        <p:nvGrpSpPr>
          <p:cNvPr id="43" name="Group 42"/>
          <p:cNvGrpSpPr/>
          <p:nvPr/>
        </p:nvGrpSpPr>
        <p:grpSpPr>
          <a:xfrm>
            <a:off x="5293562" y="2163990"/>
            <a:ext cx="488815" cy="722311"/>
            <a:chOff x="7058082" y="2728908"/>
            <a:chExt cx="651753" cy="963081"/>
          </a:xfrm>
        </p:grpSpPr>
        <p:sp>
          <p:nvSpPr>
            <p:cNvPr id="30" name="Oval 29"/>
            <p:cNvSpPr/>
            <p:nvPr/>
          </p:nvSpPr>
          <p:spPr>
            <a:xfrm>
              <a:off x="7058082" y="2728908"/>
              <a:ext cx="651753" cy="651753"/>
            </a:xfrm>
            <a:prstGeom prst="ellipse">
              <a:avLst/>
            </a:prstGeom>
            <a:solidFill>
              <a:schemeClr val="accent2"/>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cxnSp>
          <p:nvCxnSpPr>
            <p:cNvPr id="31" name="직선 연결선 250"/>
            <p:cNvCxnSpPr/>
            <p:nvPr/>
          </p:nvCxnSpPr>
          <p:spPr>
            <a:xfrm flipH="1" flipV="1">
              <a:off x="7382823" y="3402421"/>
              <a:ext cx="2888" cy="289568"/>
            </a:xfrm>
            <a:prstGeom prst="line">
              <a:avLst/>
            </a:prstGeom>
            <a:ln w="6350">
              <a:solidFill>
                <a:schemeClr val="accent2"/>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1" name="AutoShape 448"/>
            <p:cNvSpPr>
              <a:spLocks/>
            </p:cNvSpPr>
            <p:nvPr/>
          </p:nvSpPr>
          <p:spPr bwMode="auto">
            <a:xfrm>
              <a:off x="7228576" y="2890867"/>
              <a:ext cx="308493" cy="297928"/>
            </a:xfrm>
            <a:custGeom>
              <a:avLst/>
              <a:gdLst>
                <a:gd name="T0" fmla="*/ 231364898 w 21600"/>
                <a:gd name="T1" fmla="*/ 129866258 h 21600"/>
                <a:gd name="T2" fmla="*/ 286355233 w 21600"/>
                <a:gd name="T3" fmla="*/ 129866258 h 21600"/>
                <a:gd name="T4" fmla="*/ 143243764 w 21600"/>
                <a:gd name="T5" fmla="*/ 0 h 21600"/>
                <a:gd name="T6" fmla="*/ 0 w 21600"/>
                <a:gd name="T7" fmla="*/ 129866258 h 21600"/>
                <a:gd name="T8" fmla="*/ 53227311 w 21600"/>
                <a:gd name="T9" fmla="*/ 129866258 h 21600"/>
                <a:gd name="T10" fmla="*/ 53227311 w 21600"/>
                <a:gd name="T11" fmla="*/ 249100149 h 21600"/>
                <a:gd name="T12" fmla="*/ 116781980 w 21600"/>
                <a:gd name="T13" fmla="*/ 249100149 h 21600"/>
                <a:gd name="T14" fmla="*/ 116781980 w 21600"/>
                <a:gd name="T15" fmla="*/ 175027129 h 21600"/>
                <a:gd name="T16" fmla="*/ 169837617 w 21600"/>
                <a:gd name="T17" fmla="*/ 175027129 h 21600"/>
                <a:gd name="T18" fmla="*/ 169837617 w 21600"/>
                <a:gd name="T19" fmla="*/ 249100149 h 21600"/>
                <a:gd name="T20" fmla="*/ 231364898 w 21600"/>
                <a:gd name="T21" fmla="*/ 249100149 h 21600"/>
                <a:gd name="T22" fmla="*/ 231364898 w 21600"/>
                <a:gd name="T23" fmla="*/ 129866258 h 21600"/>
                <a:gd name="T24" fmla="*/ 231364898 w 21600"/>
                <a:gd name="T25" fmla="*/ 129866258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7452" y="11261"/>
                  </a:moveTo>
                  <a:lnTo>
                    <a:pt x="21600" y="11261"/>
                  </a:lnTo>
                  <a:lnTo>
                    <a:pt x="10805" y="0"/>
                  </a:lnTo>
                  <a:lnTo>
                    <a:pt x="0" y="11261"/>
                  </a:lnTo>
                  <a:lnTo>
                    <a:pt x="4015" y="11261"/>
                  </a:lnTo>
                  <a:lnTo>
                    <a:pt x="4015" y="21600"/>
                  </a:lnTo>
                  <a:lnTo>
                    <a:pt x="8809" y="21600"/>
                  </a:lnTo>
                  <a:lnTo>
                    <a:pt x="8809" y="15177"/>
                  </a:lnTo>
                  <a:lnTo>
                    <a:pt x="12811" y="15177"/>
                  </a:lnTo>
                  <a:lnTo>
                    <a:pt x="12811" y="21600"/>
                  </a:lnTo>
                  <a:lnTo>
                    <a:pt x="17452" y="21600"/>
                  </a:lnTo>
                  <a:lnTo>
                    <a:pt x="17452" y="11261"/>
                  </a:lnTo>
                  <a:close/>
                  <a:moveTo>
                    <a:pt x="17452" y="11261"/>
                  </a:moveTo>
                </a:path>
              </a:pathLst>
            </a:custGeom>
            <a:solidFill>
              <a:schemeClr val="bg1"/>
            </a:solidFill>
            <a:ln>
              <a:noFill/>
            </a:ln>
          </p:spPr>
          <p:txBody>
            <a:bodyPr lIns="0" tIns="0" rIns="0" bIns="0"/>
            <a:lstStyle/>
            <a:p>
              <a:endParaRPr lang="en-US" sz="1200"/>
            </a:p>
          </p:txBody>
        </p:sp>
      </p:grpSp>
      <p:sp>
        <p:nvSpPr>
          <p:cNvPr id="46" name="TextBox 45"/>
          <p:cNvSpPr txBox="1"/>
          <p:nvPr/>
        </p:nvSpPr>
        <p:spPr>
          <a:xfrm>
            <a:off x="862114" y="2682706"/>
            <a:ext cx="1391988" cy="353917"/>
          </a:xfrm>
          <a:prstGeom prst="rect">
            <a:avLst/>
          </a:prstGeom>
          <a:noFill/>
        </p:spPr>
        <p:txBody>
          <a:bodyPr wrap="square" lIns="137132" tIns="68567" rIns="137132" bIns="68567" rtlCol="0">
            <a:spAutoFit/>
          </a:bodyPr>
          <a:lstStyle/>
          <a:p>
            <a:pPr algn="ctr"/>
            <a:r>
              <a:rPr lang="zh-CN" altLang="en-US" sz="1400" b="1" dirty="0"/>
              <a:t>输入您的</a:t>
            </a:r>
            <a:r>
              <a:rPr lang="zh-CN" altLang="en-US" sz="1400" b="1" dirty="0" smtClean="0"/>
              <a:t>标题</a:t>
            </a:r>
            <a:endParaRPr lang="zh-CN" altLang="en-US" sz="1400" b="1" dirty="0"/>
          </a:p>
        </p:txBody>
      </p:sp>
      <p:sp>
        <p:nvSpPr>
          <p:cNvPr id="47" name="TextBox 46"/>
          <p:cNvSpPr txBox="1"/>
          <p:nvPr/>
        </p:nvSpPr>
        <p:spPr>
          <a:xfrm>
            <a:off x="672495" y="3144397"/>
            <a:ext cx="1679180" cy="519347"/>
          </a:xfrm>
          <a:prstGeom prst="rect">
            <a:avLst/>
          </a:prstGeom>
          <a:noFill/>
        </p:spPr>
        <p:txBody>
          <a:bodyPr wrap="square" lIns="137132" tIns="68567" rIns="137132" bIns="68567" rtlCol="0">
            <a:spAutoFit/>
          </a:bodyPr>
          <a:lstStyle/>
          <a:p>
            <a:pPr algn="ctr"/>
            <a:r>
              <a:rPr lang="zh-CN" altLang="en-US" sz="825" dirty="0" smtClean="0">
                <a:cs typeface="Lato Light"/>
              </a:rPr>
              <a:t> 输入您的标题</a:t>
            </a:r>
            <a:r>
              <a:rPr lang="en-US" sz="825" dirty="0" smtClean="0">
                <a:cs typeface="Lato Light"/>
              </a:rPr>
              <a:t> </a:t>
            </a:r>
            <a:r>
              <a:rPr lang="zh-CN" altLang="en-US" sz="825" dirty="0" smtClean="0">
                <a:cs typeface="Lato Light"/>
              </a:rPr>
              <a:t>点击添加文本内容点击添加文本内容点击添加文本内容点击</a:t>
            </a:r>
            <a:r>
              <a:rPr lang="en-US" sz="825" dirty="0" smtClean="0">
                <a:cs typeface="Lato Light"/>
              </a:rPr>
              <a:t>.</a:t>
            </a:r>
            <a:endParaRPr lang="en-US" sz="825" b="1" dirty="0">
              <a:cs typeface="Lato Light"/>
            </a:endParaRPr>
          </a:p>
        </p:txBody>
      </p:sp>
      <p:sp>
        <p:nvSpPr>
          <p:cNvPr id="48" name="TextBox 47"/>
          <p:cNvSpPr txBox="1"/>
          <p:nvPr/>
        </p:nvSpPr>
        <p:spPr>
          <a:xfrm>
            <a:off x="2775645" y="3028794"/>
            <a:ext cx="1679180" cy="353917"/>
          </a:xfrm>
          <a:prstGeom prst="rect">
            <a:avLst/>
          </a:prstGeom>
          <a:noFill/>
        </p:spPr>
        <p:txBody>
          <a:bodyPr wrap="square" lIns="137132" tIns="68567" rIns="137132" bIns="68567" rtlCol="0">
            <a:spAutoFit/>
          </a:bodyPr>
          <a:lstStyle/>
          <a:p>
            <a:r>
              <a:rPr lang="zh-CN" altLang="en-US" sz="1400" b="1" dirty="0"/>
              <a:t>输入您的标题</a:t>
            </a:r>
          </a:p>
        </p:txBody>
      </p:sp>
      <p:sp>
        <p:nvSpPr>
          <p:cNvPr id="49" name="TextBox 48"/>
          <p:cNvSpPr txBox="1"/>
          <p:nvPr/>
        </p:nvSpPr>
        <p:spPr>
          <a:xfrm>
            <a:off x="2775645" y="3328879"/>
            <a:ext cx="1679180" cy="519347"/>
          </a:xfrm>
          <a:prstGeom prst="rect">
            <a:avLst/>
          </a:prstGeom>
          <a:noFill/>
        </p:spPr>
        <p:txBody>
          <a:bodyPr wrap="square" lIns="137132" tIns="68567" rIns="137132" bIns="68567" rtlCol="0">
            <a:spAutoFit/>
          </a:bodyPr>
          <a:lstStyle/>
          <a:p>
            <a:pPr algn="ctr"/>
            <a:r>
              <a:rPr lang="zh-CN" altLang="en-US" sz="825" dirty="0" smtClean="0">
                <a:cs typeface="Lato Light"/>
              </a:rPr>
              <a:t> 输入您的标题</a:t>
            </a:r>
            <a:r>
              <a:rPr lang="en-US" sz="825" dirty="0" smtClean="0">
                <a:cs typeface="Lato Light"/>
              </a:rPr>
              <a:t> </a:t>
            </a:r>
            <a:r>
              <a:rPr lang="zh-CN" altLang="en-US" sz="825" dirty="0" smtClean="0">
                <a:cs typeface="Lato Light"/>
              </a:rPr>
              <a:t>点击添加文本内容点击添加文本内容点击添加文本内容点击</a:t>
            </a:r>
            <a:endParaRPr lang="en-US" sz="825" b="1" dirty="0">
              <a:cs typeface="Lato Light"/>
            </a:endParaRPr>
          </a:p>
        </p:txBody>
      </p:sp>
      <p:sp>
        <p:nvSpPr>
          <p:cNvPr id="50" name="TextBox 49"/>
          <p:cNvSpPr txBox="1"/>
          <p:nvPr/>
        </p:nvSpPr>
        <p:spPr>
          <a:xfrm>
            <a:off x="4689175" y="3372555"/>
            <a:ext cx="1679180" cy="353917"/>
          </a:xfrm>
          <a:prstGeom prst="rect">
            <a:avLst/>
          </a:prstGeom>
          <a:noFill/>
        </p:spPr>
        <p:txBody>
          <a:bodyPr wrap="square" lIns="137132" tIns="68567" rIns="137132" bIns="68567" rtlCol="0">
            <a:spAutoFit/>
          </a:bodyPr>
          <a:lstStyle/>
          <a:p>
            <a:r>
              <a:rPr lang="zh-CN" altLang="en-US" sz="1400" b="1" dirty="0"/>
              <a:t>输入您的标题</a:t>
            </a:r>
          </a:p>
        </p:txBody>
      </p:sp>
      <p:sp>
        <p:nvSpPr>
          <p:cNvPr id="51" name="TextBox 50"/>
          <p:cNvSpPr txBox="1"/>
          <p:nvPr/>
        </p:nvSpPr>
        <p:spPr>
          <a:xfrm>
            <a:off x="4689175" y="3672640"/>
            <a:ext cx="1679180" cy="519347"/>
          </a:xfrm>
          <a:prstGeom prst="rect">
            <a:avLst/>
          </a:prstGeom>
          <a:noFill/>
        </p:spPr>
        <p:txBody>
          <a:bodyPr wrap="square" lIns="137132" tIns="68567" rIns="137132" bIns="68567" rtlCol="0">
            <a:spAutoFit/>
          </a:bodyPr>
          <a:lstStyle/>
          <a:p>
            <a:pPr algn="ctr"/>
            <a:r>
              <a:rPr lang="zh-CN" altLang="en-US" sz="825" dirty="0" smtClean="0">
                <a:cs typeface="Lato Light"/>
              </a:rPr>
              <a:t> 输入您的标题</a:t>
            </a:r>
            <a:r>
              <a:rPr lang="en-US" sz="825" dirty="0" smtClean="0">
                <a:cs typeface="Lato Light"/>
              </a:rPr>
              <a:t> </a:t>
            </a:r>
            <a:r>
              <a:rPr lang="zh-CN" altLang="en-US" sz="825" dirty="0" smtClean="0">
                <a:cs typeface="Lato Light"/>
              </a:rPr>
              <a:t>点击添加文本内容点击添加文本内容点击添加文本内容点击</a:t>
            </a:r>
            <a:r>
              <a:rPr lang="en-US" sz="825" dirty="0" smtClean="0">
                <a:cs typeface="Lato Light"/>
              </a:rPr>
              <a:t>.</a:t>
            </a:r>
            <a:endParaRPr lang="en-US" sz="825" b="1" dirty="0">
              <a:cs typeface="Lato Light"/>
            </a:endParaRPr>
          </a:p>
        </p:txBody>
      </p:sp>
      <p:sp>
        <p:nvSpPr>
          <p:cNvPr id="52" name="TextBox 51"/>
          <p:cNvSpPr txBox="1"/>
          <p:nvPr/>
        </p:nvSpPr>
        <p:spPr>
          <a:xfrm>
            <a:off x="6602706" y="3719666"/>
            <a:ext cx="1679180" cy="353917"/>
          </a:xfrm>
          <a:prstGeom prst="rect">
            <a:avLst/>
          </a:prstGeom>
          <a:noFill/>
        </p:spPr>
        <p:txBody>
          <a:bodyPr wrap="square" lIns="137132" tIns="68567" rIns="137132" bIns="68567" rtlCol="0">
            <a:spAutoFit/>
          </a:bodyPr>
          <a:lstStyle/>
          <a:p>
            <a:r>
              <a:rPr lang="zh-CN" altLang="en-US" sz="1400" b="1" dirty="0"/>
              <a:t>输入您的标题</a:t>
            </a:r>
          </a:p>
        </p:txBody>
      </p:sp>
      <p:sp>
        <p:nvSpPr>
          <p:cNvPr id="53" name="TextBox 52"/>
          <p:cNvSpPr txBox="1"/>
          <p:nvPr/>
        </p:nvSpPr>
        <p:spPr>
          <a:xfrm>
            <a:off x="6602706" y="4019751"/>
            <a:ext cx="1679180" cy="519347"/>
          </a:xfrm>
          <a:prstGeom prst="rect">
            <a:avLst/>
          </a:prstGeom>
          <a:noFill/>
        </p:spPr>
        <p:txBody>
          <a:bodyPr wrap="square" lIns="137132" tIns="68567" rIns="137132" bIns="68567" rtlCol="0">
            <a:spAutoFit/>
          </a:bodyPr>
          <a:lstStyle/>
          <a:p>
            <a:pPr algn="ctr"/>
            <a:r>
              <a:rPr lang="zh-CN" altLang="en-US" sz="825" dirty="0" smtClean="0">
                <a:cs typeface="Lato Light"/>
              </a:rPr>
              <a:t> 输入您的标题</a:t>
            </a:r>
            <a:r>
              <a:rPr lang="en-US" sz="825" dirty="0" smtClean="0">
                <a:cs typeface="Lato Light"/>
              </a:rPr>
              <a:t> </a:t>
            </a:r>
            <a:r>
              <a:rPr lang="zh-CN" altLang="en-US" sz="825" dirty="0" smtClean="0">
                <a:cs typeface="Lato Light"/>
              </a:rPr>
              <a:t>点击添加文本内容点击添加文本内容点击添加文本内容点击</a:t>
            </a:r>
            <a:endParaRPr lang="en-US" sz="825" b="1" dirty="0">
              <a:cs typeface="Lato Light"/>
            </a:endParaRPr>
          </a:p>
        </p:txBody>
      </p:sp>
      <p:pic>
        <p:nvPicPr>
          <p:cNvPr id="54" name="图片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55" name="矩形 54"/>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56" name="右箭头 55"/>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4286060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54"/>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0-#ppt_w/2"/>
                                              </p:val>
                                            </p:tav>
                                            <p:tav tm="100000">
                                              <p:val>
                                                <p:strVal val="#ppt_x"/>
                                              </p:val>
                                            </p:tav>
                                          </p:tavLst>
                                        </p:anim>
                                        <p:anim calcmode="lin" valueType="num">
                                          <p:cBhvr additive="base">
                                            <p:cTn id="14" dur="500" fill="hold"/>
                                            <p:tgtEl>
                                              <p:spTgt spid="5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barn(inVertical)">
                                          <p:cBhvr>
                                            <p:cTn id="19" dur="500"/>
                                            <p:tgtEl>
                                              <p:spTgt spid="55"/>
                                            </p:tgtEl>
                                          </p:cBhvr>
                                        </p:animEffect>
                                      </p:childTnLst>
                                    </p:cTn>
                                  </p:par>
                                  <p:par>
                                    <p:cTn id="20" presetID="2" presetClass="entr" presetSubtype="4" fill="hold" nodeType="withEffect" p14:presetBounceEnd="38667">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14:bounceEnd="38667">
                                          <p:cBhvr additive="base">
                                            <p:cTn id="22" dur="1000" fill="hold"/>
                                            <p:tgtEl>
                                              <p:spTgt spid="4"/>
                                            </p:tgtEl>
                                            <p:attrNameLst>
                                              <p:attrName>ppt_x</p:attrName>
                                            </p:attrNameLst>
                                          </p:cBhvr>
                                          <p:tavLst>
                                            <p:tav tm="0">
                                              <p:val>
                                                <p:strVal val="#ppt_x"/>
                                              </p:val>
                                            </p:tav>
                                            <p:tav tm="100000">
                                              <p:val>
                                                <p:strVal val="#ppt_x"/>
                                              </p:val>
                                            </p:tav>
                                          </p:tavLst>
                                        </p:anim>
                                        <p:anim calcmode="lin" valueType="num" p14:bounceEnd="38667">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14:presetBounceEnd="38667">
                                      <p:stCondLst>
                                        <p:cond delay="500"/>
                                      </p:stCondLst>
                                      <p:childTnLst>
                                        <p:set>
                                          <p:cBhvr>
                                            <p:cTn id="25" dur="1" fill="hold">
                                              <p:stCondLst>
                                                <p:cond delay="0"/>
                                              </p:stCondLst>
                                            </p:cTn>
                                            <p:tgtEl>
                                              <p:spTgt spid="8"/>
                                            </p:tgtEl>
                                            <p:attrNameLst>
                                              <p:attrName>style.visibility</p:attrName>
                                            </p:attrNameLst>
                                          </p:cBhvr>
                                          <p:to>
                                            <p:strVal val="visible"/>
                                          </p:to>
                                        </p:set>
                                        <p:anim calcmode="lin" valueType="num" p14:bounceEnd="38667">
                                          <p:cBhvr additive="base">
                                            <p:cTn id="26" dur="1000" fill="hold"/>
                                            <p:tgtEl>
                                              <p:spTgt spid="8"/>
                                            </p:tgtEl>
                                            <p:attrNameLst>
                                              <p:attrName>ppt_x</p:attrName>
                                            </p:attrNameLst>
                                          </p:cBhvr>
                                          <p:tavLst>
                                            <p:tav tm="0">
                                              <p:val>
                                                <p:strVal val="#ppt_x"/>
                                              </p:val>
                                            </p:tav>
                                            <p:tav tm="100000">
                                              <p:val>
                                                <p:strVal val="#ppt_x"/>
                                              </p:val>
                                            </p:tav>
                                          </p:tavLst>
                                        </p:anim>
                                        <p:anim calcmode="lin" valueType="num" p14:bounceEnd="38667">
                                          <p:cBhvr additive="base">
                                            <p:cTn id="27" dur="10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14:presetBounceEnd="38667">
                                      <p:stCondLst>
                                        <p:cond delay="1000"/>
                                      </p:stCondLst>
                                      <p:childTnLst>
                                        <p:set>
                                          <p:cBhvr>
                                            <p:cTn id="29" dur="1" fill="hold">
                                              <p:stCondLst>
                                                <p:cond delay="0"/>
                                              </p:stCondLst>
                                            </p:cTn>
                                            <p:tgtEl>
                                              <p:spTgt spid="12"/>
                                            </p:tgtEl>
                                            <p:attrNameLst>
                                              <p:attrName>style.visibility</p:attrName>
                                            </p:attrNameLst>
                                          </p:cBhvr>
                                          <p:to>
                                            <p:strVal val="visible"/>
                                          </p:to>
                                        </p:set>
                                        <p:anim calcmode="lin" valueType="num" p14:bounceEnd="38667">
                                          <p:cBhvr additive="base">
                                            <p:cTn id="30" dur="1000" fill="hold"/>
                                            <p:tgtEl>
                                              <p:spTgt spid="12"/>
                                            </p:tgtEl>
                                            <p:attrNameLst>
                                              <p:attrName>ppt_x</p:attrName>
                                            </p:attrNameLst>
                                          </p:cBhvr>
                                          <p:tavLst>
                                            <p:tav tm="0">
                                              <p:val>
                                                <p:strVal val="#ppt_x"/>
                                              </p:val>
                                            </p:tav>
                                            <p:tav tm="100000">
                                              <p:val>
                                                <p:strVal val="#ppt_x"/>
                                              </p:val>
                                            </p:tav>
                                          </p:tavLst>
                                        </p:anim>
                                        <p:anim calcmode="lin" valueType="num" p14:bounceEnd="38667">
                                          <p:cBhvr additive="base">
                                            <p:cTn id="31" dur="10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14:presetBounceEnd="38667">
                                      <p:stCondLst>
                                        <p:cond delay="1500"/>
                                      </p:stCondLst>
                                      <p:childTnLst>
                                        <p:set>
                                          <p:cBhvr>
                                            <p:cTn id="33" dur="1" fill="hold">
                                              <p:stCondLst>
                                                <p:cond delay="0"/>
                                              </p:stCondLst>
                                            </p:cTn>
                                            <p:tgtEl>
                                              <p:spTgt spid="16"/>
                                            </p:tgtEl>
                                            <p:attrNameLst>
                                              <p:attrName>style.visibility</p:attrName>
                                            </p:attrNameLst>
                                          </p:cBhvr>
                                          <p:to>
                                            <p:strVal val="visible"/>
                                          </p:to>
                                        </p:set>
                                        <p:anim calcmode="lin" valueType="num" p14:bounceEnd="38667">
                                          <p:cBhvr additive="base">
                                            <p:cTn id="34" dur="1000" fill="hold"/>
                                            <p:tgtEl>
                                              <p:spTgt spid="16"/>
                                            </p:tgtEl>
                                            <p:attrNameLst>
                                              <p:attrName>ppt_x</p:attrName>
                                            </p:attrNameLst>
                                          </p:cBhvr>
                                          <p:tavLst>
                                            <p:tav tm="0">
                                              <p:val>
                                                <p:strVal val="#ppt_x"/>
                                              </p:val>
                                            </p:tav>
                                            <p:tav tm="100000">
                                              <p:val>
                                                <p:strVal val="#ppt_x"/>
                                              </p:val>
                                            </p:tav>
                                          </p:tavLst>
                                        </p:anim>
                                        <p:anim calcmode="lin" valueType="num" p14:bounceEnd="38667">
                                          <p:cBhvr additive="base">
                                            <p:cTn id="35" dur="1000" fill="hold"/>
                                            <p:tgtEl>
                                              <p:spTgt spid="16"/>
                                            </p:tgtEl>
                                            <p:attrNameLst>
                                              <p:attrName>ppt_y</p:attrName>
                                            </p:attrNameLst>
                                          </p:cBhvr>
                                          <p:tavLst>
                                            <p:tav tm="0">
                                              <p:val>
                                                <p:strVal val="1+#ppt_h/2"/>
                                              </p:val>
                                            </p:tav>
                                            <p:tav tm="100000">
                                              <p:val>
                                                <p:strVal val="#ppt_y"/>
                                              </p:val>
                                            </p:tav>
                                          </p:tavLst>
                                        </p:anim>
                                      </p:childTnLst>
                                    </p:cTn>
                                  </p:par>
                                  <p:par>
                                    <p:cTn id="36" presetID="10" presetClass="entr" presetSubtype="0" fill="hold" grpId="0" nodeType="withEffect">
                                      <p:stCondLst>
                                        <p:cond delay="225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par>
                                    <p:cTn id="39" presetID="10" presetClass="entr" presetSubtype="0" fill="hold" grpId="0" nodeType="withEffect">
                                      <p:stCondLst>
                                        <p:cond delay="250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225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par>
                                    <p:cTn id="48" presetID="10" presetClass="entr" presetSubtype="0" fill="hold" grpId="0" nodeType="withEffect">
                                      <p:stCondLst>
                                        <p:cond delay="225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500"/>
                                            <p:tgtEl>
                                              <p:spTgt spid="50"/>
                                            </p:tgtEl>
                                          </p:cBhvr>
                                        </p:animEffect>
                                      </p:childTnLst>
                                    </p:cTn>
                                  </p:par>
                                  <p:par>
                                    <p:cTn id="51" presetID="10" presetClass="entr" presetSubtype="0" fill="hold" grpId="0" nodeType="withEffect">
                                      <p:stCondLst>
                                        <p:cond delay="250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par>
                                    <p:cTn id="54" presetID="10" presetClass="entr" presetSubtype="0" fill="hold" grpId="0" nodeType="withEffect">
                                      <p:stCondLst>
                                        <p:cond delay="225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par>
                                    <p:cTn id="57" presetID="10" presetClass="entr" presetSubtype="0" fill="hold" grpId="0" nodeType="withEffect">
                                      <p:stCondLst>
                                        <p:cond delay="2500"/>
                                      </p:stCondLst>
                                      <p:childTnLst>
                                        <p:set>
                                          <p:cBhvr>
                                            <p:cTn id="58" dur="1" fill="hold">
                                              <p:stCondLst>
                                                <p:cond delay="0"/>
                                              </p:stCondLst>
                                            </p:cTn>
                                            <p:tgtEl>
                                              <p:spTgt spid="53"/>
                                            </p:tgtEl>
                                            <p:attrNameLst>
                                              <p:attrName>style.visibility</p:attrName>
                                            </p:attrNameLst>
                                          </p:cBhvr>
                                          <p:to>
                                            <p:strVal val="visible"/>
                                          </p:to>
                                        </p:set>
                                        <p:animEffect transition="in" filter="fade">
                                          <p:cBhvr>
                                            <p:cTn id="59" dur="500"/>
                                            <p:tgtEl>
                                              <p:spTgt spid="53"/>
                                            </p:tgtEl>
                                          </p:cBhvr>
                                        </p:animEffect>
                                      </p:childTnLst>
                                    </p:cTn>
                                  </p:par>
                                  <p:par>
                                    <p:cTn id="60" presetID="2" presetClass="entr" presetSubtype="1" accel="93333" fill="hold" nodeType="withEffect">
                                      <p:stCondLst>
                                        <p:cond delay="20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750" fill="hold"/>
                                            <p:tgtEl>
                                              <p:spTgt spid="45"/>
                                            </p:tgtEl>
                                            <p:attrNameLst>
                                              <p:attrName>ppt_x</p:attrName>
                                            </p:attrNameLst>
                                          </p:cBhvr>
                                          <p:tavLst>
                                            <p:tav tm="0">
                                              <p:val>
                                                <p:strVal val="#ppt_x"/>
                                              </p:val>
                                            </p:tav>
                                            <p:tav tm="100000">
                                              <p:val>
                                                <p:strVal val="#ppt_x"/>
                                              </p:val>
                                            </p:tav>
                                          </p:tavLst>
                                        </p:anim>
                                        <p:anim calcmode="lin" valueType="num">
                                          <p:cBhvr additive="base">
                                            <p:cTn id="63" dur="750" fill="hold"/>
                                            <p:tgtEl>
                                              <p:spTgt spid="45"/>
                                            </p:tgtEl>
                                            <p:attrNameLst>
                                              <p:attrName>ppt_y</p:attrName>
                                            </p:attrNameLst>
                                          </p:cBhvr>
                                          <p:tavLst>
                                            <p:tav tm="0">
                                              <p:val>
                                                <p:strVal val="0-#ppt_h/2"/>
                                              </p:val>
                                            </p:tav>
                                            <p:tav tm="100000">
                                              <p:val>
                                                <p:strVal val="#ppt_y"/>
                                              </p:val>
                                            </p:tav>
                                          </p:tavLst>
                                        </p:anim>
                                      </p:childTnLst>
                                    </p:cTn>
                                  </p:par>
                                  <p:par>
                                    <p:cTn id="64" presetID="2" presetClass="entr" presetSubtype="1" accel="93333" fill="hold" nodeType="withEffect">
                                      <p:stCondLst>
                                        <p:cond delay="750"/>
                                      </p:stCondLst>
                                      <p:childTnLst>
                                        <p:set>
                                          <p:cBhvr>
                                            <p:cTn id="65" dur="1" fill="hold">
                                              <p:stCondLst>
                                                <p:cond delay="0"/>
                                              </p:stCondLst>
                                            </p:cTn>
                                            <p:tgtEl>
                                              <p:spTgt spid="44"/>
                                            </p:tgtEl>
                                            <p:attrNameLst>
                                              <p:attrName>style.visibility</p:attrName>
                                            </p:attrNameLst>
                                          </p:cBhvr>
                                          <p:to>
                                            <p:strVal val="visible"/>
                                          </p:to>
                                        </p:set>
                                        <p:anim calcmode="lin" valueType="num">
                                          <p:cBhvr additive="base">
                                            <p:cTn id="66" dur="750" fill="hold"/>
                                            <p:tgtEl>
                                              <p:spTgt spid="44"/>
                                            </p:tgtEl>
                                            <p:attrNameLst>
                                              <p:attrName>ppt_x</p:attrName>
                                            </p:attrNameLst>
                                          </p:cBhvr>
                                          <p:tavLst>
                                            <p:tav tm="0">
                                              <p:val>
                                                <p:strVal val="#ppt_x"/>
                                              </p:val>
                                            </p:tav>
                                            <p:tav tm="100000">
                                              <p:val>
                                                <p:strVal val="#ppt_x"/>
                                              </p:val>
                                            </p:tav>
                                          </p:tavLst>
                                        </p:anim>
                                        <p:anim calcmode="lin" valueType="num">
                                          <p:cBhvr additive="base">
                                            <p:cTn id="67" dur="750" fill="hold"/>
                                            <p:tgtEl>
                                              <p:spTgt spid="44"/>
                                            </p:tgtEl>
                                            <p:attrNameLst>
                                              <p:attrName>ppt_y</p:attrName>
                                            </p:attrNameLst>
                                          </p:cBhvr>
                                          <p:tavLst>
                                            <p:tav tm="0">
                                              <p:val>
                                                <p:strVal val="0-#ppt_h/2"/>
                                              </p:val>
                                            </p:tav>
                                            <p:tav tm="100000">
                                              <p:val>
                                                <p:strVal val="#ppt_y"/>
                                              </p:val>
                                            </p:tav>
                                          </p:tavLst>
                                        </p:anim>
                                      </p:childTnLst>
                                    </p:cTn>
                                  </p:par>
                                  <p:par>
                                    <p:cTn id="68" presetID="2" presetClass="entr" presetSubtype="1" accel="93333" fill="hold" nodeType="withEffect">
                                      <p:stCondLst>
                                        <p:cond delay="125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750" fill="hold"/>
                                            <p:tgtEl>
                                              <p:spTgt spid="43"/>
                                            </p:tgtEl>
                                            <p:attrNameLst>
                                              <p:attrName>ppt_x</p:attrName>
                                            </p:attrNameLst>
                                          </p:cBhvr>
                                          <p:tavLst>
                                            <p:tav tm="0">
                                              <p:val>
                                                <p:strVal val="#ppt_x"/>
                                              </p:val>
                                            </p:tav>
                                            <p:tav tm="100000">
                                              <p:val>
                                                <p:strVal val="#ppt_x"/>
                                              </p:val>
                                            </p:tav>
                                          </p:tavLst>
                                        </p:anim>
                                        <p:anim calcmode="lin" valueType="num">
                                          <p:cBhvr additive="base">
                                            <p:cTn id="71" dur="750" fill="hold"/>
                                            <p:tgtEl>
                                              <p:spTgt spid="43"/>
                                            </p:tgtEl>
                                            <p:attrNameLst>
                                              <p:attrName>ppt_y</p:attrName>
                                            </p:attrNameLst>
                                          </p:cBhvr>
                                          <p:tavLst>
                                            <p:tav tm="0">
                                              <p:val>
                                                <p:strVal val="0-#ppt_h/2"/>
                                              </p:val>
                                            </p:tav>
                                            <p:tav tm="100000">
                                              <p:val>
                                                <p:strVal val="#ppt_y"/>
                                              </p:val>
                                            </p:tav>
                                          </p:tavLst>
                                        </p:anim>
                                      </p:childTnLst>
                                    </p:cTn>
                                  </p:par>
                                  <p:par>
                                    <p:cTn id="72" presetID="2" presetClass="entr" presetSubtype="1" accel="93333" fill="hold"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750" fill="hold"/>
                                            <p:tgtEl>
                                              <p:spTgt spid="42"/>
                                            </p:tgtEl>
                                            <p:attrNameLst>
                                              <p:attrName>ppt_x</p:attrName>
                                            </p:attrNameLst>
                                          </p:cBhvr>
                                          <p:tavLst>
                                            <p:tav tm="0">
                                              <p:val>
                                                <p:strVal val="#ppt_x"/>
                                              </p:val>
                                            </p:tav>
                                            <p:tav tm="100000">
                                              <p:val>
                                                <p:strVal val="#ppt_x"/>
                                              </p:val>
                                            </p:tav>
                                          </p:tavLst>
                                        </p:anim>
                                        <p:anim calcmode="lin" valueType="num">
                                          <p:cBhvr additive="base">
                                            <p:cTn id="75" dur="750" fill="hold"/>
                                            <p:tgtEl>
                                              <p:spTgt spid="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P spid="51" grpId="0"/>
          <p:bldP spid="52" grpId="0"/>
          <p:bldP spid="53" grpId="0"/>
          <p:bldP spid="55" grpId="0"/>
          <p:bldP spid="5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54"/>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0-#ppt_w/2"/>
                                              </p:val>
                                            </p:tav>
                                            <p:tav tm="100000">
                                              <p:val>
                                                <p:strVal val="#ppt_x"/>
                                              </p:val>
                                            </p:tav>
                                          </p:tavLst>
                                        </p:anim>
                                        <p:anim calcmode="lin" valueType="num">
                                          <p:cBhvr additive="base">
                                            <p:cTn id="14" dur="500" fill="hold"/>
                                            <p:tgtEl>
                                              <p:spTgt spid="5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barn(inVertical)">
                                          <p:cBhvr>
                                            <p:cTn id="19" dur="500"/>
                                            <p:tgtEl>
                                              <p:spTgt spid="55"/>
                                            </p:tgtEl>
                                          </p:cBhvr>
                                        </p:animEffect>
                                      </p:childTnLst>
                                    </p:cTn>
                                  </p:par>
                                  <p:par>
                                    <p:cTn id="20" presetID="2" presetClass="entr" presetSubtype="4"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50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1000" fill="hold"/>
                                            <p:tgtEl>
                                              <p:spTgt spid="8"/>
                                            </p:tgtEl>
                                            <p:attrNameLst>
                                              <p:attrName>ppt_x</p:attrName>
                                            </p:attrNameLst>
                                          </p:cBhvr>
                                          <p:tavLst>
                                            <p:tav tm="0">
                                              <p:val>
                                                <p:strVal val="#ppt_x"/>
                                              </p:val>
                                            </p:tav>
                                            <p:tav tm="100000">
                                              <p:val>
                                                <p:strVal val="#ppt_x"/>
                                              </p:val>
                                            </p:tav>
                                          </p:tavLst>
                                        </p:anim>
                                        <p:anim calcmode="lin" valueType="num">
                                          <p:cBhvr additive="base">
                                            <p:cTn id="27" dur="10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10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1000" fill="hold"/>
                                            <p:tgtEl>
                                              <p:spTgt spid="12"/>
                                            </p:tgtEl>
                                            <p:attrNameLst>
                                              <p:attrName>ppt_x</p:attrName>
                                            </p:attrNameLst>
                                          </p:cBhvr>
                                          <p:tavLst>
                                            <p:tav tm="0">
                                              <p:val>
                                                <p:strVal val="#ppt_x"/>
                                              </p:val>
                                            </p:tav>
                                            <p:tav tm="100000">
                                              <p:val>
                                                <p:strVal val="#ppt_x"/>
                                              </p:val>
                                            </p:tav>
                                          </p:tavLst>
                                        </p:anim>
                                        <p:anim calcmode="lin" valueType="num">
                                          <p:cBhvr additive="base">
                                            <p:cTn id="31" dur="10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15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000" fill="hold"/>
                                            <p:tgtEl>
                                              <p:spTgt spid="16"/>
                                            </p:tgtEl>
                                            <p:attrNameLst>
                                              <p:attrName>ppt_x</p:attrName>
                                            </p:attrNameLst>
                                          </p:cBhvr>
                                          <p:tavLst>
                                            <p:tav tm="0">
                                              <p:val>
                                                <p:strVal val="#ppt_x"/>
                                              </p:val>
                                            </p:tav>
                                            <p:tav tm="100000">
                                              <p:val>
                                                <p:strVal val="#ppt_x"/>
                                              </p:val>
                                            </p:tav>
                                          </p:tavLst>
                                        </p:anim>
                                        <p:anim calcmode="lin" valueType="num">
                                          <p:cBhvr additive="base">
                                            <p:cTn id="35" dur="1000" fill="hold"/>
                                            <p:tgtEl>
                                              <p:spTgt spid="16"/>
                                            </p:tgtEl>
                                            <p:attrNameLst>
                                              <p:attrName>ppt_y</p:attrName>
                                            </p:attrNameLst>
                                          </p:cBhvr>
                                          <p:tavLst>
                                            <p:tav tm="0">
                                              <p:val>
                                                <p:strVal val="1+#ppt_h/2"/>
                                              </p:val>
                                            </p:tav>
                                            <p:tav tm="100000">
                                              <p:val>
                                                <p:strVal val="#ppt_y"/>
                                              </p:val>
                                            </p:tav>
                                          </p:tavLst>
                                        </p:anim>
                                      </p:childTnLst>
                                    </p:cTn>
                                  </p:par>
                                  <p:par>
                                    <p:cTn id="36" presetID="10" presetClass="entr" presetSubtype="0" fill="hold" grpId="0" nodeType="withEffect">
                                      <p:stCondLst>
                                        <p:cond delay="225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par>
                                    <p:cTn id="39" presetID="10" presetClass="entr" presetSubtype="0" fill="hold" grpId="0" nodeType="withEffect">
                                      <p:stCondLst>
                                        <p:cond delay="250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225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par>
                                    <p:cTn id="48" presetID="10" presetClass="entr" presetSubtype="0" fill="hold" grpId="0" nodeType="withEffect">
                                      <p:stCondLst>
                                        <p:cond delay="225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500"/>
                                            <p:tgtEl>
                                              <p:spTgt spid="50"/>
                                            </p:tgtEl>
                                          </p:cBhvr>
                                        </p:animEffect>
                                      </p:childTnLst>
                                    </p:cTn>
                                  </p:par>
                                  <p:par>
                                    <p:cTn id="51" presetID="10" presetClass="entr" presetSubtype="0" fill="hold" grpId="0" nodeType="withEffect">
                                      <p:stCondLst>
                                        <p:cond delay="250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par>
                                    <p:cTn id="54" presetID="10" presetClass="entr" presetSubtype="0" fill="hold" grpId="0" nodeType="withEffect">
                                      <p:stCondLst>
                                        <p:cond delay="225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par>
                                    <p:cTn id="57" presetID="10" presetClass="entr" presetSubtype="0" fill="hold" grpId="0" nodeType="withEffect">
                                      <p:stCondLst>
                                        <p:cond delay="2500"/>
                                      </p:stCondLst>
                                      <p:childTnLst>
                                        <p:set>
                                          <p:cBhvr>
                                            <p:cTn id="58" dur="1" fill="hold">
                                              <p:stCondLst>
                                                <p:cond delay="0"/>
                                              </p:stCondLst>
                                            </p:cTn>
                                            <p:tgtEl>
                                              <p:spTgt spid="53"/>
                                            </p:tgtEl>
                                            <p:attrNameLst>
                                              <p:attrName>style.visibility</p:attrName>
                                            </p:attrNameLst>
                                          </p:cBhvr>
                                          <p:to>
                                            <p:strVal val="visible"/>
                                          </p:to>
                                        </p:set>
                                        <p:animEffect transition="in" filter="fade">
                                          <p:cBhvr>
                                            <p:cTn id="59" dur="500"/>
                                            <p:tgtEl>
                                              <p:spTgt spid="53"/>
                                            </p:tgtEl>
                                          </p:cBhvr>
                                        </p:animEffect>
                                      </p:childTnLst>
                                    </p:cTn>
                                  </p:par>
                                  <p:par>
                                    <p:cTn id="60" presetID="2" presetClass="entr" presetSubtype="1" accel="93333" fill="hold" nodeType="withEffect">
                                      <p:stCondLst>
                                        <p:cond delay="200"/>
                                      </p:stCondLst>
                                      <p:childTnLst>
                                        <p:set>
                                          <p:cBhvr>
                                            <p:cTn id="61" dur="1" fill="hold">
                                              <p:stCondLst>
                                                <p:cond delay="0"/>
                                              </p:stCondLst>
                                            </p:cTn>
                                            <p:tgtEl>
                                              <p:spTgt spid="45"/>
                                            </p:tgtEl>
                                            <p:attrNameLst>
                                              <p:attrName>style.visibility</p:attrName>
                                            </p:attrNameLst>
                                          </p:cBhvr>
                                          <p:to>
                                            <p:strVal val="visible"/>
                                          </p:to>
                                        </p:set>
                                        <p:anim calcmode="lin" valueType="num">
                                          <p:cBhvr additive="base">
                                            <p:cTn id="62" dur="750" fill="hold"/>
                                            <p:tgtEl>
                                              <p:spTgt spid="45"/>
                                            </p:tgtEl>
                                            <p:attrNameLst>
                                              <p:attrName>ppt_x</p:attrName>
                                            </p:attrNameLst>
                                          </p:cBhvr>
                                          <p:tavLst>
                                            <p:tav tm="0">
                                              <p:val>
                                                <p:strVal val="#ppt_x"/>
                                              </p:val>
                                            </p:tav>
                                            <p:tav tm="100000">
                                              <p:val>
                                                <p:strVal val="#ppt_x"/>
                                              </p:val>
                                            </p:tav>
                                          </p:tavLst>
                                        </p:anim>
                                        <p:anim calcmode="lin" valueType="num">
                                          <p:cBhvr additive="base">
                                            <p:cTn id="63" dur="750" fill="hold"/>
                                            <p:tgtEl>
                                              <p:spTgt spid="45"/>
                                            </p:tgtEl>
                                            <p:attrNameLst>
                                              <p:attrName>ppt_y</p:attrName>
                                            </p:attrNameLst>
                                          </p:cBhvr>
                                          <p:tavLst>
                                            <p:tav tm="0">
                                              <p:val>
                                                <p:strVal val="0-#ppt_h/2"/>
                                              </p:val>
                                            </p:tav>
                                            <p:tav tm="100000">
                                              <p:val>
                                                <p:strVal val="#ppt_y"/>
                                              </p:val>
                                            </p:tav>
                                          </p:tavLst>
                                        </p:anim>
                                      </p:childTnLst>
                                    </p:cTn>
                                  </p:par>
                                  <p:par>
                                    <p:cTn id="64" presetID="2" presetClass="entr" presetSubtype="1" accel="93333" fill="hold" nodeType="withEffect">
                                      <p:stCondLst>
                                        <p:cond delay="750"/>
                                      </p:stCondLst>
                                      <p:childTnLst>
                                        <p:set>
                                          <p:cBhvr>
                                            <p:cTn id="65" dur="1" fill="hold">
                                              <p:stCondLst>
                                                <p:cond delay="0"/>
                                              </p:stCondLst>
                                            </p:cTn>
                                            <p:tgtEl>
                                              <p:spTgt spid="44"/>
                                            </p:tgtEl>
                                            <p:attrNameLst>
                                              <p:attrName>style.visibility</p:attrName>
                                            </p:attrNameLst>
                                          </p:cBhvr>
                                          <p:to>
                                            <p:strVal val="visible"/>
                                          </p:to>
                                        </p:set>
                                        <p:anim calcmode="lin" valueType="num">
                                          <p:cBhvr additive="base">
                                            <p:cTn id="66" dur="750" fill="hold"/>
                                            <p:tgtEl>
                                              <p:spTgt spid="44"/>
                                            </p:tgtEl>
                                            <p:attrNameLst>
                                              <p:attrName>ppt_x</p:attrName>
                                            </p:attrNameLst>
                                          </p:cBhvr>
                                          <p:tavLst>
                                            <p:tav tm="0">
                                              <p:val>
                                                <p:strVal val="#ppt_x"/>
                                              </p:val>
                                            </p:tav>
                                            <p:tav tm="100000">
                                              <p:val>
                                                <p:strVal val="#ppt_x"/>
                                              </p:val>
                                            </p:tav>
                                          </p:tavLst>
                                        </p:anim>
                                        <p:anim calcmode="lin" valueType="num">
                                          <p:cBhvr additive="base">
                                            <p:cTn id="67" dur="750" fill="hold"/>
                                            <p:tgtEl>
                                              <p:spTgt spid="44"/>
                                            </p:tgtEl>
                                            <p:attrNameLst>
                                              <p:attrName>ppt_y</p:attrName>
                                            </p:attrNameLst>
                                          </p:cBhvr>
                                          <p:tavLst>
                                            <p:tav tm="0">
                                              <p:val>
                                                <p:strVal val="0-#ppt_h/2"/>
                                              </p:val>
                                            </p:tav>
                                            <p:tav tm="100000">
                                              <p:val>
                                                <p:strVal val="#ppt_y"/>
                                              </p:val>
                                            </p:tav>
                                          </p:tavLst>
                                        </p:anim>
                                      </p:childTnLst>
                                    </p:cTn>
                                  </p:par>
                                  <p:par>
                                    <p:cTn id="68" presetID="2" presetClass="entr" presetSubtype="1" accel="93333" fill="hold" nodeType="withEffect">
                                      <p:stCondLst>
                                        <p:cond delay="125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750" fill="hold"/>
                                            <p:tgtEl>
                                              <p:spTgt spid="43"/>
                                            </p:tgtEl>
                                            <p:attrNameLst>
                                              <p:attrName>ppt_x</p:attrName>
                                            </p:attrNameLst>
                                          </p:cBhvr>
                                          <p:tavLst>
                                            <p:tav tm="0">
                                              <p:val>
                                                <p:strVal val="#ppt_x"/>
                                              </p:val>
                                            </p:tav>
                                            <p:tav tm="100000">
                                              <p:val>
                                                <p:strVal val="#ppt_x"/>
                                              </p:val>
                                            </p:tav>
                                          </p:tavLst>
                                        </p:anim>
                                        <p:anim calcmode="lin" valueType="num">
                                          <p:cBhvr additive="base">
                                            <p:cTn id="71" dur="750" fill="hold"/>
                                            <p:tgtEl>
                                              <p:spTgt spid="43"/>
                                            </p:tgtEl>
                                            <p:attrNameLst>
                                              <p:attrName>ppt_y</p:attrName>
                                            </p:attrNameLst>
                                          </p:cBhvr>
                                          <p:tavLst>
                                            <p:tav tm="0">
                                              <p:val>
                                                <p:strVal val="0-#ppt_h/2"/>
                                              </p:val>
                                            </p:tav>
                                            <p:tav tm="100000">
                                              <p:val>
                                                <p:strVal val="#ppt_y"/>
                                              </p:val>
                                            </p:tav>
                                          </p:tavLst>
                                        </p:anim>
                                      </p:childTnLst>
                                    </p:cTn>
                                  </p:par>
                                  <p:par>
                                    <p:cTn id="72" presetID="2" presetClass="entr" presetSubtype="1" accel="93333" fill="hold" nodeType="withEffect">
                                      <p:stCondLst>
                                        <p:cond delay="175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750" fill="hold"/>
                                            <p:tgtEl>
                                              <p:spTgt spid="42"/>
                                            </p:tgtEl>
                                            <p:attrNameLst>
                                              <p:attrName>ppt_x</p:attrName>
                                            </p:attrNameLst>
                                          </p:cBhvr>
                                          <p:tavLst>
                                            <p:tav tm="0">
                                              <p:val>
                                                <p:strVal val="#ppt_x"/>
                                              </p:val>
                                            </p:tav>
                                            <p:tav tm="100000">
                                              <p:val>
                                                <p:strVal val="#ppt_x"/>
                                              </p:val>
                                            </p:tav>
                                          </p:tavLst>
                                        </p:anim>
                                        <p:anim calcmode="lin" valueType="num">
                                          <p:cBhvr additive="base">
                                            <p:cTn id="75" dur="750" fill="hold"/>
                                            <p:tgtEl>
                                              <p:spTgt spid="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P spid="51" grpId="0"/>
          <p:bldP spid="52" grpId="0"/>
          <p:bldP spid="53" grpId="0"/>
          <p:bldP spid="55" grpId="0"/>
          <p:bldP spid="56"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8" name="Group 7"/>
          <p:cNvGrpSpPr/>
          <p:nvPr/>
        </p:nvGrpSpPr>
        <p:grpSpPr>
          <a:xfrm>
            <a:off x="1306793" y="2811061"/>
            <a:ext cx="2904179" cy="1669685"/>
            <a:chOff x="4556983" y="2697437"/>
            <a:chExt cx="2891561" cy="1662430"/>
          </a:xfrm>
        </p:grpSpPr>
        <p:sp>
          <p:nvSpPr>
            <p:cNvPr id="4" name="모서리가 둥근 직사각형 82"/>
            <p:cNvSpPr/>
            <p:nvPr/>
          </p:nvSpPr>
          <p:spPr>
            <a:xfrm rot="18900000">
              <a:off x="4556983" y="3512059"/>
              <a:ext cx="2891561" cy="598365"/>
            </a:xfrm>
            <a:prstGeom prst="roundRect">
              <a:avLst>
                <a:gd name="adj" fmla="val 50000"/>
              </a:avLst>
            </a:prstGeom>
            <a:pattFill prst="dkDnDiag">
              <a:fgClr>
                <a:schemeClr val="accent1"/>
              </a:fgClr>
              <a:bgClr>
                <a:schemeClr val="accent1">
                  <a:lumMod val="75000"/>
                </a:schemeClr>
              </a:bgClr>
            </a:pattFill>
            <a:ln w="6350" cap="rnd" cmpd="sng" algn="ctr">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r>
                <a:rPr lang="zh-CN" altLang="en-US" sz="1800" dirty="0" smtClean="0">
                  <a:gradFill>
                    <a:gsLst>
                      <a:gs pos="0">
                        <a:prstClr val="white"/>
                      </a:gs>
                      <a:gs pos="100000">
                        <a:prstClr val="white"/>
                      </a:gs>
                    </a:gsLst>
                    <a:lin ang="5400000" scaled="0"/>
                  </a:gradFill>
                  <a:ea typeface="+mj-ea"/>
                </a:rPr>
                <a:t> 输入您的标题</a:t>
              </a:r>
              <a:endParaRPr lang="ko-KR" altLang="en-US" sz="1800" dirty="0">
                <a:gradFill>
                  <a:gsLst>
                    <a:gs pos="0">
                      <a:prstClr val="white"/>
                    </a:gs>
                    <a:gs pos="100000">
                      <a:prstClr val="white"/>
                    </a:gs>
                  </a:gsLst>
                  <a:lin ang="5400000" scaled="0"/>
                </a:gradFill>
                <a:ea typeface="+mj-ea"/>
              </a:endParaRPr>
            </a:p>
          </p:txBody>
        </p:sp>
        <p:sp>
          <p:nvSpPr>
            <p:cNvPr id="5" name="모서리가 둥근 직사각형 83"/>
            <p:cNvSpPr/>
            <p:nvPr/>
          </p:nvSpPr>
          <p:spPr>
            <a:xfrm rot="16200000">
              <a:off x="5983587" y="3229469"/>
              <a:ext cx="1662430" cy="598365"/>
            </a:xfrm>
            <a:prstGeom prst="roundRect">
              <a:avLst>
                <a:gd name="adj" fmla="val 50000"/>
              </a:avLst>
            </a:prstGeom>
            <a:solidFill>
              <a:schemeClr val="accent1">
                <a:alpha val="50000"/>
              </a:schemeClr>
            </a:solidFill>
            <a:ln w="6350" cap="rnd" cmpd="sng" algn="ctr">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ea typeface="+mj-ea"/>
              </a:endParaRPr>
            </a:p>
          </p:txBody>
        </p:sp>
        <p:sp>
          <p:nvSpPr>
            <p:cNvPr id="6" name="모서리가 둥근 직사각형 84"/>
            <p:cNvSpPr/>
            <p:nvPr/>
          </p:nvSpPr>
          <p:spPr>
            <a:xfrm>
              <a:off x="5451554" y="2700021"/>
              <a:ext cx="1662430" cy="598365"/>
            </a:xfrm>
            <a:prstGeom prst="roundRect">
              <a:avLst>
                <a:gd name="adj" fmla="val 50000"/>
              </a:avLst>
            </a:prstGeom>
            <a:solidFill>
              <a:schemeClr val="accent1">
                <a:alpha val="50000"/>
              </a:schemeClr>
            </a:solidFill>
            <a:ln w="6350" cap="rnd" cmpd="sng" algn="ctr">
              <a:solidFill>
                <a:schemeClr val="accent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ea typeface="+mj-ea"/>
              </a:endParaRPr>
            </a:p>
          </p:txBody>
        </p:sp>
        <p:sp>
          <p:nvSpPr>
            <p:cNvPr id="7" name="타원 81"/>
            <p:cNvSpPr>
              <a:spLocks/>
            </p:cNvSpPr>
            <p:nvPr/>
          </p:nvSpPr>
          <p:spPr>
            <a:xfrm>
              <a:off x="6580989" y="2764870"/>
              <a:ext cx="468145" cy="468145"/>
            </a:xfrm>
            <a:prstGeom prst="ellipse">
              <a:avLst/>
            </a:prstGeom>
            <a:solidFill>
              <a:schemeClr val="bg1"/>
            </a:solidFill>
            <a:ln w="3175" cap="flat" cmpd="sng" algn="ctr">
              <a:solidFill>
                <a:schemeClr val="accent1">
                  <a:lumMod val="75000"/>
                </a:schemeClr>
              </a:solidFill>
              <a:prstDash val="solid"/>
            </a:ln>
            <a:effectLst>
              <a:innerShdw dist="25400" dir="13500000">
                <a:prstClr val="black">
                  <a:alpha val="1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ts val="2550"/>
                </a:lnSpc>
              </a:pPr>
              <a:r>
                <a:rPr lang="en-US" altLang="ko-KR" sz="1875" dirty="0">
                  <a:solidFill>
                    <a:schemeClr val="tx1"/>
                  </a:solidFill>
                  <a:ea typeface="Roboto Condensed Regular"/>
                </a:rPr>
                <a:t>01</a:t>
              </a:r>
              <a:endParaRPr lang="ko-KR" altLang="en-US" sz="1875" dirty="0">
                <a:solidFill>
                  <a:schemeClr val="tx1"/>
                </a:solidFill>
                <a:ea typeface="Roboto Condensed Regular"/>
              </a:endParaRPr>
            </a:p>
          </p:txBody>
        </p:sp>
      </p:grpSp>
      <p:grpSp>
        <p:nvGrpSpPr>
          <p:cNvPr id="29" name="Group 28"/>
          <p:cNvGrpSpPr/>
          <p:nvPr/>
        </p:nvGrpSpPr>
        <p:grpSpPr>
          <a:xfrm>
            <a:off x="2940787" y="2246276"/>
            <a:ext cx="2904179" cy="1669685"/>
            <a:chOff x="4556983" y="2697437"/>
            <a:chExt cx="2891561" cy="1662430"/>
          </a:xfrm>
        </p:grpSpPr>
        <p:sp>
          <p:nvSpPr>
            <p:cNvPr id="30" name="모서리가 둥근 직사각형 82"/>
            <p:cNvSpPr/>
            <p:nvPr/>
          </p:nvSpPr>
          <p:spPr>
            <a:xfrm rot="18900000">
              <a:off x="4556983" y="3512059"/>
              <a:ext cx="2891561" cy="598365"/>
            </a:xfrm>
            <a:prstGeom prst="roundRect">
              <a:avLst>
                <a:gd name="adj" fmla="val 50000"/>
              </a:avLst>
            </a:prstGeom>
            <a:pattFill prst="dkDnDiag">
              <a:fgClr>
                <a:schemeClr val="accent2"/>
              </a:fgClr>
              <a:bgClr>
                <a:schemeClr val="accent2">
                  <a:lumMod val="75000"/>
                </a:schemeClr>
              </a:bgClr>
            </a:pattFill>
            <a:ln w="6350" cap="rnd" cmpd="sng" algn="ctr">
              <a:solidFill>
                <a:schemeClr val="accent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r>
                <a:rPr lang="zh-CN" altLang="en-US" sz="1800" dirty="0" smtClean="0">
                  <a:gradFill>
                    <a:gsLst>
                      <a:gs pos="0">
                        <a:prstClr val="white"/>
                      </a:gs>
                      <a:gs pos="100000">
                        <a:prstClr val="white"/>
                      </a:gs>
                    </a:gsLst>
                    <a:lin ang="5400000" scaled="0"/>
                  </a:gradFill>
                </a:rPr>
                <a:t> 输入您的标题</a:t>
              </a:r>
              <a:endParaRPr lang="ko-KR" altLang="en-US" sz="1800" dirty="0">
                <a:gradFill>
                  <a:gsLst>
                    <a:gs pos="0">
                      <a:prstClr val="white"/>
                    </a:gs>
                    <a:gs pos="100000">
                      <a:prstClr val="white"/>
                    </a:gs>
                  </a:gsLst>
                  <a:lin ang="5400000" scaled="0"/>
                </a:gradFill>
              </a:endParaRPr>
            </a:p>
          </p:txBody>
        </p:sp>
        <p:sp>
          <p:nvSpPr>
            <p:cNvPr id="31" name="모서리가 둥근 직사각형 83"/>
            <p:cNvSpPr/>
            <p:nvPr/>
          </p:nvSpPr>
          <p:spPr>
            <a:xfrm rot="16200000">
              <a:off x="5983587" y="3229469"/>
              <a:ext cx="1662430" cy="598365"/>
            </a:xfrm>
            <a:prstGeom prst="roundRect">
              <a:avLst>
                <a:gd name="adj" fmla="val 50000"/>
              </a:avLst>
            </a:prstGeom>
            <a:solidFill>
              <a:schemeClr val="accent2">
                <a:alpha val="50000"/>
              </a:schemeClr>
            </a:solidFill>
            <a:ln w="6350" cap="rnd" cmpd="sng" algn="ctr">
              <a:solidFill>
                <a:schemeClr val="accent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ea typeface="+mj-ea"/>
              </a:endParaRPr>
            </a:p>
          </p:txBody>
        </p:sp>
        <p:sp>
          <p:nvSpPr>
            <p:cNvPr id="32" name="모서리가 둥근 직사각형 84"/>
            <p:cNvSpPr/>
            <p:nvPr/>
          </p:nvSpPr>
          <p:spPr>
            <a:xfrm>
              <a:off x="5451554" y="2700021"/>
              <a:ext cx="1662430" cy="598365"/>
            </a:xfrm>
            <a:prstGeom prst="roundRect">
              <a:avLst>
                <a:gd name="adj" fmla="val 50000"/>
              </a:avLst>
            </a:prstGeom>
            <a:solidFill>
              <a:schemeClr val="accent2">
                <a:alpha val="50000"/>
              </a:schemeClr>
            </a:solidFill>
            <a:ln w="6350" cap="rnd" cmpd="sng" algn="ctr">
              <a:solidFill>
                <a:schemeClr val="accent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ea typeface="+mj-ea"/>
              </a:endParaRPr>
            </a:p>
          </p:txBody>
        </p:sp>
        <p:sp>
          <p:nvSpPr>
            <p:cNvPr id="33" name="타원 81"/>
            <p:cNvSpPr>
              <a:spLocks/>
            </p:cNvSpPr>
            <p:nvPr/>
          </p:nvSpPr>
          <p:spPr>
            <a:xfrm>
              <a:off x="6580989" y="2764870"/>
              <a:ext cx="468145" cy="468145"/>
            </a:xfrm>
            <a:prstGeom prst="ellipse">
              <a:avLst/>
            </a:prstGeom>
            <a:solidFill>
              <a:schemeClr val="bg1"/>
            </a:solidFill>
            <a:ln w="3175" cap="flat" cmpd="sng" algn="ctr">
              <a:solidFill>
                <a:schemeClr val="accent1">
                  <a:lumMod val="75000"/>
                </a:schemeClr>
              </a:solidFill>
              <a:prstDash val="solid"/>
            </a:ln>
            <a:effectLst>
              <a:innerShdw dist="25400" dir="13500000">
                <a:prstClr val="black">
                  <a:alpha val="1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ts val="2550"/>
                </a:lnSpc>
              </a:pPr>
              <a:r>
                <a:rPr lang="en-US" altLang="ko-KR" sz="1875" dirty="0">
                  <a:solidFill>
                    <a:schemeClr val="tx1"/>
                  </a:solidFill>
                  <a:ea typeface="Roboto Condensed Regular"/>
                </a:rPr>
                <a:t>02</a:t>
              </a:r>
              <a:endParaRPr lang="ko-KR" altLang="en-US" sz="1875" dirty="0">
                <a:solidFill>
                  <a:schemeClr val="tx1"/>
                </a:solidFill>
                <a:ea typeface="Roboto Condensed Regular"/>
              </a:endParaRPr>
            </a:p>
          </p:txBody>
        </p:sp>
      </p:grpSp>
      <p:grpSp>
        <p:nvGrpSpPr>
          <p:cNvPr id="34" name="Group 33"/>
          <p:cNvGrpSpPr/>
          <p:nvPr/>
        </p:nvGrpSpPr>
        <p:grpSpPr>
          <a:xfrm>
            <a:off x="4575846" y="1679291"/>
            <a:ext cx="2904179" cy="1669685"/>
            <a:chOff x="4556983" y="2697437"/>
            <a:chExt cx="2891561" cy="1662430"/>
          </a:xfrm>
        </p:grpSpPr>
        <p:sp>
          <p:nvSpPr>
            <p:cNvPr id="35" name="모서리가 둥근 직사각형 82"/>
            <p:cNvSpPr/>
            <p:nvPr/>
          </p:nvSpPr>
          <p:spPr>
            <a:xfrm rot="18900000">
              <a:off x="4556983" y="3512059"/>
              <a:ext cx="2891561" cy="598365"/>
            </a:xfrm>
            <a:prstGeom prst="roundRect">
              <a:avLst>
                <a:gd name="adj" fmla="val 50000"/>
              </a:avLst>
            </a:prstGeom>
            <a:pattFill prst="dkDnDiag">
              <a:fgClr>
                <a:schemeClr val="accent3"/>
              </a:fgClr>
              <a:bgClr>
                <a:schemeClr val="accent3">
                  <a:lumMod val="75000"/>
                </a:schemeClr>
              </a:bgClr>
            </a:pattFill>
            <a:ln w="6350" cap="rnd" cmpd="sng" algn="ctr">
              <a:solidFill>
                <a:schemeClr val="accent3"/>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r>
                <a:rPr lang="zh-CN" altLang="en-US" sz="1800" dirty="0" smtClean="0">
                  <a:gradFill>
                    <a:gsLst>
                      <a:gs pos="0">
                        <a:prstClr val="white"/>
                      </a:gs>
                      <a:gs pos="100000">
                        <a:prstClr val="white"/>
                      </a:gs>
                    </a:gsLst>
                    <a:lin ang="5400000" scaled="0"/>
                  </a:gradFill>
                </a:rPr>
                <a:t> 输入您的标题</a:t>
              </a:r>
              <a:endParaRPr lang="ko-KR" altLang="en-US" sz="1800" dirty="0">
                <a:gradFill>
                  <a:gsLst>
                    <a:gs pos="0">
                      <a:prstClr val="white"/>
                    </a:gs>
                    <a:gs pos="100000">
                      <a:prstClr val="white"/>
                    </a:gs>
                  </a:gsLst>
                  <a:lin ang="5400000" scaled="0"/>
                </a:gradFill>
              </a:endParaRPr>
            </a:p>
          </p:txBody>
        </p:sp>
        <p:sp>
          <p:nvSpPr>
            <p:cNvPr id="36" name="모서리가 둥근 직사각형 83"/>
            <p:cNvSpPr/>
            <p:nvPr/>
          </p:nvSpPr>
          <p:spPr>
            <a:xfrm rot="16200000">
              <a:off x="5983587" y="3229469"/>
              <a:ext cx="1662430" cy="598365"/>
            </a:xfrm>
            <a:prstGeom prst="roundRect">
              <a:avLst>
                <a:gd name="adj" fmla="val 50000"/>
              </a:avLst>
            </a:prstGeom>
            <a:solidFill>
              <a:schemeClr val="accent3">
                <a:alpha val="50000"/>
              </a:schemeClr>
            </a:solidFill>
            <a:ln w="6350" cap="rnd" cmpd="sng" algn="ctr">
              <a:solidFill>
                <a:schemeClr val="accent3"/>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ea typeface="+mj-ea"/>
              </a:endParaRPr>
            </a:p>
          </p:txBody>
        </p:sp>
        <p:sp>
          <p:nvSpPr>
            <p:cNvPr id="37" name="모서리가 둥근 직사각형 84"/>
            <p:cNvSpPr/>
            <p:nvPr/>
          </p:nvSpPr>
          <p:spPr>
            <a:xfrm>
              <a:off x="5451554" y="2700021"/>
              <a:ext cx="1662430" cy="598365"/>
            </a:xfrm>
            <a:prstGeom prst="roundRect">
              <a:avLst>
                <a:gd name="adj" fmla="val 50000"/>
              </a:avLst>
            </a:prstGeom>
            <a:solidFill>
              <a:schemeClr val="accent3">
                <a:alpha val="50000"/>
              </a:schemeClr>
            </a:solidFill>
            <a:ln w="6350" cap="rnd" cmpd="sng" algn="ctr">
              <a:solidFill>
                <a:schemeClr val="accent3"/>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ea typeface="+mj-ea"/>
              </a:endParaRPr>
            </a:p>
          </p:txBody>
        </p:sp>
        <p:sp>
          <p:nvSpPr>
            <p:cNvPr id="38" name="타원 81"/>
            <p:cNvSpPr>
              <a:spLocks/>
            </p:cNvSpPr>
            <p:nvPr/>
          </p:nvSpPr>
          <p:spPr>
            <a:xfrm>
              <a:off x="6580989" y="2764870"/>
              <a:ext cx="468145" cy="468145"/>
            </a:xfrm>
            <a:prstGeom prst="ellipse">
              <a:avLst/>
            </a:prstGeom>
            <a:solidFill>
              <a:schemeClr val="bg1"/>
            </a:solidFill>
            <a:ln w="3175" cap="flat" cmpd="sng" algn="ctr">
              <a:solidFill>
                <a:schemeClr val="accent1">
                  <a:lumMod val="75000"/>
                </a:schemeClr>
              </a:solidFill>
              <a:prstDash val="solid"/>
            </a:ln>
            <a:effectLst>
              <a:innerShdw dist="25400" dir="13500000">
                <a:prstClr val="black">
                  <a:alpha val="1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ts val="2550"/>
                </a:lnSpc>
              </a:pPr>
              <a:r>
                <a:rPr lang="en-US" altLang="ko-KR" sz="1875" dirty="0">
                  <a:solidFill>
                    <a:schemeClr val="tx1"/>
                  </a:solidFill>
                  <a:ea typeface="Roboto Condensed Regular"/>
                </a:rPr>
                <a:t>03</a:t>
              </a:r>
              <a:endParaRPr lang="ko-KR" altLang="en-US" sz="1875" dirty="0">
                <a:solidFill>
                  <a:schemeClr val="tx1"/>
                </a:solidFill>
                <a:ea typeface="Roboto Condensed Regular"/>
              </a:endParaRPr>
            </a:p>
          </p:txBody>
        </p:sp>
      </p:grpSp>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22" name="矩形 21"/>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23" name="右箭头 22"/>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6522515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21"/>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0-#ppt_w/2"/>
                                              </p:val>
                                            </p:tav>
                                            <p:tav tm="100000">
                                              <p:val>
                                                <p:strVal val="#ppt_x"/>
                                              </p:val>
                                            </p:tav>
                                          </p:tavLst>
                                        </p:anim>
                                        <p:anim calcmode="lin" valueType="num">
                                          <p:cBhvr additive="base">
                                            <p:cTn id="14"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arn(inVertical)">
                                          <p:cBhvr>
                                            <p:cTn id="19" dur="500"/>
                                            <p:tgtEl>
                                              <p:spTgt spid="22"/>
                                            </p:tgtEl>
                                          </p:cBhvr>
                                        </p:animEffect>
                                      </p:childTnLst>
                                    </p:cTn>
                                  </p:par>
                                  <p:par>
                                    <p:cTn id="20" presetID="2" presetClass="entr" presetSubtype="12" fill="hold" nodeType="withEffect" p14:presetBounceEnd="60000">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14:bounceEnd="60000">
                                          <p:cBhvr additive="base">
                                            <p:cTn id="22" dur="1250" fill="hold"/>
                                            <p:tgtEl>
                                              <p:spTgt spid="8"/>
                                            </p:tgtEl>
                                            <p:attrNameLst>
                                              <p:attrName>ppt_x</p:attrName>
                                            </p:attrNameLst>
                                          </p:cBhvr>
                                          <p:tavLst>
                                            <p:tav tm="0">
                                              <p:val>
                                                <p:strVal val="0-#ppt_w/2"/>
                                              </p:val>
                                            </p:tav>
                                            <p:tav tm="100000">
                                              <p:val>
                                                <p:strVal val="#ppt_x"/>
                                              </p:val>
                                            </p:tav>
                                          </p:tavLst>
                                        </p:anim>
                                        <p:anim calcmode="lin" valueType="num" p14:bounceEnd="60000">
                                          <p:cBhvr additive="base">
                                            <p:cTn id="23" dur="125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12" fill="hold" nodeType="withEffect" p14:presetBounceEnd="60000">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14:bounceEnd="60000">
                                          <p:cBhvr additive="base">
                                            <p:cTn id="26" dur="1250" fill="hold"/>
                                            <p:tgtEl>
                                              <p:spTgt spid="29"/>
                                            </p:tgtEl>
                                            <p:attrNameLst>
                                              <p:attrName>ppt_x</p:attrName>
                                            </p:attrNameLst>
                                          </p:cBhvr>
                                          <p:tavLst>
                                            <p:tav tm="0">
                                              <p:val>
                                                <p:strVal val="0-#ppt_w/2"/>
                                              </p:val>
                                            </p:tav>
                                            <p:tav tm="100000">
                                              <p:val>
                                                <p:strVal val="#ppt_x"/>
                                              </p:val>
                                            </p:tav>
                                          </p:tavLst>
                                        </p:anim>
                                        <p:anim calcmode="lin" valueType="num" p14:bounceEnd="60000">
                                          <p:cBhvr additive="base">
                                            <p:cTn id="27" dur="1250" fill="hold"/>
                                            <p:tgtEl>
                                              <p:spTgt spid="29"/>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14:presetBounceEnd="60000">
                                      <p:stCondLst>
                                        <p:cond delay="1000"/>
                                      </p:stCondLst>
                                      <p:childTnLst>
                                        <p:set>
                                          <p:cBhvr>
                                            <p:cTn id="29" dur="1" fill="hold">
                                              <p:stCondLst>
                                                <p:cond delay="0"/>
                                              </p:stCondLst>
                                            </p:cTn>
                                            <p:tgtEl>
                                              <p:spTgt spid="34"/>
                                            </p:tgtEl>
                                            <p:attrNameLst>
                                              <p:attrName>style.visibility</p:attrName>
                                            </p:attrNameLst>
                                          </p:cBhvr>
                                          <p:to>
                                            <p:strVal val="visible"/>
                                          </p:to>
                                        </p:set>
                                        <p:anim calcmode="lin" valueType="num" p14:bounceEnd="60000">
                                          <p:cBhvr additive="base">
                                            <p:cTn id="30" dur="1250" fill="hold"/>
                                            <p:tgtEl>
                                              <p:spTgt spid="34"/>
                                            </p:tgtEl>
                                            <p:attrNameLst>
                                              <p:attrName>ppt_x</p:attrName>
                                            </p:attrNameLst>
                                          </p:cBhvr>
                                          <p:tavLst>
                                            <p:tav tm="0">
                                              <p:val>
                                                <p:strVal val="0-#ppt_w/2"/>
                                              </p:val>
                                            </p:tav>
                                            <p:tav tm="100000">
                                              <p:val>
                                                <p:strVal val="#ppt_x"/>
                                              </p:val>
                                            </p:tav>
                                          </p:tavLst>
                                        </p:anim>
                                        <p:anim calcmode="lin" valueType="num" p14:bounceEnd="60000">
                                          <p:cBhvr additive="base">
                                            <p:cTn id="31" dur="12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21"/>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0-#ppt_w/2"/>
                                              </p:val>
                                            </p:tav>
                                            <p:tav tm="100000">
                                              <p:val>
                                                <p:strVal val="#ppt_x"/>
                                              </p:val>
                                            </p:tav>
                                          </p:tavLst>
                                        </p:anim>
                                        <p:anim calcmode="lin" valueType="num">
                                          <p:cBhvr additive="base">
                                            <p:cTn id="14"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arn(inVertical)">
                                          <p:cBhvr>
                                            <p:cTn id="19" dur="500"/>
                                            <p:tgtEl>
                                              <p:spTgt spid="22"/>
                                            </p:tgtEl>
                                          </p:cBhvr>
                                        </p:animEffect>
                                      </p:childTnLst>
                                    </p:cTn>
                                  </p:par>
                                  <p:par>
                                    <p:cTn id="20" presetID="2" presetClass="entr" presetSubtype="12"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1250" fill="hold"/>
                                            <p:tgtEl>
                                              <p:spTgt spid="8"/>
                                            </p:tgtEl>
                                            <p:attrNameLst>
                                              <p:attrName>ppt_x</p:attrName>
                                            </p:attrNameLst>
                                          </p:cBhvr>
                                          <p:tavLst>
                                            <p:tav tm="0">
                                              <p:val>
                                                <p:strVal val="0-#ppt_w/2"/>
                                              </p:val>
                                            </p:tav>
                                            <p:tav tm="100000">
                                              <p:val>
                                                <p:strVal val="#ppt_x"/>
                                              </p:val>
                                            </p:tav>
                                          </p:tavLst>
                                        </p:anim>
                                        <p:anim calcmode="lin" valueType="num">
                                          <p:cBhvr additive="base">
                                            <p:cTn id="23" dur="125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12" fill="hold"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1250" fill="hold"/>
                                            <p:tgtEl>
                                              <p:spTgt spid="29"/>
                                            </p:tgtEl>
                                            <p:attrNameLst>
                                              <p:attrName>ppt_x</p:attrName>
                                            </p:attrNameLst>
                                          </p:cBhvr>
                                          <p:tavLst>
                                            <p:tav tm="0">
                                              <p:val>
                                                <p:strVal val="0-#ppt_w/2"/>
                                              </p:val>
                                            </p:tav>
                                            <p:tav tm="100000">
                                              <p:val>
                                                <p:strVal val="#ppt_x"/>
                                              </p:val>
                                            </p:tav>
                                          </p:tavLst>
                                        </p:anim>
                                        <p:anim calcmode="lin" valueType="num">
                                          <p:cBhvr additive="base">
                                            <p:cTn id="27" dur="1250" fill="hold"/>
                                            <p:tgtEl>
                                              <p:spTgt spid="29"/>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100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1250" fill="hold"/>
                                            <p:tgtEl>
                                              <p:spTgt spid="34"/>
                                            </p:tgtEl>
                                            <p:attrNameLst>
                                              <p:attrName>ppt_x</p:attrName>
                                            </p:attrNameLst>
                                          </p:cBhvr>
                                          <p:tavLst>
                                            <p:tav tm="0">
                                              <p:val>
                                                <p:strVal val="0-#ppt_w/2"/>
                                              </p:val>
                                            </p:tav>
                                            <p:tav tm="100000">
                                              <p:val>
                                                <p:strVal val="#ppt_x"/>
                                              </p:val>
                                            </p:tav>
                                          </p:tavLst>
                                        </p:anim>
                                        <p:anim calcmode="lin" valueType="num">
                                          <p:cBhvr additive="base">
                                            <p:cTn id="31" dur="125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ounded Rectangle 42"/>
          <p:cNvSpPr/>
          <p:nvPr/>
        </p:nvSpPr>
        <p:spPr>
          <a:xfrm>
            <a:off x="4567888" y="2847340"/>
            <a:ext cx="1994732" cy="291398"/>
          </a:xfrm>
          <a:prstGeom prst="roundRect">
            <a:avLst>
              <a:gd name="adj" fmla="val 18918"/>
            </a:avLst>
          </a:prstGeom>
          <a:solidFill>
            <a:schemeClr val="accent2"/>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rtlCol="0" anchor="ctr" anchorCtr="0"/>
          <a:lstStyle/>
          <a:p>
            <a:pPr algn="r"/>
            <a:r>
              <a:rPr lang="en-US" sz="1500" spc="-45" dirty="0">
                <a:solidFill>
                  <a:srgbClr val="FFFFFF"/>
                </a:solidFill>
                <a:cs typeface="Source Sans Pro"/>
              </a:rPr>
              <a:t>62%</a:t>
            </a:r>
          </a:p>
        </p:txBody>
      </p:sp>
      <p:sp>
        <p:nvSpPr>
          <p:cNvPr id="5" name="Rounded Rectangle 42"/>
          <p:cNvSpPr/>
          <p:nvPr/>
        </p:nvSpPr>
        <p:spPr>
          <a:xfrm>
            <a:off x="2214504" y="2847340"/>
            <a:ext cx="2353384" cy="291398"/>
          </a:xfrm>
          <a:prstGeom prst="roundRect">
            <a:avLst>
              <a:gd name="adj" fmla="val 22575"/>
            </a:avLst>
          </a:prstGeom>
          <a:solidFill>
            <a:schemeClr val="accent2">
              <a:lumMod val="75000"/>
            </a:schemeClr>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rtlCol="0" anchor="ctr" anchorCtr="0"/>
          <a:lstStyle/>
          <a:p>
            <a:r>
              <a:rPr lang="en-US" sz="1500" spc="-45" dirty="0">
                <a:solidFill>
                  <a:srgbClr val="FFFFFF"/>
                </a:solidFill>
                <a:cs typeface="Source Sans Pro"/>
              </a:rPr>
              <a:t>79%</a:t>
            </a:r>
          </a:p>
        </p:txBody>
      </p:sp>
      <p:sp>
        <p:nvSpPr>
          <p:cNvPr id="6" name="Rectangle 5"/>
          <p:cNvSpPr/>
          <p:nvPr/>
        </p:nvSpPr>
        <p:spPr>
          <a:xfrm>
            <a:off x="3288081" y="2882042"/>
            <a:ext cx="1023037" cy="253916"/>
          </a:xfrm>
          <a:prstGeom prst="rect">
            <a:avLst/>
          </a:prstGeom>
        </p:spPr>
        <p:txBody>
          <a:bodyPr wrap="none">
            <a:spAutoFit/>
          </a:bodyPr>
          <a:lstStyle/>
          <a:p>
            <a:pPr algn="r"/>
            <a:r>
              <a:rPr lang="zh-CN" altLang="en-US" sz="1050" dirty="0" smtClean="0">
                <a:solidFill>
                  <a:srgbClr val="FFFFFF"/>
                </a:solidFill>
                <a:cs typeface="Source Sans Pro"/>
              </a:rPr>
              <a:t> 输入您的标题</a:t>
            </a:r>
            <a:endParaRPr lang="en-US" sz="1050" dirty="0">
              <a:solidFill>
                <a:srgbClr val="FFFFFF"/>
              </a:solidFill>
              <a:cs typeface="Source Sans Pro"/>
            </a:endParaRPr>
          </a:p>
        </p:txBody>
      </p:sp>
      <p:sp>
        <p:nvSpPr>
          <p:cNvPr id="7" name="Rectangle 6"/>
          <p:cNvSpPr/>
          <p:nvPr/>
        </p:nvSpPr>
        <p:spPr>
          <a:xfrm>
            <a:off x="4847002" y="2882042"/>
            <a:ext cx="1023037" cy="253916"/>
          </a:xfrm>
          <a:prstGeom prst="rect">
            <a:avLst/>
          </a:prstGeom>
        </p:spPr>
        <p:txBody>
          <a:bodyPr wrap="none">
            <a:spAutoFit/>
          </a:bodyPr>
          <a:lstStyle/>
          <a:p>
            <a:r>
              <a:rPr lang="zh-CN" altLang="en-US" sz="1050" dirty="0" smtClean="0">
                <a:solidFill>
                  <a:srgbClr val="FFFFFF"/>
                </a:solidFill>
                <a:cs typeface="Source Sans Pro"/>
              </a:rPr>
              <a:t> 输入您的标题</a:t>
            </a:r>
            <a:endParaRPr lang="en-US" sz="1050" dirty="0">
              <a:solidFill>
                <a:srgbClr val="FFFFFF"/>
              </a:solidFill>
              <a:cs typeface="Source Sans Pro"/>
            </a:endParaRPr>
          </a:p>
        </p:txBody>
      </p:sp>
      <p:sp>
        <p:nvSpPr>
          <p:cNvPr id="8" name="Rounded Rectangle 42"/>
          <p:cNvSpPr/>
          <p:nvPr/>
        </p:nvSpPr>
        <p:spPr>
          <a:xfrm>
            <a:off x="4567888" y="3473485"/>
            <a:ext cx="1926536" cy="291398"/>
          </a:xfrm>
          <a:prstGeom prst="roundRect">
            <a:avLst>
              <a:gd name="adj" fmla="val 18918"/>
            </a:avLst>
          </a:prstGeom>
          <a:solidFill>
            <a:schemeClr val="accent3"/>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rtlCol="0" anchor="ctr" anchorCtr="0"/>
          <a:lstStyle/>
          <a:p>
            <a:pPr algn="r"/>
            <a:r>
              <a:rPr lang="en-US" sz="1500" spc="-45" dirty="0">
                <a:solidFill>
                  <a:srgbClr val="FFFFFF"/>
                </a:solidFill>
                <a:cs typeface="Source Sans Pro"/>
              </a:rPr>
              <a:t>60%</a:t>
            </a:r>
          </a:p>
        </p:txBody>
      </p:sp>
      <p:sp>
        <p:nvSpPr>
          <p:cNvPr id="9" name="Rounded Rectangle 42"/>
          <p:cNvSpPr/>
          <p:nvPr/>
        </p:nvSpPr>
        <p:spPr>
          <a:xfrm>
            <a:off x="2405373" y="3473485"/>
            <a:ext cx="2162515" cy="291398"/>
          </a:xfrm>
          <a:prstGeom prst="roundRect">
            <a:avLst>
              <a:gd name="adj" fmla="val 22575"/>
            </a:avLst>
          </a:prstGeom>
          <a:solidFill>
            <a:schemeClr val="accent3">
              <a:lumMod val="75000"/>
            </a:schemeClr>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rtlCol="0" anchor="ctr" anchorCtr="0"/>
          <a:lstStyle/>
          <a:p>
            <a:r>
              <a:rPr lang="en-US" sz="1500" spc="-45" dirty="0">
                <a:solidFill>
                  <a:srgbClr val="FFFFFF"/>
                </a:solidFill>
                <a:cs typeface="Source Sans Pro"/>
              </a:rPr>
              <a:t>71%</a:t>
            </a:r>
          </a:p>
        </p:txBody>
      </p:sp>
      <p:sp>
        <p:nvSpPr>
          <p:cNvPr id="10" name="Rectangle 9"/>
          <p:cNvSpPr/>
          <p:nvPr/>
        </p:nvSpPr>
        <p:spPr>
          <a:xfrm>
            <a:off x="3288081" y="3508189"/>
            <a:ext cx="1023037" cy="253916"/>
          </a:xfrm>
          <a:prstGeom prst="rect">
            <a:avLst/>
          </a:prstGeom>
        </p:spPr>
        <p:txBody>
          <a:bodyPr wrap="none">
            <a:spAutoFit/>
          </a:bodyPr>
          <a:lstStyle/>
          <a:p>
            <a:pPr algn="r"/>
            <a:r>
              <a:rPr lang="zh-CN" altLang="en-US" sz="1050" dirty="0" smtClean="0">
                <a:solidFill>
                  <a:srgbClr val="FFFFFF"/>
                </a:solidFill>
                <a:cs typeface="Source Sans Pro"/>
              </a:rPr>
              <a:t> 输入您的标题</a:t>
            </a:r>
            <a:endParaRPr lang="en-US" sz="1050" dirty="0">
              <a:solidFill>
                <a:srgbClr val="FFFFFF"/>
              </a:solidFill>
              <a:cs typeface="Source Sans Pro"/>
            </a:endParaRPr>
          </a:p>
        </p:txBody>
      </p:sp>
      <p:sp>
        <p:nvSpPr>
          <p:cNvPr id="11" name="Rectangle 10"/>
          <p:cNvSpPr/>
          <p:nvPr/>
        </p:nvSpPr>
        <p:spPr>
          <a:xfrm>
            <a:off x="4847002" y="3508189"/>
            <a:ext cx="1023037" cy="253916"/>
          </a:xfrm>
          <a:prstGeom prst="rect">
            <a:avLst/>
          </a:prstGeom>
        </p:spPr>
        <p:txBody>
          <a:bodyPr wrap="none">
            <a:spAutoFit/>
          </a:bodyPr>
          <a:lstStyle/>
          <a:p>
            <a:r>
              <a:rPr lang="zh-CN" altLang="en-US" sz="1050" dirty="0" smtClean="0">
                <a:solidFill>
                  <a:srgbClr val="FFFFFF"/>
                </a:solidFill>
                <a:cs typeface="Source Sans Pro"/>
              </a:rPr>
              <a:t> 输入您的标题</a:t>
            </a:r>
            <a:endParaRPr lang="en-US" sz="1050" dirty="0">
              <a:solidFill>
                <a:srgbClr val="FFFFFF"/>
              </a:solidFill>
              <a:cs typeface="Source Sans Pro"/>
            </a:endParaRPr>
          </a:p>
        </p:txBody>
      </p:sp>
      <p:sp>
        <p:nvSpPr>
          <p:cNvPr id="12" name="Rounded Rectangle 42"/>
          <p:cNvSpPr/>
          <p:nvPr/>
        </p:nvSpPr>
        <p:spPr>
          <a:xfrm>
            <a:off x="4567888" y="2221195"/>
            <a:ext cx="2378334" cy="291398"/>
          </a:xfrm>
          <a:prstGeom prst="roundRect">
            <a:avLst>
              <a:gd name="adj" fmla="val 17090"/>
            </a:avLst>
          </a:prstGeom>
          <a:solidFill>
            <a:schemeClr val="accent1"/>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rtlCol="0" anchor="ctr" anchorCtr="0"/>
          <a:lstStyle/>
          <a:p>
            <a:pPr algn="r"/>
            <a:r>
              <a:rPr lang="en-US" sz="1500" spc="-45" dirty="0">
                <a:solidFill>
                  <a:srgbClr val="FFFFFF"/>
                </a:solidFill>
                <a:cs typeface="Source Sans Pro"/>
              </a:rPr>
              <a:t>74%</a:t>
            </a:r>
          </a:p>
        </p:txBody>
      </p:sp>
      <p:sp>
        <p:nvSpPr>
          <p:cNvPr id="13" name="Rounded Rectangle 42"/>
          <p:cNvSpPr/>
          <p:nvPr/>
        </p:nvSpPr>
        <p:spPr>
          <a:xfrm>
            <a:off x="2617450" y="2221195"/>
            <a:ext cx="1950438" cy="291398"/>
          </a:xfrm>
          <a:prstGeom prst="roundRect">
            <a:avLst>
              <a:gd name="adj" fmla="val 22575"/>
            </a:avLst>
          </a:prstGeom>
          <a:solidFill>
            <a:schemeClr val="accent1">
              <a:lumMod val="75000"/>
            </a:schemeClr>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rtlCol="0" anchor="ctr" anchorCtr="0"/>
          <a:lstStyle/>
          <a:p>
            <a:r>
              <a:rPr lang="en-US" sz="1500" spc="-45" dirty="0">
                <a:solidFill>
                  <a:srgbClr val="FFFFFF"/>
                </a:solidFill>
                <a:cs typeface="Source Sans Pro"/>
              </a:rPr>
              <a:t>68%</a:t>
            </a:r>
          </a:p>
        </p:txBody>
      </p:sp>
      <p:sp>
        <p:nvSpPr>
          <p:cNvPr id="14" name="Rectangle 13"/>
          <p:cNvSpPr/>
          <p:nvPr/>
        </p:nvSpPr>
        <p:spPr>
          <a:xfrm>
            <a:off x="3288081" y="2255897"/>
            <a:ext cx="1023037" cy="253916"/>
          </a:xfrm>
          <a:prstGeom prst="rect">
            <a:avLst/>
          </a:prstGeom>
        </p:spPr>
        <p:txBody>
          <a:bodyPr wrap="none">
            <a:spAutoFit/>
          </a:bodyPr>
          <a:lstStyle/>
          <a:p>
            <a:pPr algn="r"/>
            <a:r>
              <a:rPr lang="zh-CN" altLang="en-US" sz="1050" dirty="0" smtClean="0">
                <a:solidFill>
                  <a:srgbClr val="FFFFFF"/>
                </a:solidFill>
                <a:cs typeface="Source Sans Pro"/>
              </a:rPr>
              <a:t> 输入您的标题</a:t>
            </a:r>
            <a:endParaRPr lang="en-US" sz="1050" dirty="0">
              <a:solidFill>
                <a:srgbClr val="FFFFFF"/>
              </a:solidFill>
              <a:cs typeface="Source Sans Pro"/>
            </a:endParaRPr>
          </a:p>
        </p:txBody>
      </p:sp>
      <p:sp>
        <p:nvSpPr>
          <p:cNvPr id="15" name="Rectangle 14"/>
          <p:cNvSpPr/>
          <p:nvPr/>
        </p:nvSpPr>
        <p:spPr>
          <a:xfrm>
            <a:off x="4847002" y="2255897"/>
            <a:ext cx="1023037" cy="253916"/>
          </a:xfrm>
          <a:prstGeom prst="rect">
            <a:avLst/>
          </a:prstGeom>
        </p:spPr>
        <p:txBody>
          <a:bodyPr wrap="none">
            <a:spAutoFit/>
          </a:bodyPr>
          <a:lstStyle/>
          <a:p>
            <a:r>
              <a:rPr lang="zh-CN" altLang="en-US" sz="1050" dirty="0" smtClean="0">
                <a:solidFill>
                  <a:srgbClr val="FFFFFF"/>
                </a:solidFill>
                <a:cs typeface="Source Sans Pro"/>
              </a:rPr>
              <a:t> 输入您的标题</a:t>
            </a:r>
            <a:endParaRPr lang="en-US" sz="1050" dirty="0">
              <a:solidFill>
                <a:srgbClr val="FFFFFF"/>
              </a:solidFill>
              <a:cs typeface="Source Sans Pro"/>
            </a:endParaRPr>
          </a:p>
        </p:txBody>
      </p:sp>
      <p:sp>
        <p:nvSpPr>
          <p:cNvPr id="16" name="Rounded Rectangle 42"/>
          <p:cNvSpPr/>
          <p:nvPr/>
        </p:nvSpPr>
        <p:spPr>
          <a:xfrm>
            <a:off x="4567888" y="4099631"/>
            <a:ext cx="2757674" cy="291398"/>
          </a:xfrm>
          <a:prstGeom prst="roundRect">
            <a:avLst>
              <a:gd name="adj" fmla="val 26231"/>
            </a:avLst>
          </a:prstGeom>
          <a:solidFill>
            <a:schemeClr val="accent4"/>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rtlCol="0" anchor="ctr" anchorCtr="0"/>
          <a:lstStyle/>
          <a:p>
            <a:pPr algn="r"/>
            <a:r>
              <a:rPr lang="en-US" sz="1500" spc="-45" dirty="0">
                <a:solidFill>
                  <a:srgbClr val="FFFFFF"/>
                </a:solidFill>
                <a:cs typeface="Source Sans Pro"/>
              </a:rPr>
              <a:t>96%</a:t>
            </a:r>
          </a:p>
        </p:txBody>
      </p:sp>
      <p:sp>
        <p:nvSpPr>
          <p:cNvPr id="17" name="Rounded Rectangle 42"/>
          <p:cNvSpPr/>
          <p:nvPr/>
        </p:nvSpPr>
        <p:spPr>
          <a:xfrm>
            <a:off x="1769142" y="4099631"/>
            <a:ext cx="2798746" cy="291398"/>
          </a:xfrm>
          <a:prstGeom prst="roundRect">
            <a:avLst>
              <a:gd name="adj" fmla="val 22575"/>
            </a:avLst>
          </a:prstGeom>
          <a:solidFill>
            <a:schemeClr val="accent4">
              <a:lumMod val="75000"/>
            </a:schemeClr>
          </a:solidFill>
          <a:ln>
            <a:noFill/>
          </a:ln>
          <a:effectLst>
            <a:outerShdw dist="381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68580" tIns="0" rIns="68580" bIns="0" rtlCol="0" anchor="ctr" anchorCtr="0"/>
          <a:lstStyle/>
          <a:p>
            <a:r>
              <a:rPr lang="en-US" sz="1500" spc="-45" dirty="0">
                <a:solidFill>
                  <a:srgbClr val="FFFFFF"/>
                </a:solidFill>
                <a:cs typeface="Source Sans Pro"/>
              </a:rPr>
              <a:t>98%</a:t>
            </a:r>
          </a:p>
        </p:txBody>
      </p:sp>
      <p:sp>
        <p:nvSpPr>
          <p:cNvPr id="18" name="Rectangle 17"/>
          <p:cNvSpPr/>
          <p:nvPr/>
        </p:nvSpPr>
        <p:spPr>
          <a:xfrm>
            <a:off x="3288081" y="4134333"/>
            <a:ext cx="1023037" cy="253916"/>
          </a:xfrm>
          <a:prstGeom prst="rect">
            <a:avLst/>
          </a:prstGeom>
        </p:spPr>
        <p:txBody>
          <a:bodyPr wrap="none">
            <a:spAutoFit/>
          </a:bodyPr>
          <a:lstStyle/>
          <a:p>
            <a:pPr algn="r"/>
            <a:r>
              <a:rPr lang="zh-CN" altLang="en-US" sz="1050" dirty="0" smtClean="0">
                <a:solidFill>
                  <a:srgbClr val="FFFFFF"/>
                </a:solidFill>
                <a:cs typeface="Source Sans Pro"/>
              </a:rPr>
              <a:t> 输入您的标题</a:t>
            </a:r>
            <a:endParaRPr lang="en-US" sz="1050" dirty="0">
              <a:solidFill>
                <a:srgbClr val="FFFFFF"/>
              </a:solidFill>
              <a:cs typeface="Source Sans Pro"/>
            </a:endParaRPr>
          </a:p>
        </p:txBody>
      </p:sp>
      <p:sp>
        <p:nvSpPr>
          <p:cNvPr id="19" name="Rectangle 18"/>
          <p:cNvSpPr/>
          <p:nvPr/>
        </p:nvSpPr>
        <p:spPr>
          <a:xfrm>
            <a:off x="4847002" y="4134333"/>
            <a:ext cx="1023037" cy="253916"/>
          </a:xfrm>
          <a:prstGeom prst="rect">
            <a:avLst/>
          </a:prstGeom>
        </p:spPr>
        <p:txBody>
          <a:bodyPr wrap="none">
            <a:spAutoFit/>
          </a:bodyPr>
          <a:lstStyle/>
          <a:p>
            <a:r>
              <a:rPr lang="zh-CN" altLang="en-US" sz="1050" dirty="0" smtClean="0">
                <a:solidFill>
                  <a:srgbClr val="FFFFFF"/>
                </a:solidFill>
                <a:cs typeface="Source Sans Pro"/>
              </a:rPr>
              <a:t> 输入您的标题</a:t>
            </a:r>
            <a:endParaRPr lang="en-US" sz="1050" dirty="0">
              <a:solidFill>
                <a:srgbClr val="FFFFFF"/>
              </a:solidFill>
              <a:cs typeface="Source Sans Pro"/>
            </a:endParaRPr>
          </a:p>
        </p:txBody>
      </p:sp>
      <p:sp>
        <p:nvSpPr>
          <p:cNvPr id="20" name="Freeform 19"/>
          <p:cNvSpPr>
            <a:spLocks noEditPoints="1"/>
          </p:cNvSpPr>
          <p:nvPr/>
        </p:nvSpPr>
        <p:spPr bwMode="auto">
          <a:xfrm>
            <a:off x="822907" y="2098640"/>
            <a:ext cx="781817" cy="2437323"/>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tx1">
              <a:alpha val="26000"/>
            </a:schemeClr>
          </a:solidFill>
          <a:ln>
            <a:noFill/>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sp>
        <p:nvSpPr>
          <p:cNvPr id="21" name="Freeform 20"/>
          <p:cNvSpPr>
            <a:spLocks noEditPoints="1"/>
          </p:cNvSpPr>
          <p:nvPr/>
        </p:nvSpPr>
        <p:spPr bwMode="auto">
          <a:xfrm>
            <a:off x="7457219" y="2098640"/>
            <a:ext cx="639969" cy="2379414"/>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tx1">
              <a:alpha val="26000"/>
            </a:schemeClr>
          </a:solidFill>
          <a:ln>
            <a:noFill/>
          </a:ln>
          <a:effectLst>
            <a:outerShdw dist="38100" dir="5400000" algn="ctr" rotWithShape="0">
              <a:srgbClr val="000000">
                <a:alpha val="10000"/>
              </a:srgbClr>
            </a:outerShdw>
          </a:effectLst>
        </p:spPr>
        <p:txBody>
          <a:bodyPr vert="horz" wrap="square" lIns="91440" tIns="45720" rIns="91440" bIns="45720"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endParaRPr lang="id-ID"/>
          </a:p>
        </p:txBody>
      </p:sp>
      <p:grpSp>
        <p:nvGrpSpPr>
          <p:cNvPr id="22" name="Group 21"/>
          <p:cNvGrpSpPr/>
          <p:nvPr/>
        </p:nvGrpSpPr>
        <p:grpSpPr>
          <a:xfrm>
            <a:off x="4310025" y="2725987"/>
            <a:ext cx="534113" cy="535444"/>
            <a:chOff x="5746699" y="2884815"/>
            <a:chExt cx="712151" cy="713925"/>
          </a:xfrm>
          <a:effectLst>
            <a:outerShdw dist="38100" dir="5400000" algn="ctr" rotWithShape="0">
              <a:srgbClr val="000000">
                <a:alpha val="10000"/>
              </a:srgbClr>
            </a:outerShdw>
          </a:effectLst>
        </p:grpSpPr>
        <p:sp>
          <p:nvSpPr>
            <p:cNvPr id="23" name="Freeform 10"/>
            <p:cNvSpPr>
              <a:spLocks/>
            </p:cNvSpPr>
            <p:nvPr/>
          </p:nvSpPr>
          <p:spPr bwMode="auto">
            <a:xfrm>
              <a:off x="5746699" y="2884815"/>
              <a:ext cx="712151" cy="713925"/>
            </a:xfrm>
            <a:custGeom>
              <a:avLst/>
              <a:gdLst>
                <a:gd name="T0" fmla="*/ 2594 w 5188"/>
                <a:gd name="T1" fmla="*/ 0 h 5188"/>
                <a:gd name="T2" fmla="*/ 2594 w 5188"/>
                <a:gd name="T3" fmla="*/ 0 h 5188"/>
                <a:gd name="T4" fmla="*/ 0 w 5188"/>
                <a:gd name="T5" fmla="*/ 2593 h 5188"/>
                <a:gd name="T6" fmla="*/ 2594 w 5188"/>
                <a:gd name="T7" fmla="*/ 5188 h 5188"/>
                <a:gd name="T8" fmla="*/ 5188 w 5188"/>
                <a:gd name="T9" fmla="*/ 2593 h 5188"/>
                <a:gd name="T10" fmla="*/ 2594 w 5188"/>
                <a:gd name="T11" fmla="*/ 0 h 5188"/>
              </a:gdLst>
              <a:ahLst/>
              <a:cxnLst>
                <a:cxn ang="0">
                  <a:pos x="T0" y="T1"/>
                </a:cxn>
                <a:cxn ang="0">
                  <a:pos x="T2" y="T3"/>
                </a:cxn>
                <a:cxn ang="0">
                  <a:pos x="T4" y="T5"/>
                </a:cxn>
                <a:cxn ang="0">
                  <a:pos x="T6" y="T7"/>
                </a:cxn>
                <a:cxn ang="0">
                  <a:pos x="T8" y="T9"/>
                </a:cxn>
                <a:cxn ang="0">
                  <a:pos x="T10" y="T11"/>
                </a:cxn>
              </a:cxnLst>
              <a:rect l="0" t="0" r="r" b="b"/>
              <a:pathLst>
                <a:path w="5188" h="5188">
                  <a:moveTo>
                    <a:pt x="2594" y="0"/>
                  </a:moveTo>
                  <a:lnTo>
                    <a:pt x="2594" y="0"/>
                  </a:lnTo>
                  <a:cubicBezTo>
                    <a:pt x="1161" y="0"/>
                    <a:pt x="0" y="1160"/>
                    <a:pt x="0" y="2593"/>
                  </a:cubicBezTo>
                  <a:cubicBezTo>
                    <a:pt x="0" y="4026"/>
                    <a:pt x="1161" y="5188"/>
                    <a:pt x="2594" y="5188"/>
                  </a:cubicBezTo>
                  <a:cubicBezTo>
                    <a:pt x="4027" y="5188"/>
                    <a:pt x="5188" y="4026"/>
                    <a:pt x="5188" y="2593"/>
                  </a:cubicBezTo>
                  <a:cubicBezTo>
                    <a:pt x="5188" y="1160"/>
                    <a:pt x="4027" y="0"/>
                    <a:pt x="2594" y="0"/>
                  </a:cubicBezTo>
                  <a:close/>
                </a:path>
              </a:pathLst>
            </a:custGeom>
            <a:solidFill>
              <a:schemeClr val="accent2"/>
            </a:solidFill>
            <a:ln w="19050">
              <a:noFill/>
              <a:prstDash val="solid"/>
              <a:round/>
              <a:headEnd/>
              <a:tailEnd/>
            </a:ln>
          </p:spPr>
          <p:txBody>
            <a:bodyPr vert="horz" wrap="square" lIns="68580" tIns="34290" rIns="68580" bIns="34290" numCol="1" anchor="t" anchorCtr="0" compatLnSpc="1">
              <a:prstTxWarp prst="textNoShape">
                <a:avLst/>
              </a:prstTxWarp>
            </a:bodyPr>
            <a:lstStyle/>
            <a:p>
              <a:endParaRPr lang="en-US" sz="1200">
                <a:latin typeface="Source Sans Pro"/>
                <a:cs typeface="Source Sans Pro"/>
              </a:endParaRPr>
            </a:p>
          </p:txBody>
        </p:sp>
        <p:sp>
          <p:nvSpPr>
            <p:cNvPr id="24" name="Freeform 271"/>
            <p:cNvSpPr>
              <a:spLocks/>
            </p:cNvSpPr>
            <p:nvPr/>
          </p:nvSpPr>
          <p:spPr bwMode="auto">
            <a:xfrm>
              <a:off x="5997161" y="3069587"/>
              <a:ext cx="191871" cy="345367"/>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en-US" sz="1200">
                <a:solidFill>
                  <a:schemeClr val="tx1">
                    <a:lumMod val="65000"/>
                    <a:lumOff val="35000"/>
                  </a:schemeClr>
                </a:solidFill>
              </a:endParaRPr>
            </a:p>
          </p:txBody>
        </p:sp>
      </p:grpSp>
      <p:grpSp>
        <p:nvGrpSpPr>
          <p:cNvPr id="25" name="Group 24"/>
          <p:cNvGrpSpPr/>
          <p:nvPr/>
        </p:nvGrpSpPr>
        <p:grpSpPr>
          <a:xfrm>
            <a:off x="4310025" y="2098639"/>
            <a:ext cx="534113" cy="536777"/>
            <a:chOff x="5746699" y="2048352"/>
            <a:chExt cx="712151" cy="715702"/>
          </a:xfrm>
          <a:effectLst>
            <a:outerShdw dist="38100" dir="5400000" algn="ctr" rotWithShape="0">
              <a:srgbClr val="000000">
                <a:alpha val="10000"/>
              </a:srgbClr>
            </a:outerShdw>
          </a:effectLst>
        </p:grpSpPr>
        <p:sp>
          <p:nvSpPr>
            <p:cNvPr id="26" name="Freeform 25"/>
            <p:cNvSpPr>
              <a:spLocks/>
            </p:cNvSpPr>
            <p:nvPr/>
          </p:nvSpPr>
          <p:spPr bwMode="auto">
            <a:xfrm>
              <a:off x="5746699" y="2048352"/>
              <a:ext cx="712151" cy="715702"/>
            </a:xfrm>
            <a:custGeom>
              <a:avLst/>
              <a:gdLst>
                <a:gd name="T0" fmla="*/ 1285 w 2570"/>
                <a:gd name="T1" fmla="*/ 0 h 2569"/>
                <a:gd name="T2" fmla="*/ 1285 w 2570"/>
                <a:gd name="T3" fmla="*/ 0 h 2569"/>
                <a:gd name="T4" fmla="*/ 0 w 2570"/>
                <a:gd name="T5" fmla="*/ 1284 h 2569"/>
                <a:gd name="T6" fmla="*/ 1285 w 2570"/>
                <a:gd name="T7" fmla="*/ 2569 h 2569"/>
                <a:gd name="T8" fmla="*/ 2570 w 2570"/>
                <a:gd name="T9" fmla="*/ 1284 h 2569"/>
                <a:gd name="T10" fmla="*/ 1285 w 2570"/>
                <a:gd name="T11" fmla="*/ 0 h 2569"/>
              </a:gdLst>
              <a:ahLst/>
              <a:cxnLst>
                <a:cxn ang="0">
                  <a:pos x="T0" y="T1"/>
                </a:cxn>
                <a:cxn ang="0">
                  <a:pos x="T2" y="T3"/>
                </a:cxn>
                <a:cxn ang="0">
                  <a:pos x="T4" y="T5"/>
                </a:cxn>
                <a:cxn ang="0">
                  <a:pos x="T6" y="T7"/>
                </a:cxn>
                <a:cxn ang="0">
                  <a:pos x="T8" y="T9"/>
                </a:cxn>
                <a:cxn ang="0">
                  <a:pos x="T10" y="T11"/>
                </a:cxn>
              </a:cxnLst>
              <a:rect l="0" t="0" r="r" b="b"/>
              <a:pathLst>
                <a:path w="2570" h="2569">
                  <a:moveTo>
                    <a:pt x="1285" y="0"/>
                  </a:moveTo>
                  <a:lnTo>
                    <a:pt x="1285" y="0"/>
                  </a:lnTo>
                  <a:cubicBezTo>
                    <a:pt x="575" y="0"/>
                    <a:pt x="0" y="574"/>
                    <a:pt x="0" y="1284"/>
                  </a:cubicBezTo>
                  <a:cubicBezTo>
                    <a:pt x="0" y="1994"/>
                    <a:pt x="575" y="2569"/>
                    <a:pt x="1285" y="2569"/>
                  </a:cubicBezTo>
                  <a:cubicBezTo>
                    <a:pt x="1995" y="2569"/>
                    <a:pt x="2570" y="1994"/>
                    <a:pt x="2570" y="1284"/>
                  </a:cubicBezTo>
                  <a:cubicBezTo>
                    <a:pt x="2570" y="574"/>
                    <a:pt x="1995" y="0"/>
                    <a:pt x="1285" y="0"/>
                  </a:cubicBezTo>
                  <a:close/>
                </a:path>
              </a:pathLst>
            </a:custGeom>
            <a:solidFill>
              <a:schemeClr val="accent1"/>
            </a:solidFill>
            <a:ln w="19050">
              <a:noFill/>
              <a:prstDash val="solid"/>
              <a:round/>
              <a:headEnd/>
              <a:tailEnd/>
            </a:ln>
          </p:spPr>
          <p:txBody>
            <a:bodyPr vert="horz" wrap="square" lIns="68580" tIns="34290" rIns="68580" bIns="34290" numCol="1" anchor="t" anchorCtr="0" compatLnSpc="1">
              <a:prstTxWarp prst="textNoShape">
                <a:avLst/>
              </a:prstTxWarp>
            </a:bodyPr>
            <a:lstStyle/>
            <a:p>
              <a:endParaRPr lang="en-US" sz="1200">
                <a:latin typeface="Source Sans Pro"/>
                <a:cs typeface="Source Sans Pro"/>
              </a:endParaRPr>
            </a:p>
          </p:txBody>
        </p:sp>
        <p:sp>
          <p:nvSpPr>
            <p:cNvPr id="27" name="Freeform 278"/>
            <p:cNvSpPr>
              <a:spLocks/>
            </p:cNvSpPr>
            <p:nvPr/>
          </p:nvSpPr>
          <p:spPr bwMode="auto">
            <a:xfrm>
              <a:off x="5941326" y="2262120"/>
              <a:ext cx="350166" cy="287806"/>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en-US" sz="1200">
                <a:solidFill>
                  <a:schemeClr val="tx1">
                    <a:lumMod val="65000"/>
                    <a:lumOff val="35000"/>
                  </a:schemeClr>
                </a:solidFill>
              </a:endParaRPr>
            </a:p>
          </p:txBody>
        </p:sp>
      </p:grpSp>
      <p:grpSp>
        <p:nvGrpSpPr>
          <p:cNvPr id="28" name="Group 27"/>
          <p:cNvGrpSpPr/>
          <p:nvPr/>
        </p:nvGrpSpPr>
        <p:grpSpPr>
          <a:xfrm>
            <a:off x="4310025" y="3350673"/>
            <a:ext cx="534113" cy="535444"/>
            <a:chOff x="5746699" y="3717729"/>
            <a:chExt cx="712151" cy="713925"/>
          </a:xfrm>
          <a:effectLst>
            <a:outerShdw dist="38100" dir="5400000" algn="ctr" rotWithShape="0">
              <a:srgbClr val="000000">
                <a:alpha val="10000"/>
              </a:srgbClr>
            </a:outerShdw>
          </a:effectLst>
        </p:grpSpPr>
        <p:sp>
          <p:nvSpPr>
            <p:cNvPr id="29" name="Freeform 15"/>
            <p:cNvSpPr>
              <a:spLocks/>
            </p:cNvSpPr>
            <p:nvPr/>
          </p:nvSpPr>
          <p:spPr bwMode="auto">
            <a:xfrm>
              <a:off x="5746699" y="3717729"/>
              <a:ext cx="712151" cy="713925"/>
            </a:xfrm>
            <a:custGeom>
              <a:avLst/>
              <a:gdLst>
                <a:gd name="T0" fmla="*/ 1545 w 3090"/>
                <a:gd name="T1" fmla="*/ 0 h 3090"/>
                <a:gd name="T2" fmla="*/ 1545 w 3090"/>
                <a:gd name="T3" fmla="*/ 0 h 3090"/>
                <a:gd name="T4" fmla="*/ 0 w 3090"/>
                <a:gd name="T5" fmla="*/ 1544 h 3090"/>
                <a:gd name="T6" fmla="*/ 1545 w 3090"/>
                <a:gd name="T7" fmla="*/ 3090 h 3090"/>
                <a:gd name="T8" fmla="*/ 3090 w 3090"/>
                <a:gd name="T9" fmla="*/ 1544 h 3090"/>
                <a:gd name="T10" fmla="*/ 1545 w 3090"/>
                <a:gd name="T11" fmla="*/ 0 h 3090"/>
              </a:gdLst>
              <a:ahLst/>
              <a:cxnLst>
                <a:cxn ang="0">
                  <a:pos x="T0" y="T1"/>
                </a:cxn>
                <a:cxn ang="0">
                  <a:pos x="T2" y="T3"/>
                </a:cxn>
                <a:cxn ang="0">
                  <a:pos x="T4" y="T5"/>
                </a:cxn>
                <a:cxn ang="0">
                  <a:pos x="T6" y="T7"/>
                </a:cxn>
                <a:cxn ang="0">
                  <a:pos x="T8" y="T9"/>
                </a:cxn>
                <a:cxn ang="0">
                  <a:pos x="T10" y="T11"/>
                </a:cxn>
              </a:cxnLst>
              <a:rect l="0" t="0" r="r" b="b"/>
              <a:pathLst>
                <a:path w="3090" h="3090">
                  <a:moveTo>
                    <a:pt x="1545" y="0"/>
                  </a:moveTo>
                  <a:lnTo>
                    <a:pt x="1545" y="0"/>
                  </a:lnTo>
                  <a:cubicBezTo>
                    <a:pt x="691" y="0"/>
                    <a:pt x="0" y="691"/>
                    <a:pt x="0" y="1544"/>
                  </a:cubicBezTo>
                  <a:cubicBezTo>
                    <a:pt x="0" y="2398"/>
                    <a:pt x="691" y="3090"/>
                    <a:pt x="1545" y="3090"/>
                  </a:cubicBezTo>
                  <a:cubicBezTo>
                    <a:pt x="2398" y="3090"/>
                    <a:pt x="3090" y="2398"/>
                    <a:pt x="3090" y="1544"/>
                  </a:cubicBezTo>
                  <a:cubicBezTo>
                    <a:pt x="3090" y="691"/>
                    <a:pt x="2398" y="0"/>
                    <a:pt x="1545" y="0"/>
                  </a:cubicBezTo>
                  <a:close/>
                </a:path>
              </a:pathLst>
            </a:custGeom>
            <a:solidFill>
              <a:schemeClr val="accent3"/>
            </a:solidFill>
            <a:ln w="19050">
              <a:noFill/>
              <a:prstDash val="solid"/>
              <a:round/>
              <a:headEnd/>
              <a:tailEnd/>
            </a:ln>
          </p:spPr>
          <p:txBody>
            <a:bodyPr vert="horz" wrap="square" lIns="68580" tIns="34290" rIns="68580" bIns="34290" numCol="1" anchor="t" anchorCtr="0" compatLnSpc="1">
              <a:prstTxWarp prst="textNoShape">
                <a:avLst/>
              </a:prstTxWarp>
            </a:bodyPr>
            <a:lstStyle/>
            <a:p>
              <a:endParaRPr lang="en-US" sz="1200">
                <a:latin typeface="Source Sans Pro"/>
                <a:cs typeface="Source Sans Pro"/>
              </a:endParaRPr>
            </a:p>
          </p:txBody>
        </p:sp>
        <p:sp>
          <p:nvSpPr>
            <p:cNvPr id="30" name="Freeform 39"/>
            <p:cNvSpPr>
              <a:spLocks/>
            </p:cNvSpPr>
            <p:nvPr/>
          </p:nvSpPr>
          <p:spPr bwMode="auto">
            <a:xfrm>
              <a:off x="5908454" y="3895579"/>
              <a:ext cx="373312" cy="359736"/>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id-ID" sz="1200"/>
            </a:p>
          </p:txBody>
        </p:sp>
      </p:grpSp>
      <p:grpSp>
        <p:nvGrpSpPr>
          <p:cNvPr id="31" name="Group 30"/>
          <p:cNvGrpSpPr/>
          <p:nvPr/>
        </p:nvGrpSpPr>
        <p:grpSpPr>
          <a:xfrm>
            <a:off x="4310022" y="3976692"/>
            <a:ext cx="535445" cy="536777"/>
            <a:chOff x="5746696" y="4552422"/>
            <a:chExt cx="713926" cy="715702"/>
          </a:xfrm>
          <a:effectLst>
            <a:outerShdw dist="38100" dir="5400000" algn="ctr" rotWithShape="0">
              <a:srgbClr val="000000">
                <a:alpha val="10000"/>
              </a:srgbClr>
            </a:outerShdw>
          </a:effectLst>
        </p:grpSpPr>
        <p:sp>
          <p:nvSpPr>
            <p:cNvPr id="32" name="Freeform 20"/>
            <p:cNvSpPr>
              <a:spLocks/>
            </p:cNvSpPr>
            <p:nvPr/>
          </p:nvSpPr>
          <p:spPr bwMode="auto">
            <a:xfrm>
              <a:off x="5746696" y="4552422"/>
              <a:ext cx="713926" cy="715702"/>
            </a:xfrm>
            <a:custGeom>
              <a:avLst/>
              <a:gdLst>
                <a:gd name="T0" fmla="*/ 1726 w 3453"/>
                <a:gd name="T1" fmla="*/ 0 h 3453"/>
                <a:gd name="T2" fmla="*/ 1726 w 3453"/>
                <a:gd name="T3" fmla="*/ 0 h 3453"/>
                <a:gd name="T4" fmla="*/ 0 w 3453"/>
                <a:gd name="T5" fmla="*/ 1726 h 3453"/>
                <a:gd name="T6" fmla="*/ 1726 w 3453"/>
                <a:gd name="T7" fmla="*/ 3453 h 3453"/>
                <a:gd name="T8" fmla="*/ 3453 w 3453"/>
                <a:gd name="T9" fmla="*/ 1726 h 3453"/>
                <a:gd name="T10" fmla="*/ 1726 w 3453"/>
                <a:gd name="T11" fmla="*/ 0 h 3453"/>
              </a:gdLst>
              <a:ahLst/>
              <a:cxnLst>
                <a:cxn ang="0">
                  <a:pos x="T0" y="T1"/>
                </a:cxn>
                <a:cxn ang="0">
                  <a:pos x="T2" y="T3"/>
                </a:cxn>
                <a:cxn ang="0">
                  <a:pos x="T4" y="T5"/>
                </a:cxn>
                <a:cxn ang="0">
                  <a:pos x="T6" y="T7"/>
                </a:cxn>
                <a:cxn ang="0">
                  <a:pos x="T8" y="T9"/>
                </a:cxn>
                <a:cxn ang="0">
                  <a:pos x="T10" y="T11"/>
                </a:cxn>
              </a:cxnLst>
              <a:rect l="0" t="0" r="r" b="b"/>
              <a:pathLst>
                <a:path w="3453" h="3453">
                  <a:moveTo>
                    <a:pt x="1726" y="0"/>
                  </a:moveTo>
                  <a:lnTo>
                    <a:pt x="1726" y="0"/>
                  </a:lnTo>
                  <a:cubicBezTo>
                    <a:pt x="773" y="0"/>
                    <a:pt x="0" y="772"/>
                    <a:pt x="0" y="1726"/>
                  </a:cubicBezTo>
                  <a:cubicBezTo>
                    <a:pt x="0" y="2679"/>
                    <a:pt x="773" y="3453"/>
                    <a:pt x="1726" y="3453"/>
                  </a:cubicBezTo>
                  <a:cubicBezTo>
                    <a:pt x="2680" y="3453"/>
                    <a:pt x="3453" y="2679"/>
                    <a:pt x="3453" y="1726"/>
                  </a:cubicBezTo>
                  <a:cubicBezTo>
                    <a:pt x="3453" y="772"/>
                    <a:pt x="2680" y="0"/>
                    <a:pt x="1726" y="0"/>
                  </a:cubicBezTo>
                  <a:close/>
                </a:path>
              </a:pathLst>
            </a:custGeom>
            <a:solidFill>
              <a:schemeClr val="accent4"/>
            </a:solidFill>
            <a:ln w="19050">
              <a:noFill/>
              <a:prstDash val="solid"/>
              <a:round/>
              <a:headEnd/>
              <a:tailEnd/>
            </a:ln>
          </p:spPr>
          <p:txBody>
            <a:bodyPr vert="horz" wrap="square" lIns="68580" tIns="34290" rIns="68580" bIns="34290" numCol="1" anchor="t" anchorCtr="0" compatLnSpc="1">
              <a:prstTxWarp prst="textNoShape">
                <a:avLst/>
              </a:prstTxWarp>
            </a:bodyPr>
            <a:lstStyle/>
            <a:p>
              <a:endParaRPr lang="en-US" sz="1200">
                <a:latin typeface="Source Sans Pro"/>
                <a:cs typeface="Source Sans Pro"/>
              </a:endParaRPr>
            </a:p>
          </p:txBody>
        </p:sp>
        <p:sp>
          <p:nvSpPr>
            <p:cNvPr id="33" name="Freeform 22"/>
            <p:cNvSpPr>
              <a:spLocks noEditPoints="1"/>
            </p:cNvSpPr>
            <p:nvPr/>
          </p:nvSpPr>
          <p:spPr bwMode="auto">
            <a:xfrm>
              <a:off x="5945318" y="4753898"/>
              <a:ext cx="314912" cy="314327"/>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id-ID" sz="1200"/>
            </a:p>
          </p:txBody>
        </p:sp>
      </p:grpSp>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37" name="矩形 36"/>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38" name="右箭头 37"/>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4951933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36"/>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0-#ppt_w/2"/>
                                              </p:val>
                                            </p:tav>
                                            <p:tav tm="100000">
                                              <p:val>
                                                <p:strVal val="#ppt_x"/>
                                              </p:val>
                                            </p:tav>
                                          </p:tavLst>
                                        </p:anim>
                                        <p:anim calcmode="lin" valueType="num">
                                          <p:cBhvr additive="base">
                                            <p:cTn id="14"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barn(inVertical)">
                                          <p:cBhvr>
                                            <p:cTn id="19" dur="500"/>
                                            <p:tgtEl>
                                              <p:spTgt spid="37"/>
                                            </p:tgtEl>
                                          </p:cBhvr>
                                        </p:animEffect>
                                      </p:childTnLst>
                                    </p:cTn>
                                  </p:par>
                                  <p:par>
                                    <p:cTn id="20" presetID="2" presetClass="entr" presetSubtype="1" fill="hold" nodeType="withEffect" p14:presetBounceEnd="57000">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14:bounceEnd="57000">
                                          <p:cBhvr additive="base">
                                            <p:cTn id="22" dur="1000" fill="hold"/>
                                            <p:tgtEl>
                                              <p:spTgt spid="25"/>
                                            </p:tgtEl>
                                            <p:attrNameLst>
                                              <p:attrName>ppt_x</p:attrName>
                                            </p:attrNameLst>
                                          </p:cBhvr>
                                          <p:tavLst>
                                            <p:tav tm="0">
                                              <p:val>
                                                <p:strVal val="#ppt_x"/>
                                              </p:val>
                                            </p:tav>
                                            <p:tav tm="100000">
                                              <p:val>
                                                <p:strVal val="#ppt_x"/>
                                              </p:val>
                                            </p:tav>
                                          </p:tavLst>
                                        </p:anim>
                                        <p:anim calcmode="lin" valueType="num" p14:bounceEnd="57000">
                                          <p:cBhvr additive="base">
                                            <p:cTn id="23" dur="1000" fill="hold"/>
                                            <p:tgtEl>
                                              <p:spTgt spid="25"/>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14:presetBounceEnd="57000">
                                      <p:stCondLst>
                                        <p:cond delay="250"/>
                                      </p:stCondLst>
                                      <p:childTnLst>
                                        <p:set>
                                          <p:cBhvr>
                                            <p:cTn id="25" dur="1" fill="hold">
                                              <p:stCondLst>
                                                <p:cond delay="0"/>
                                              </p:stCondLst>
                                            </p:cTn>
                                            <p:tgtEl>
                                              <p:spTgt spid="22"/>
                                            </p:tgtEl>
                                            <p:attrNameLst>
                                              <p:attrName>style.visibility</p:attrName>
                                            </p:attrNameLst>
                                          </p:cBhvr>
                                          <p:to>
                                            <p:strVal val="visible"/>
                                          </p:to>
                                        </p:set>
                                        <p:anim calcmode="lin" valueType="num" p14:bounceEnd="57000">
                                          <p:cBhvr additive="base">
                                            <p:cTn id="26" dur="1000" fill="hold"/>
                                            <p:tgtEl>
                                              <p:spTgt spid="22"/>
                                            </p:tgtEl>
                                            <p:attrNameLst>
                                              <p:attrName>ppt_x</p:attrName>
                                            </p:attrNameLst>
                                          </p:cBhvr>
                                          <p:tavLst>
                                            <p:tav tm="0">
                                              <p:val>
                                                <p:strVal val="#ppt_x"/>
                                              </p:val>
                                            </p:tav>
                                            <p:tav tm="100000">
                                              <p:val>
                                                <p:strVal val="#ppt_x"/>
                                              </p:val>
                                            </p:tav>
                                          </p:tavLst>
                                        </p:anim>
                                        <p:anim calcmode="lin" valueType="num" p14:bounceEnd="57000">
                                          <p:cBhvr additive="base">
                                            <p:cTn id="27" dur="1000" fill="hold"/>
                                            <p:tgtEl>
                                              <p:spTgt spid="22"/>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14:presetBounceEnd="57000">
                                      <p:stCondLst>
                                        <p:cond delay="500"/>
                                      </p:stCondLst>
                                      <p:childTnLst>
                                        <p:set>
                                          <p:cBhvr>
                                            <p:cTn id="29" dur="1" fill="hold">
                                              <p:stCondLst>
                                                <p:cond delay="0"/>
                                              </p:stCondLst>
                                            </p:cTn>
                                            <p:tgtEl>
                                              <p:spTgt spid="28"/>
                                            </p:tgtEl>
                                            <p:attrNameLst>
                                              <p:attrName>style.visibility</p:attrName>
                                            </p:attrNameLst>
                                          </p:cBhvr>
                                          <p:to>
                                            <p:strVal val="visible"/>
                                          </p:to>
                                        </p:set>
                                        <p:anim calcmode="lin" valueType="num" p14:bounceEnd="57000">
                                          <p:cBhvr additive="base">
                                            <p:cTn id="30" dur="1000" fill="hold"/>
                                            <p:tgtEl>
                                              <p:spTgt spid="28"/>
                                            </p:tgtEl>
                                            <p:attrNameLst>
                                              <p:attrName>ppt_x</p:attrName>
                                            </p:attrNameLst>
                                          </p:cBhvr>
                                          <p:tavLst>
                                            <p:tav tm="0">
                                              <p:val>
                                                <p:strVal val="#ppt_x"/>
                                              </p:val>
                                            </p:tav>
                                            <p:tav tm="100000">
                                              <p:val>
                                                <p:strVal val="#ppt_x"/>
                                              </p:val>
                                            </p:tav>
                                          </p:tavLst>
                                        </p:anim>
                                        <p:anim calcmode="lin" valueType="num" p14:bounceEnd="57000">
                                          <p:cBhvr additive="base">
                                            <p:cTn id="31" dur="1000" fill="hold"/>
                                            <p:tgtEl>
                                              <p:spTgt spid="28"/>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14:presetBounceEnd="57000">
                                      <p:stCondLst>
                                        <p:cond delay="750"/>
                                      </p:stCondLst>
                                      <p:childTnLst>
                                        <p:set>
                                          <p:cBhvr>
                                            <p:cTn id="33" dur="1" fill="hold">
                                              <p:stCondLst>
                                                <p:cond delay="0"/>
                                              </p:stCondLst>
                                            </p:cTn>
                                            <p:tgtEl>
                                              <p:spTgt spid="31"/>
                                            </p:tgtEl>
                                            <p:attrNameLst>
                                              <p:attrName>style.visibility</p:attrName>
                                            </p:attrNameLst>
                                          </p:cBhvr>
                                          <p:to>
                                            <p:strVal val="visible"/>
                                          </p:to>
                                        </p:set>
                                        <p:anim calcmode="lin" valueType="num" p14:bounceEnd="57000">
                                          <p:cBhvr additive="base">
                                            <p:cTn id="34" dur="1000" fill="hold"/>
                                            <p:tgtEl>
                                              <p:spTgt spid="31"/>
                                            </p:tgtEl>
                                            <p:attrNameLst>
                                              <p:attrName>ppt_x</p:attrName>
                                            </p:attrNameLst>
                                          </p:cBhvr>
                                          <p:tavLst>
                                            <p:tav tm="0">
                                              <p:val>
                                                <p:strVal val="#ppt_x"/>
                                              </p:val>
                                            </p:tav>
                                            <p:tav tm="100000">
                                              <p:val>
                                                <p:strVal val="#ppt_x"/>
                                              </p:val>
                                            </p:tav>
                                          </p:tavLst>
                                        </p:anim>
                                        <p:anim calcmode="lin" valueType="num" p14:bounceEnd="57000">
                                          <p:cBhvr additive="base">
                                            <p:cTn id="35" dur="1000" fill="hold"/>
                                            <p:tgtEl>
                                              <p:spTgt spid="31"/>
                                            </p:tgtEl>
                                            <p:attrNameLst>
                                              <p:attrName>ppt_y</p:attrName>
                                            </p:attrNameLst>
                                          </p:cBhvr>
                                          <p:tavLst>
                                            <p:tav tm="0">
                                              <p:val>
                                                <p:strVal val="0-#ppt_h/2"/>
                                              </p:val>
                                            </p:tav>
                                            <p:tav tm="100000">
                                              <p:val>
                                                <p:strVal val="#ppt_y"/>
                                              </p:val>
                                            </p:tav>
                                          </p:tavLst>
                                        </p:anim>
                                      </p:childTnLst>
                                    </p:cTn>
                                  </p:par>
                                  <p:par>
                                    <p:cTn id="36" presetID="22" presetClass="entr" presetSubtype="2" fill="hold" grpId="0" nodeType="withEffect">
                                      <p:stCondLst>
                                        <p:cond delay="1500"/>
                                      </p:stCondLst>
                                      <p:childTnLst>
                                        <p:set>
                                          <p:cBhvr>
                                            <p:cTn id="37" dur="1" fill="hold">
                                              <p:stCondLst>
                                                <p:cond delay="0"/>
                                              </p:stCondLst>
                                            </p:cTn>
                                            <p:tgtEl>
                                              <p:spTgt spid="13"/>
                                            </p:tgtEl>
                                            <p:attrNameLst>
                                              <p:attrName>style.visibility</p:attrName>
                                            </p:attrNameLst>
                                          </p:cBhvr>
                                          <p:to>
                                            <p:strVal val="visible"/>
                                          </p:to>
                                        </p:set>
                                        <p:animEffect transition="in" filter="wipe(right)">
                                          <p:cBhvr>
                                            <p:cTn id="38" dur="500"/>
                                            <p:tgtEl>
                                              <p:spTgt spid="13"/>
                                            </p:tgtEl>
                                          </p:cBhvr>
                                        </p:animEffect>
                                      </p:childTnLst>
                                    </p:cTn>
                                  </p:par>
                                  <p:par>
                                    <p:cTn id="39" presetID="22" presetClass="entr" presetSubtype="8" fill="hold" grpId="0" nodeType="withEffect">
                                      <p:stCondLst>
                                        <p:cond delay="150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22" presetClass="entr" presetSubtype="2" fill="hold" grpId="0" nodeType="withEffect">
                                      <p:stCondLst>
                                        <p:cond delay="1750"/>
                                      </p:stCondLst>
                                      <p:childTnLst>
                                        <p:set>
                                          <p:cBhvr>
                                            <p:cTn id="43" dur="1" fill="hold">
                                              <p:stCondLst>
                                                <p:cond delay="0"/>
                                              </p:stCondLst>
                                            </p:cTn>
                                            <p:tgtEl>
                                              <p:spTgt spid="5"/>
                                            </p:tgtEl>
                                            <p:attrNameLst>
                                              <p:attrName>style.visibility</p:attrName>
                                            </p:attrNameLst>
                                          </p:cBhvr>
                                          <p:to>
                                            <p:strVal val="visible"/>
                                          </p:to>
                                        </p:set>
                                        <p:animEffect transition="in" filter="wipe(right)">
                                          <p:cBhvr>
                                            <p:cTn id="44" dur="500"/>
                                            <p:tgtEl>
                                              <p:spTgt spid="5"/>
                                            </p:tgtEl>
                                          </p:cBhvr>
                                        </p:animEffect>
                                      </p:childTnLst>
                                    </p:cTn>
                                  </p:par>
                                  <p:par>
                                    <p:cTn id="45" presetID="22" presetClass="entr" presetSubtype="8" fill="hold" grpId="0" nodeType="withEffect">
                                      <p:stCondLst>
                                        <p:cond delay="175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500"/>
                                            <p:tgtEl>
                                              <p:spTgt spid="4"/>
                                            </p:tgtEl>
                                          </p:cBhvr>
                                        </p:animEffect>
                                      </p:childTnLst>
                                    </p:cTn>
                                  </p:par>
                                  <p:par>
                                    <p:cTn id="48" presetID="22" presetClass="entr" presetSubtype="2" fill="hold" grpId="0" nodeType="withEffect">
                                      <p:stCondLst>
                                        <p:cond delay="2000"/>
                                      </p:stCondLst>
                                      <p:childTnLst>
                                        <p:set>
                                          <p:cBhvr>
                                            <p:cTn id="49" dur="1" fill="hold">
                                              <p:stCondLst>
                                                <p:cond delay="0"/>
                                              </p:stCondLst>
                                            </p:cTn>
                                            <p:tgtEl>
                                              <p:spTgt spid="9"/>
                                            </p:tgtEl>
                                            <p:attrNameLst>
                                              <p:attrName>style.visibility</p:attrName>
                                            </p:attrNameLst>
                                          </p:cBhvr>
                                          <p:to>
                                            <p:strVal val="visible"/>
                                          </p:to>
                                        </p:set>
                                        <p:animEffect transition="in" filter="wipe(right)">
                                          <p:cBhvr>
                                            <p:cTn id="50" dur="500"/>
                                            <p:tgtEl>
                                              <p:spTgt spid="9"/>
                                            </p:tgtEl>
                                          </p:cBhvr>
                                        </p:animEffect>
                                      </p:childTnLst>
                                    </p:cTn>
                                  </p:par>
                                  <p:par>
                                    <p:cTn id="51" presetID="22" presetClass="entr" presetSubtype="8" fill="hold" grpId="0" nodeType="withEffect">
                                      <p:stCondLst>
                                        <p:cond delay="2000"/>
                                      </p:stCondLst>
                                      <p:childTnLst>
                                        <p:set>
                                          <p:cBhvr>
                                            <p:cTn id="52" dur="1" fill="hold">
                                              <p:stCondLst>
                                                <p:cond delay="0"/>
                                              </p:stCondLst>
                                            </p:cTn>
                                            <p:tgtEl>
                                              <p:spTgt spid="8"/>
                                            </p:tgtEl>
                                            <p:attrNameLst>
                                              <p:attrName>style.visibility</p:attrName>
                                            </p:attrNameLst>
                                          </p:cBhvr>
                                          <p:to>
                                            <p:strVal val="visible"/>
                                          </p:to>
                                        </p:set>
                                        <p:animEffect transition="in" filter="wipe(left)">
                                          <p:cBhvr>
                                            <p:cTn id="53" dur="500"/>
                                            <p:tgtEl>
                                              <p:spTgt spid="8"/>
                                            </p:tgtEl>
                                          </p:cBhvr>
                                        </p:animEffect>
                                      </p:childTnLst>
                                    </p:cTn>
                                  </p:par>
                                  <p:par>
                                    <p:cTn id="54" presetID="22" presetClass="entr" presetSubtype="2" fill="hold" grpId="0" nodeType="withEffect">
                                      <p:stCondLst>
                                        <p:cond delay="2250"/>
                                      </p:stCondLst>
                                      <p:childTnLst>
                                        <p:set>
                                          <p:cBhvr>
                                            <p:cTn id="55" dur="1" fill="hold">
                                              <p:stCondLst>
                                                <p:cond delay="0"/>
                                              </p:stCondLst>
                                            </p:cTn>
                                            <p:tgtEl>
                                              <p:spTgt spid="17"/>
                                            </p:tgtEl>
                                            <p:attrNameLst>
                                              <p:attrName>style.visibility</p:attrName>
                                            </p:attrNameLst>
                                          </p:cBhvr>
                                          <p:to>
                                            <p:strVal val="visible"/>
                                          </p:to>
                                        </p:set>
                                        <p:animEffect transition="in" filter="wipe(right)">
                                          <p:cBhvr>
                                            <p:cTn id="56" dur="500"/>
                                            <p:tgtEl>
                                              <p:spTgt spid="17"/>
                                            </p:tgtEl>
                                          </p:cBhvr>
                                        </p:animEffect>
                                      </p:childTnLst>
                                    </p:cTn>
                                  </p:par>
                                  <p:par>
                                    <p:cTn id="57" presetID="22" presetClass="entr" presetSubtype="8" fill="hold" grpId="0" nodeType="withEffect">
                                      <p:stCondLst>
                                        <p:cond delay="225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500"/>
                                            <p:tgtEl>
                                              <p:spTgt spid="16"/>
                                            </p:tgtEl>
                                          </p:cBhvr>
                                        </p:animEffect>
                                      </p:childTnLst>
                                    </p:cTn>
                                  </p:par>
                                  <p:par>
                                    <p:cTn id="60" presetID="10" presetClass="entr" presetSubtype="0" fill="hold" grpId="0" nodeType="withEffect">
                                      <p:stCondLst>
                                        <p:cond delay="250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par>
                                    <p:cTn id="63" presetID="10" presetClass="entr" presetSubtype="0" fill="hold" grpId="0" nodeType="withEffect">
                                      <p:stCondLst>
                                        <p:cond delay="250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par>
                                    <p:cTn id="66" presetID="10" presetClass="entr" presetSubtype="0" fill="hold" grpId="0" nodeType="withEffect">
                                      <p:stCondLst>
                                        <p:cond delay="275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500"/>
                                            <p:tgtEl>
                                              <p:spTgt spid="14"/>
                                            </p:tgtEl>
                                          </p:cBhvr>
                                        </p:animEffect>
                                      </p:childTnLst>
                                    </p:cTn>
                                  </p:par>
                                  <p:par>
                                    <p:cTn id="69" presetID="10" presetClass="entr" presetSubtype="0" fill="hold" grpId="0" nodeType="withEffect">
                                      <p:stCondLst>
                                        <p:cond delay="275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par>
                                    <p:cTn id="72" presetID="10" presetClass="entr" presetSubtype="0" fill="hold" grpId="0" nodeType="withEffect">
                                      <p:stCondLst>
                                        <p:cond delay="275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500"/>
                                            <p:tgtEl>
                                              <p:spTgt spid="6"/>
                                            </p:tgtEl>
                                          </p:cBhvr>
                                        </p:animEffect>
                                      </p:childTnLst>
                                    </p:cTn>
                                  </p:par>
                                  <p:par>
                                    <p:cTn id="75" presetID="10" presetClass="entr" presetSubtype="0" fill="hold" grpId="0" nodeType="withEffect">
                                      <p:stCondLst>
                                        <p:cond delay="2750"/>
                                      </p:stCondLst>
                                      <p:childTnLst>
                                        <p:set>
                                          <p:cBhvr>
                                            <p:cTn id="76" dur="1" fill="hold">
                                              <p:stCondLst>
                                                <p:cond delay="0"/>
                                              </p:stCondLst>
                                            </p:cTn>
                                            <p:tgtEl>
                                              <p:spTgt spid="7"/>
                                            </p:tgtEl>
                                            <p:attrNameLst>
                                              <p:attrName>style.visibility</p:attrName>
                                            </p:attrNameLst>
                                          </p:cBhvr>
                                          <p:to>
                                            <p:strVal val="visible"/>
                                          </p:to>
                                        </p:set>
                                        <p:animEffect transition="in" filter="fade">
                                          <p:cBhvr>
                                            <p:cTn id="77" dur="500"/>
                                            <p:tgtEl>
                                              <p:spTgt spid="7"/>
                                            </p:tgtEl>
                                          </p:cBhvr>
                                        </p:animEffect>
                                      </p:childTnLst>
                                    </p:cTn>
                                  </p:par>
                                  <p:par>
                                    <p:cTn id="78" presetID="10" presetClass="entr" presetSubtype="0" fill="hold" grpId="0" nodeType="withEffect">
                                      <p:stCondLst>
                                        <p:cond delay="275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500"/>
                                            <p:tgtEl>
                                              <p:spTgt spid="10"/>
                                            </p:tgtEl>
                                          </p:cBhvr>
                                        </p:animEffect>
                                      </p:childTnLst>
                                    </p:cTn>
                                  </p:par>
                                  <p:par>
                                    <p:cTn id="81" presetID="10" presetClass="entr" presetSubtype="0" fill="hold" grpId="0" nodeType="withEffect">
                                      <p:stCondLst>
                                        <p:cond delay="2750"/>
                                      </p:stCondLst>
                                      <p:childTnLst>
                                        <p:set>
                                          <p:cBhvr>
                                            <p:cTn id="82" dur="1" fill="hold">
                                              <p:stCondLst>
                                                <p:cond delay="0"/>
                                              </p:stCondLst>
                                            </p:cTn>
                                            <p:tgtEl>
                                              <p:spTgt spid="11"/>
                                            </p:tgtEl>
                                            <p:attrNameLst>
                                              <p:attrName>style.visibility</p:attrName>
                                            </p:attrNameLst>
                                          </p:cBhvr>
                                          <p:to>
                                            <p:strVal val="visible"/>
                                          </p:to>
                                        </p:set>
                                        <p:animEffect transition="in" filter="fade">
                                          <p:cBhvr>
                                            <p:cTn id="83" dur="500"/>
                                            <p:tgtEl>
                                              <p:spTgt spid="11"/>
                                            </p:tgtEl>
                                          </p:cBhvr>
                                        </p:animEffect>
                                      </p:childTnLst>
                                    </p:cTn>
                                  </p:par>
                                  <p:par>
                                    <p:cTn id="84" presetID="10" presetClass="entr" presetSubtype="0" fill="hold" grpId="0" nodeType="withEffect">
                                      <p:stCondLst>
                                        <p:cond delay="2750"/>
                                      </p:stCondLst>
                                      <p:childTnLst>
                                        <p:set>
                                          <p:cBhvr>
                                            <p:cTn id="85" dur="1" fill="hold">
                                              <p:stCondLst>
                                                <p:cond delay="0"/>
                                              </p:stCondLst>
                                            </p:cTn>
                                            <p:tgtEl>
                                              <p:spTgt spid="18"/>
                                            </p:tgtEl>
                                            <p:attrNameLst>
                                              <p:attrName>style.visibility</p:attrName>
                                            </p:attrNameLst>
                                          </p:cBhvr>
                                          <p:to>
                                            <p:strVal val="visible"/>
                                          </p:to>
                                        </p:set>
                                        <p:animEffect transition="in" filter="fade">
                                          <p:cBhvr>
                                            <p:cTn id="86" dur="500"/>
                                            <p:tgtEl>
                                              <p:spTgt spid="18"/>
                                            </p:tgtEl>
                                          </p:cBhvr>
                                        </p:animEffect>
                                      </p:childTnLst>
                                    </p:cTn>
                                  </p:par>
                                  <p:par>
                                    <p:cTn id="87" presetID="10" presetClass="entr" presetSubtype="0" fill="hold" grpId="0" nodeType="withEffect">
                                      <p:stCondLst>
                                        <p:cond delay="275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animBg="1"/>
          <p:bldP spid="10" grpId="0"/>
          <p:bldP spid="11" grpId="0"/>
          <p:bldP spid="12" grpId="0" animBg="1"/>
          <p:bldP spid="13" grpId="0" animBg="1"/>
          <p:bldP spid="14" grpId="0"/>
          <p:bldP spid="15" grpId="0"/>
          <p:bldP spid="16" grpId="0" animBg="1"/>
          <p:bldP spid="17" grpId="0" animBg="1"/>
          <p:bldP spid="18" grpId="0"/>
          <p:bldP spid="19" grpId="0"/>
          <p:bldP spid="20" grpId="0" animBg="1"/>
          <p:bldP spid="21" grpId="0" animBg="1"/>
          <p:bldP spid="37" grpId="0"/>
          <p:bldP spid="3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36"/>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0-#ppt_w/2"/>
                                              </p:val>
                                            </p:tav>
                                            <p:tav tm="100000">
                                              <p:val>
                                                <p:strVal val="#ppt_x"/>
                                              </p:val>
                                            </p:tav>
                                          </p:tavLst>
                                        </p:anim>
                                        <p:anim calcmode="lin" valueType="num">
                                          <p:cBhvr additive="base">
                                            <p:cTn id="14"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barn(inVertical)">
                                          <p:cBhvr>
                                            <p:cTn id="19" dur="500"/>
                                            <p:tgtEl>
                                              <p:spTgt spid="37"/>
                                            </p:tgtEl>
                                          </p:cBhvr>
                                        </p:animEffect>
                                      </p:childTnLst>
                                    </p:cTn>
                                  </p:par>
                                  <p:par>
                                    <p:cTn id="20" presetID="2" presetClass="entr" presetSubtype="1"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1000" fill="hold"/>
                                            <p:tgtEl>
                                              <p:spTgt spid="25"/>
                                            </p:tgtEl>
                                            <p:attrNameLst>
                                              <p:attrName>ppt_x</p:attrName>
                                            </p:attrNameLst>
                                          </p:cBhvr>
                                          <p:tavLst>
                                            <p:tav tm="0">
                                              <p:val>
                                                <p:strVal val="#ppt_x"/>
                                              </p:val>
                                            </p:tav>
                                            <p:tav tm="100000">
                                              <p:val>
                                                <p:strVal val="#ppt_x"/>
                                              </p:val>
                                            </p:tav>
                                          </p:tavLst>
                                        </p:anim>
                                        <p:anim calcmode="lin" valueType="num">
                                          <p:cBhvr additive="base">
                                            <p:cTn id="23" dur="1000" fill="hold"/>
                                            <p:tgtEl>
                                              <p:spTgt spid="25"/>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stCondLst>
                                        <p:cond delay="25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1000" fill="hold"/>
                                            <p:tgtEl>
                                              <p:spTgt spid="22"/>
                                            </p:tgtEl>
                                            <p:attrNameLst>
                                              <p:attrName>ppt_x</p:attrName>
                                            </p:attrNameLst>
                                          </p:cBhvr>
                                          <p:tavLst>
                                            <p:tav tm="0">
                                              <p:val>
                                                <p:strVal val="#ppt_x"/>
                                              </p:val>
                                            </p:tav>
                                            <p:tav tm="100000">
                                              <p:val>
                                                <p:strVal val="#ppt_x"/>
                                              </p:val>
                                            </p:tav>
                                          </p:tavLst>
                                        </p:anim>
                                        <p:anim calcmode="lin" valueType="num">
                                          <p:cBhvr additive="base">
                                            <p:cTn id="27" dur="1000" fill="hold"/>
                                            <p:tgtEl>
                                              <p:spTgt spid="22"/>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stCondLst>
                                        <p:cond delay="50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1000" fill="hold"/>
                                            <p:tgtEl>
                                              <p:spTgt spid="28"/>
                                            </p:tgtEl>
                                            <p:attrNameLst>
                                              <p:attrName>ppt_x</p:attrName>
                                            </p:attrNameLst>
                                          </p:cBhvr>
                                          <p:tavLst>
                                            <p:tav tm="0">
                                              <p:val>
                                                <p:strVal val="#ppt_x"/>
                                              </p:val>
                                            </p:tav>
                                            <p:tav tm="100000">
                                              <p:val>
                                                <p:strVal val="#ppt_x"/>
                                              </p:val>
                                            </p:tav>
                                          </p:tavLst>
                                        </p:anim>
                                        <p:anim calcmode="lin" valueType="num">
                                          <p:cBhvr additive="base">
                                            <p:cTn id="31" dur="1000" fill="hold"/>
                                            <p:tgtEl>
                                              <p:spTgt spid="28"/>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75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1000" fill="hold"/>
                                            <p:tgtEl>
                                              <p:spTgt spid="31"/>
                                            </p:tgtEl>
                                            <p:attrNameLst>
                                              <p:attrName>ppt_x</p:attrName>
                                            </p:attrNameLst>
                                          </p:cBhvr>
                                          <p:tavLst>
                                            <p:tav tm="0">
                                              <p:val>
                                                <p:strVal val="#ppt_x"/>
                                              </p:val>
                                            </p:tav>
                                            <p:tav tm="100000">
                                              <p:val>
                                                <p:strVal val="#ppt_x"/>
                                              </p:val>
                                            </p:tav>
                                          </p:tavLst>
                                        </p:anim>
                                        <p:anim calcmode="lin" valueType="num">
                                          <p:cBhvr additive="base">
                                            <p:cTn id="35" dur="1000" fill="hold"/>
                                            <p:tgtEl>
                                              <p:spTgt spid="31"/>
                                            </p:tgtEl>
                                            <p:attrNameLst>
                                              <p:attrName>ppt_y</p:attrName>
                                            </p:attrNameLst>
                                          </p:cBhvr>
                                          <p:tavLst>
                                            <p:tav tm="0">
                                              <p:val>
                                                <p:strVal val="0-#ppt_h/2"/>
                                              </p:val>
                                            </p:tav>
                                            <p:tav tm="100000">
                                              <p:val>
                                                <p:strVal val="#ppt_y"/>
                                              </p:val>
                                            </p:tav>
                                          </p:tavLst>
                                        </p:anim>
                                      </p:childTnLst>
                                    </p:cTn>
                                  </p:par>
                                  <p:par>
                                    <p:cTn id="36" presetID="22" presetClass="entr" presetSubtype="2" fill="hold" grpId="0" nodeType="withEffect">
                                      <p:stCondLst>
                                        <p:cond delay="1500"/>
                                      </p:stCondLst>
                                      <p:childTnLst>
                                        <p:set>
                                          <p:cBhvr>
                                            <p:cTn id="37" dur="1" fill="hold">
                                              <p:stCondLst>
                                                <p:cond delay="0"/>
                                              </p:stCondLst>
                                            </p:cTn>
                                            <p:tgtEl>
                                              <p:spTgt spid="13"/>
                                            </p:tgtEl>
                                            <p:attrNameLst>
                                              <p:attrName>style.visibility</p:attrName>
                                            </p:attrNameLst>
                                          </p:cBhvr>
                                          <p:to>
                                            <p:strVal val="visible"/>
                                          </p:to>
                                        </p:set>
                                        <p:animEffect transition="in" filter="wipe(right)">
                                          <p:cBhvr>
                                            <p:cTn id="38" dur="500"/>
                                            <p:tgtEl>
                                              <p:spTgt spid="13"/>
                                            </p:tgtEl>
                                          </p:cBhvr>
                                        </p:animEffect>
                                      </p:childTnLst>
                                    </p:cTn>
                                  </p:par>
                                  <p:par>
                                    <p:cTn id="39" presetID="22" presetClass="entr" presetSubtype="8" fill="hold" grpId="0" nodeType="withEffect">
                                      <p:stCondLst>
                                        <p:cond delay="150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22" presetClass="entr" presetSubtype="2" fill="hold" grpId="0" nodeType="withEffect">
                                      <p:stCondLst>
                                        <p:cond delay="1750"/>
                                      </p:stCondLst>
                                      <p:childTnLst>
                                        <p:set>
                                          <p:cBhvr>
                                            <p:cTn id="43" dur="1" fill="hold">
                                              <p:stCondLst>
                                                <p:cond delay="0"/>
                                              </p:stCondLst>
                                            </p:cTn>
                                            <p:tgtEl>
                                              <p:spTgt spid="5"/>
                                            </p:tgtEl>
                                            <p:attrNameLst>
                                              <p:attrName>style.visibility</p:attrName>
                                            </p:attrNameLst>
                                          </p:cBhvr>
                                          <p:to>
                                            <p:strVal val="visible"/>
                                          </p:to>
                                        </p:set>
                                        <p:animEffect transition="in" filter="wipe(right)">
                                          <p:cBhvr>
                                            <p:cTn id="44" dur="500"/>
                                            <p:tgtEl>
                                              <p:spTgt spid="5"/>
                                            </p:tgtEl>
                                          </p:cBhvr>
                                        </p:animEffect>
                                      </p:childTnLst>
                                    </p:cTn>
                                  </p:par>
                                  <p:par>
                                    <p:cTn id="45" presetID="22" presetClass="entr" presetSubtype="8" fill="hold" grpId="0" nodeType="withEffect">
                                      <p:stCondLst>
                                        <p:cond delay="175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500"/>
                                            <p:tgtEl>
                                              <p:spTgt spid="4"/>
                                            </p:tgtEl>
                                          </p:cBhvr>
                                        </p:animEffect>
                                      </p:childTnLst>
                                    </p:cTn>
                                  </p:par>
                                  <p:par>
                                    <p:cTn id="48" presetID="22" presetClass="entr" presetSubtype="2" fill="hold" grpId="0" nodeType="withEffect">
                                      <p:stCondLst>
                                        <p:cond delay="2000"/>
                                      </p:stCondLst>
                                      <p:childTnLst>
                                        <p:set>
                                          <p:cBhvr>
                                            <p:cTn id="49" dur="1" fill="hold">
                                              <p:stCondLst>
                                                <p:cond delay="0"/>
                                              </p:stCondLst>
                                            </p:cTn>
                                            <p:tgtEl>
                                              <p:spTgt spid="9"/>
                                            </p:tgtEl>
                                            <p:attrNameLst>
                                              <p:attrName>style.visibility</p:attrName>
                                            </p:attrNameLst>
                                          </p:cBhvr>
                                          <p:to>
                                            <p:strVal val="visible"/>
                                          </p:to>
                                        </p:set>
                                        <p:animEffect transition="in" filter="wipe(right)">
                                          <p:cBhvr>
                                            <p:cTn id="50" dur="500"/>
                                            <p:tgtEl>
                                              <p:spTgt spid="9"/>
                                            </p:tgtEl>
                                          </p:cBhvr>
                                        </p:animEffect>
                                      </p:childTnLst>
                                    </p:cTn>
                                  </p:par>
                                  <p:par>
                                    <p:cTn id="51" presetID="22" presetClass="entr" presetSubtype="8" fill="hold" grpId="0" nodeType="withEffect">
                                      <p:stCondLst>
                                        <p:cond delay="2000"/>
                                      </p:stCondLst>
                                      <p:childTnLst>
                                        <p:set>
                                          <p:cBhvr>
                                            <p:cTn id="52" dur="1" fill="hold">
                                              <p:stCondLst>
                                                <p:cond delay="0"/>
                                              </p:stCondLst>
                                            </p:cTn>
                                            <p:tgtEl>
                                              <p:spTgt spid="8"/>
                                            </p:tgtEl>
                                            <p:attrNameLst>
                                              <p:attrName>style.visibility</p:attrName>
                                            </p:attrNameLst>
                                          </p:cBhvr>
                                          <p:to>
                                            <p:strVal val="visible"/>
                                          </p:to>
                                        </p:set>
                                        <p:animEffect transition="in" filter="wipe(left)">
                                          <p:cBhvr>
                                            <p:cTn id="53" dur="500"/>
                                            <p:tgtEl>
                                              <p:spTgt spid="8"/>
                                            </p:tgtEl>
                                          </p:cBhvr>
                                        </p:animEffect>
                                      </p:childTnLst>
                                    </p:cTn>
                                  </p:par>
                                  <p:par>
                                    <p:cTn id="54" presetID="22" presetClass="entr" presetSubtype="2" fill="hold" grpId="0" nodeType="withEffect">
                                      <p:stCondLst>
                                        <p:cond delay="2250"/>
                                      </p:stCondLst>
                                      <p:childTnLst>
                                        <p:set>
                                          <p:cBhvr>
                                            <p:cTn id="55" dur="1" fill="hold">
                                              <p:stCondLst>
                                                <p:cond delay="0"/>
                                              </p:stCondLst>
                                            </p:cTn>
                                            <p:tgtEl>
                                              <p:spTgt spid="17"/>
                                            </p:tgtEl>
                                            <p:attrNameLst>
                                              <p:attrName>style.visibility</p:attrName>
                                            </p:attrNameLst>
                                          </p:cBhvr>
                                          <p:to>
                                            <p:strVal val="visible"/>
                                          </p:to>
                                        </p:set>
                                        <p:animEffect transition="in" filter="wipe(right)">
                                          <p:cBhvr>
                                            <p:cTn id="56" dur="500"/>
                                            <p:tgtEl>
                                              <p:spTgt spid="17"/>
                                            </p:tgtEl>
                                          </p:cBhvr>
                                        </p:animEffect>
                                      </p:childTnLst>
                                    </p:cTn>
                                  </p:par>
                                  <p:par>
                                    <p:cTn id="57" presetID="22" presetClass="entr" presetSubtype="8" fill="hold" grpId="0" nodeType="withEffect">
                                      <p:stCondLst>
                                        <p:cond delay="225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500"/>
                                            <p:tgtEl>
                                              <p:spTgt spid="16"/>
                                            </p:tgtEl>
                                          </p:cBhvr>
                                        </p:animEffect>
                                      </p:childTnLst>
                                    </p:cTn>
                                  </p:par>
                                  <p:par>
                                    <p:cTn id="60" presetID="10" presetClass="entr" presetSubtype="0" fill="hold" grpId="0" nodeType="withEffect">
                                      <p:stCondLst>
                                        <p:cond delay="250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par>
                                    <p:cTn id="63" presetID="10" presetClass="entr" presetSubtype="0" fill="hold" grpId="0" nodeType="withEffect">
                                      <p:stCondLst>
                                        <p:cond delay="250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par>
                                    <p:cTn id="66" presetID="10" presetClass="entr" presetSubtype="0" fill="hold" grpId="0" nodeType="withEffect">
                                      <p:stCondLst>
                                        <p:cond delay="275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500"/>
                                            <p:tgtEl>
                                              <p:spTgt spid="14"/>
                                            </p:tgtEl>
                                          </p:cBhvr>
                                        </p:animEffect>
                                      </p:childTnLst>
                                    </p:cTn>
                                  </p:par>
                                  <p:par>
                                    <p:cTn id="69" presetID="10" presetClass="entr" presetSubtype="0" fill="hold" grpId="0" nodeType="withEffect">
                                      <p:stCondLst>
                                        <p:cond delay="275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par>
                                    <p:cTn id="72" presetID="10" presetClass="entr" presetSubtype="0" fill="hold" grpId="0" nodeType="withEffect">
                                      <p:stCondLst>
                                        <p:cond delay="275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500"/>
                                            <p:tgtEl>
                                              <p:spTgt spid="6"/>
                                            </p:tgtEl>
                                          </p:cBhvr>
                                        </p:animEffect>
                                      </p:childTnLst>
                                    </p:cTn>
                                  </p:par>
                                  <p:par>
                                    <p:cTn id="75" presetID="10" presetClass="entr" presetSubtype="0" fill="hold" grpId="0" nodeType="withEffect">
                                      <p:stCondLst>
                                        <p:cond delay="2750"/>
                                      </p:stCondLst>
                                      <p:childTnLst>
                                        <p:set>
                                          <p:cBhvr>
                                            <p:cTn id="76" dur="1" fill="hold">
                                              <p:stCondLst>
                                                <p:cond delay="0"/>
                                              </p:stCondLst>
                                            </p:cTn>
                                            <p:tgtEl>
                                              <p:spTgt spid="7"/>
                                            </p:tgtEl>
                                            <p:attrNameLst>
                                              <p:attrName>style.visibility</p:attrName>
                                            </p:attrNameLst>
                                          </p:cBhvr>
                                          <p:to>
                                            <p:strVal val="visible"/>
                                          </p:to>
                                        </p:set>
                                        <p:animEffect transition="in" filter="fade">
                                          <p:cBhvr>
                                            <p:cTn id="77" dur="500"/>
                                            <p:tgtEl>
                                              <p:spTgt spid="7"/>
                                            </p:tgtEl>
                                          </p:cBhvr>
                                        </p:animEffect>
                                      </p:childTnLst>
                                    </p:cTn>
                                  </p:par>
                                  <p:par>
                                    <p:cTn id="78" presetID="10" presetClass="entr" presetSubtype="0" fill="hold" grpId="0" nodeType="withEffect">
                                      <p:stCondLst>
                                        <p:cond delay="275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500"/>
                                            <p:tgtEl>
                                              <p:spTgt spid="10"/>
                                            </p:tgtEl>
                                          </p:cBhvr>
                                        </p:animEffect>
                                      </p:childTnLst>
                                    </p:cTn>
                                  </p:par>
                                  <p:par>
                                    <p:cTn id="81" presetID="10" presetClass="entr" presetSubtype="0" fill="hold" grpId="0" nodeType="withEffect">
                                      <p:stCondLst>
                                        <p:cond delay="2750"/>
                                      </p:stCondLst>
                                      <p:childTnLst>
                                        <p:set>
                                          <p:cBhvr>
                                            <p:cTn id="82" dur="1" fill="hold">
                                              <p:stCondLst>
                                                <p:cond delay="0"/>
                                              </p:stCondLst>
                                            </p:cTn>
                                            <p:tgtEl>
                                              <p:spTgt spid="11"/>
                                            </p:tgtEl>
                                            <p:attrNameLst>
                                              <p:attrName>style.visibility</p:attrName>
                                            </p:attrNameLst>
                                          </p:cBhvr>
                                          <p:to>
                                            <p:strVal val="visible"/>
                                          </p:to>
                                        </p:set>
                                        <p:animEffect transition="in" filter="fade">
                                          <p:cBhvr>
                                            <p:cTn id="83" dur="500"/>
                                            <p:tgtEl>
                                              <p:spTgt spid="11"/>
                                            </p:tgtEl>
                                          </p:cBhvr>
                                        </p:animEffect>
                                      </p:childTnLst>
                                    </p:cTn>
                                  </p:par>
                                  <p:par>
                                    <p:cTn id="84" presetID="10" presetClass="entr" presetSubtype="0" fill="hold" grpId="0" nodeType="withEffect">
                                      <p:stCondLst>
                                        <p:cond delay="2750"/>
                                      </p:stCondLst>
                                      <p:childTnLst>
                                        <p:set>
                                          <p:cBhvr>
                                            <p:cTn id="85" dur="1" fill="hold">
                                              <p:stCondLst>
                                                <p:cond delay="0"/>
                                              </p:stCondLst>
                                            </p:cTn>
                                            <p:tgtEl>
                                              <p:spTgt spid="18"/>
                                            </p:tgtEl>
                                            <p:attrNameLst>
                                              <p:attrName>style.visibility</p:attrName>
                                            </p:attrNameLst>
                                          </p:cBhvr>
                                          <p:to>
                                            <p:strVal val="visible"/>
                                          </p:to>
                                        </p:set>
                                        <p:animEffect transition="in" filter="fade">
                                          <p:cBhvr>
                                            <p:cTn id="86" dur="500"/>
                                            <p:tgtEl>
                                              <p:spTgt spid="18"/>
                                            </p:tgtEl>
                                          </p:cBhvr>
                                        </p:animEffect>
                                      </p:childTnLst>
                                    </p:cTn>
                                  </p:par>
                                  <p:par>
                                    <p:cTn id="87" presetID="10" presetClass="entr" presetSubtype="0" fill="hold" grpId="0" nodeType="withEffect">
                                      <p:stCondLst>
                                        <p:cond delay="2750"/>
                                      </p:st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P spid="8" grpId="0" animBg="1"/>
          <p:bldP spid="9" grpId="0" animBg="1"/>
          <p:bldP spid="10" grpId="0"/>
          <p:bldP spid="11" grpId="0"/>
          <p:bldP spid="12" grpId="0" animBg="1"/>
          <p:bldP spid="13" grpId="0" animBg="1"/>
          <p:bldP spid="14" grpId="0"/>
          <p:bldP spid="15" grpId="0"/>
          <p:bldP spid="16" grpId="0" animBg="1"/>
          <p:bldP spid="17" grpId="0" animBg="1"/>
          <p:bldP spid="18" grpId="0"/>
          <p:bldP spid="19" grpId="0"/>
          <p:bldP spid="20" grpId="0" animBg="1"/>
          <p:bldP spid="21" grpId="0" animBg="1"/>
          <p:bldP spid="37" grpId="0"/>
          <p:bldP spid="38"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0" name="Group 236"/>
          <p:cNvGrpSpPr>
            <a:grpSpLocks/>
          </p:cNvGrpSpPr>
          <p:nvPr/>
        </p:nvGrpSpPr>
        <p:grpSpPr bwMode="auto">
          <a:xfrm>
            <a:off x="2803385" y="1065549"/>
            <a:ext cx="1732360" cy="4710113"/>
            <a:chOff x="0" y="0"/>
            <a:chExt cx="1454" cy="3956"/>
          </a:xfrm>
        </p:grpSpPr>
        <p:sp>
          <p:nvSpPr>
            <p:cNvPr id="46" name="Line 233"/>
            <p:cNvSpPr>
              <a:spLocks noChangeShapeType="1"/>
            </p:cNvSpPr>
            <p:nvPr/>
          </p:nvSpPr>
          <p:spPr bwMode="auto">
            <a:xfrm flipH="1">
              <a:off x="1454" y="3932"/>
              <a:ext cx="0" cy="24"/>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47" name="AutoShape 234"/>
            <p:cNvSpPr>
              <a:spLocks/>
            </p:cNvSpPr>
            <p:nvPr/>
          </p:nvSpPr>
          <p:spPr bwMode="auto">
            <a:xfrm>
              <a:off x="45" y="0"/>
              <a:ext cx="1407" cy="3881"/>
            </a:xfrm>
            <a:custGeom>
              <a:avLst/>
              <a:gdLst/>
              <a:ahLst/>
              <a:cxnLst/>
              <a:rect l="0" t="0" r="r" b="b"/>
              <a:pathLst>
                <a:path w="21600" h="21600">
                  <a:moveTo>
                    <a:pt x="21600" y="21600"/>
                  </a:moveTo>
                  <a:lnTo>
                    <a:pt x="21600" y="593"/>
                  </a:lnTo>
                  <a:cubicBezTo>
                    <a:pt x="21600" y="278"/>
                    <a:pt x="21303" y="0"/>
                    <a:pt x="20136" y="0"/>
                  </a:cubicBezTo>
                  <a:lnTo>
                    <a:pt x="0" y="0"/>
                  </a:lnTo>
                </a:path>
              </a:pathLst>
            </a:custGeom>
            <a:noFill/>
            <a:ln w="25400" cap="flat">
              <a:solidFill>
                <a:schemeClr val="tx1"/>
              </a:solidFill>
              <a:prstDash val="lg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48" name="Line 235"/>
            <p:cNvSpPr>
              <a:spLocks noChangeShapeType="1"/>
            </p:cNvSpPr>
            <p:nvPr/>
          </p:nvSpPr>
          <p:spPr bwMode="auto">
            <a:xfrm>
              <a:off x="0" y="3"/>
              <a:ext cx="24" cy="0"/>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grpSp>
      <p:grpSp>
        <p:nvGrpSpPr>
          <p:cNvPr id="5" name="Group 36"/>
          <p:cNvGrpSpPr>
            <a:grpSpLocks/>
          </p:cNvGrpSpPr>
          <p:nvPr/>
        </p:nvGrpSpPr>
        <p:grpSpPr bwMode="auto">
          <a:xfrm>
            <a:off x="6276000" y="3984960"/>
            <a:ext cx="2983706" cy="1766888"/>
            <a:chOff x="0" y="0"/>
            <a:chExt cx="2506" cy="1484"/>
          </a:xfrm>
          <a:solidFill>
            <a:schemeClr val="accent1"/>
          </a:solidFill>
        </p:grpSpPr>
        <p:grpSp>
          <p:nvGrpSpPr>
            <p:cNvPr id="212" name="Group 34"/>
            <p:cNvGrpSpPr>
              <a:grpSpLocks/>
            </p:cNvGrpSpPr>
            <p:nvPr/>
          </p:nvGrpSpPr>
          <p:grpSpPr bwMode="auto">
            <a:xfrm>
              <a:off x="0" y="0"/>
              <a:ext cx="2506" cy="1484"/>
              <a:chOff x="0" y="0"/>
              <a:chExt cx="2506" cy="1484"/>
            </a:xfrm>
            <a:grpFill/>
          </p:grpSpPr>
          <p:sp>
            <p:nvSpPr>
              <p:cNvPr id="214" name="AutoShape 24"/>
              <p:cNvSpPr>
                <a:spLocks/>
              </p:cNvSpPr>
              <p:nvPr/>
            </p:nvSpPr>
            <p:spPr bwMode="auto">
              <a:xfrm>
                <a:off x="2000" y="808"/>
                <a:ext cx="506" cy="506"/>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15" name="AutoShape 25"/>
              <p:cNvSpPr>
                <a:spLocks/>
              </p:cNvSpPr>
              <p:nvPr/>
            </p:nvSpPr>
            <p:spPr bwMode="auto">
              <a:xfrm>
                <a:off x="1784" y="856"/>
                <a:ext cx="506" cy="506"/>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16" name="AutoShape 26"/>
              <p:cNvSpPr>
                <a:spLocks/>
              </p:cNvSpPr>
              <p:nvPr/>
            </p:nvSpPr>
            <p:spPr bwMode="auto">
              <a:xfrm>
                <a:off x="0" y="672"/>
                <a:ext cx="638" cy="63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17" name="AutoShape 27"/>
              <p:cNvSpPr>
                <a:spLocks/>
              </p:cNvSpPr>
              <p:nvPr/>
            </p:nvSpPr>
            <p:spPr bwMode="auto">
              <a:xfrm>
                <a:off x="1352" y="344"/>
                <a:ext cx="812" cy="812"/>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18" name="AutoShape 28"/>
              <p:cNvSpPr>
                <a:spLocks/>
              </p:cNvSpPr>
              <p:nvPr/>
            </p:nvSpPr>
            <p:spPr bwMode="auto">
              <a:xfrm>
                <a:off x="1328" y="672"/>
                <a:ext cx="812" cy="812"/>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19" name="AutoShape 29"/>
              <p:cNvSpPr>
                <a:spLocks/>
              </p:cNvSpPr>
              <p:nvPr/>
            </p:nvSpPr>
            <p:spPr bwMode="auto">
              <a:xfrm>
                <a:off x="288" y="656"/>
                <a:ext cx="812" cy="812"/>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20" name="AutoShape 30"/>
              <p:cNvSpPr>
                <a:spLocks/>
              </p:cNvSpPr>
              <p:nvPr/>
            </p:nvSpPr>
            <p:spPr bwMode="auto">
              <a:xfrm>
                <a:off x="792" y="592"/>
                <a:ext cx="812" cy="812"/>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21" name="AutoShape 31"/>
              <p:cNvSpPr>
                <a:spLocks/>
              </p:cNvSpPr>
              <p:nvPr/>
            </p:nvSpPr>
            <p:spPr bwMode="auto">
              <a:xfrm>
                <a:off x="272" y="248"/>
                <a:ext cx="812" cy="812"/>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22" name="AutoShape 32"/>
              <p:cNvSpPr>
                <a:spLocks/>
              </p:cNvSpPr>
              <p:nvPr/>
            </p:nvSpPr>
            <p:spPr bwMode="auto">
              <a:xfrm>
                <a:off x="680" y="0"/>
                <a:ext cx="1056" cy="1056"/>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1">
                  <a:lumMod val="60000"/>
                  <a:lumOff val="4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23" name="Rectangle 33"/>
              <p:cNvSpPr>
                <a:spLocks/>
              </p:cNvSpPr>
              <p:nvPr/>
            </p:nvSpPr>
            <p:spPr bwMode="auto">
              <a:xfrm>
                <a:off x="271" y="912"/>
                <a:ext cx="1980" cy="403"/>
              </a:xfrm>
              <a:prstGeom prst="rect">
                <a:avLst/>
              </a:prstGeom>
              <a:solidFill>
                <a:schemeClr val="accent1">
                  <a:lumMod val="60000"/>
                  <a:lumOff val="4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213" name="AutoShape 35"/>
            <p:cNvSpPr>
              <a:spLocks/>
            </p:cNvSpPr>
            <p:nvPr/>
          </p:nvSpPr>
          <p:spPr bwMode="auto">
            <a:xfrm>
              <a:off x="664" y="0"/>
              <a:ext cx="616" cy="1464"/>
            </a:xfrm>
            <a:custGeom>
              <a:avLst/>
              <a:gdLst/>
              <a:ahLst/>
              <a:cxnLst/>
              <a:rect l="0" t="0" r="r" b="b"/>
              <a:pathLst>
                <a:path w="21600" h="21600">
                  <a:moveTo>
                    <a:pt x="3241" y="3701"/>
                  </a:moveTo>
                  <a:cubicBezTo>
                    <a:pt x="3233" y="3700"/>
                    <a:pt x="3224" y="3699"/>
                    <a:pt x="3215" y="3699"/>
                  </a:cubicBezTo>
                  <a:cubicBezTo>
                    <a:pt x="3206" y="3698"/>
                    <a:pt x="3197" y="3697"/>
                    <a:pt x="3189" y="3697"/>
                  </a:cubicBezTo>
                  <a:cubicBezTo>
                    <a:pt x="2506" y="4713"/>
                    <a:pt x="2141" y="5785"/>
                    <a:pt x="2141" y="6893"/>
                  </a:cubicBezTo>
                  <a:cubicBezTo>
                    <a:pt x="2141" y="8595"/>
                    <a:pt x="3003" y="10212"/>
                    <a:pt x="4552" y="11671"/>
                  </a:cubicBezTo>
                  <a:cubicBezTo>
                    <a:pt x="1723" y="12989"/>
                    <a:pt x="0" y="14735"/>
                    <a:pt x="0" y="16651"/>
                  </a:cubicBezTo>
                  <a:cubicBezTo>
                    <a:pt x="0" y="17508"/>
                    <a:pt x="348" y="20431"/>
                    <a:pt x="983" y="21600"/>
                  </a:cubicBezTo>
                  <a:cubicBezTo>
                    <a:pt x="5005" y="21594"/>
                    <a:pt x="8633" y="20886"/>
                    <a:pt x="11215" y="19752"/>
                  </a:cubicBezTo>
                  <a:cubicBezTo>
                    <a:pt x="13374" y="20307"/>
                    <a:pt x="15911" y="20627"/>
                    <a:pt x="18625" y="20627"/>
                  </a:cubicBezTo>
                  <a:cubicBezTo>
                    <a:pt x="19179" y="20627"/>
                    <a:pt x="19725" y="20613"/>
                    <a:pt x="20261" y="20588"/>
                  </a:cubicBezTo>
                  <a:cubicBezTo>
                    <a:pt x="19460" y="18874"/>
                    <a:pt x="18968" y="16341"/>
                    <a:pt x="18834" y="15243"/>
                  </a:cubicBezTo>
                  <a:cubicBezTo>
                    <a:pt x="11244" y="14271"/>
                    <a:pt x="7414" y="11302"/>
                    <a:pt x="7414" y="7790"/>
                  </a:cubicBezTo>
                  <a:cubicBezTo>
                    <a:pt x="7414" y="3863"/>
                    <a:pt x="12624" y="615"/>
                    <a:pt x="21600" y="79"/>
                  </a:cubicBezTo>
                  <a:cubicBezTo>
                    <a:pt x="21180" y="54"/>
                    <a:pt x="20755" y="34"/>
                    <a:pt x="20327" y="21"/>
                  </a:cubicBezTo>
                  <a:cubicBezTo>
                    <a:pt x="20279" y="20"/>
                    <a:pt x="20230" y="19"/>
                    <a:pt x="20181" y="17"/>
                  </a:cubicBezTo>
                  <a:cubicBezTo>
                    <a:pt x="20014" y="13"/>
                    <a:pt x="19846" y="8"/>
                    <a:pt x="19677" y="6"/>
                  </a:cubicBezTo>
                  <a:cubicBezTo>
                    <a:pt x="19450" y="2"/>
                    <a:pt x="19221" y="0"/>
                    <a:pt x="18990" y="0"/>
                  </a:cubicBezTo>
                  <a:cubicBezTo>
                    <a:pt x="12334" y="0"/>
                    <a:pt x="6502" y="1480"/>
                    <a:pt x="3241" y="3701"/>
                  </a:cubicBezTo>
                  <a:close/>
                  <a:moveTo>
                    <a:pt x="3241" y="37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121" name="AutoShape 122"/>
          <p:cNvSpPr>
            <a:spLocks/>
          </p:cNvSpPr>
          <p:nvPr/>
        </p:nvSpPr>
        <p:spPr bwMode="auto">
          <a:xfrm>
            <a:off x="2589519" y="1888272"/>
            <a:ext cx="770335" cy="770335"/>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solidFill>
          <a:ln>
            <a:noFill/>
          </a:ln>
        </p:spPr>
        <p:txBody>
          <a:bodyPr lIns="0" tIns="0" rIns="0" bIns="0"/>
          <a:lstStyle/>
          <a:p>
            <a:endParaRPr lang="en-US" sz="1200"/>
          </a:p>
        </p:txBody>
      </p:sp>
      <p:grpSp>
        <p:nvGrpSpPr>
          <p:cNvPr id="122" name="Group 128"/>
          <p:cNvGrpSpPr>
            <a:grpSpLocks/>
          </p:cNvGrpSpPr>
          <p:nvPr/>
        </p:nvGrpSpPr>
        <p:grpSpPr bwMode="auto">
          <a:xfrm>
            <a:off x="2816929" y="2078771"/>
            <a:ext cx="328613" cy="404813"/>
            <a:chOff x="0" y="0"/>
            <a:chExt cx="275" cy="340"/>
          </a:xfrm>
          <a:solidFill>
            <a:srgbClr val="FFFFFF"/>
          </a:solidFill>
        </p:grpSpPr>
        <p:sp>
          <p:nvSpPr>
            <p:cNvPr id="123" name="AutoShape 123"/>
            <p:cNvSpPr>
              <a:spLocks/>
            </p:cNvSpPr>
            <p:nvPr/>
          </p:nvSpPr>
          <p:spPr bwMode="auto">
            <a:xfrm>
              <a:off x="15" y="0"/>
              <a:ext cx="246" cy="276"/>
            </a:xfrm>
            <a:custGeom>
              <a:avLst/>
              <a:gdLst/>
              <a:ahLst/>
              <a:cxnLst/>
              <a:rect l="0" t="0" r="r" b="b"/>
              <a:pathLst>
                <a:path w="21600" h="21600">
                  <a:moveTo>
                    <a:pt x="15300" y="0"/>
                  </a:moveTo>
                  <a:lnTo>
                    <a:pt x="6179" y="0"/>
                  </a:lnTo>
                  <a:lnTo>
                    <a:pt x="6179" y="11947"/>
                  </a:lnTo>
                  <a:lnTo>
                    <a:pt x="0" y="11947"/>
                  </a:lnTo>
                  <a:lnTo>
                    <a:pt x="10878" y="21600"/>
                  </a:lnTo>
                  <a:lnTo>
                    <a:pt x="21600" y="11947"/>
                  </a:lnTo>
                  <a:lnTo>
                    <a:pt x="15300" y="11947"/>
                  </a:lnTo>
                  <a:close/>
                  <a:moveTo>
                    <a:pt x="153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124" name="Group 127"/>
            <p:cNvGrpSpPr>
              <a:grpSpLocks/>
            </p:cNvGrpSpPr>
            <p:nvPr/>
          </p:nvGrpSpPr>
          <p:grpSpPr bwMode="auto">
            <a:xfrm>
              <a:off x="0" y="288"/>
              <a:ext cx="275" cy="52"/>
              <a:chOff x="0" y="0"/>
              <a:chExt cx="275" cy="52"/>
            </a:xfrm>
            <a:grpFill/>
          </p:grpSpPr>
          <p:sp>
            <p:nvSpPr>
              <p:cNvPr id="125" name="Rectangle 124"/>
              <p:cNvSpPr>
                <a:spLocks/>
              </p:cNvSpPr>
              <p:nvPr/>
            </p:nvSpPr>
            <p:spPr bwMode="auto">
              <a:xfrm>
                <a:off x="0" y="24"/>
                <a:ext cx="275" cy="28"/>
              </a:xfrm>
              <a:prstGeom prst="rect">
                <a:avLst/>
              </a:pr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26" name="Rectangle 125"/>
              <p:cNvSpPr>
                <a:spLocks/>
              </p:cNvSpPr>
              <p:nvPr/>
            </p:nvSpPr>
            <p:spPr bwMode="auto">
              <a:xfrm>
                <a:off x="0" y="0"/>
                <a:ext cx="21" cy="49"/>
              </a:xfrm>
              <a:prstGeom prst="rect">
                <a:avLst/>
              </a:pr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27" name="Rectangle 126"/>
              <p:cNvSpPr>
                <a:spLocks/>
              </p:cNvSpPr>
              <p:nvPr/>
            </p:nvSpPr>
            <p:spPr bwMode="auto">
              <a:xfrm>
                <a:off x="248" y="0"/>
                <a:ext cx="21" cy="49"/>
              </a:xfrm>
              <a:prstGeom prst="rect">
                <a:avLst/>
              </a:pr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sp>
        <p:nvSpPr>
          <p:cNvPr id="117" name="AutoShape 130"/>
          <p:cNvSpPr>
            <a:spLocks/>
          </p:cNvSpPr>
          <p:nvPr/>
        </p:nvSpPr>
        <p:spPr bwMode="auto">
          <a:xfrm>
            <a:off x="3561069" y="2593121"/>
            <a:ext cx="586979" cy="586979"/>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solidFill>
          <a:ln>
            <a:noFill/>
          </a:ln>
        </p:spPr>
        <p:txBody>
          <a:bodyPr lIns="0" tIns="0" rIns="0" bIns="0"/>
          <a:lstStyle/>
          <a:p>
            <a:endParaRPr lang="en-US" sz="1200"/>
          </a:p>
        </p:txBody>
      </p:sp>
      <p:grpSp>
        <p:nvGrpSpPr>
          <p:cNvPr id="118" name="Group 133"/>
          <p:cNvGrpSpPr>
            <a:grpSpLocks/>
          </p:cNvGrpSpPr>
          <p:nvPr/>
        </p:nvGrpSpPr>
        <p:grpSpPr bwMode="auto">
          <a:xfrm>
            <a:off x="3665844" y="2688371"/>
            <a:ext cx="379810" cy="382191"/>
            <a:chOff x="0" y="0"/>
            <a:chExt cx="319" cy="321"/>
          </a:xfrm>
          <a:solidFill>
            <a:srgbClr val="FFFFFF"/>
          </a:solidFill>
        </p:grpSpPr>
        <p:sp>
          <p:nvSpPr>
            <p:cNvPr id="119" name="AutoShape 131"/>
            <p:cNvSpPr>
              <a:spLocks/>
            </p:cNvSpPr>
            <p:nvPr/>
          </p:nvSpPr>
          <p:spPr bwMode="auto">
            <a:xfrm>
              <a:off x="0" y="0"/>
              <a:ext cx="319" cy="321"/>
            </a:xfrm>
            <a:custGeom>
              <a:avLst/>
              <a:gdLst/>
              <a:ahLst/>
              <a:cxnLst/>
              <a:rect l="0" t="0" r="r" b="b"/>
              <a:pathLst>
                <a:path w="21600" h="21560">
                  <a:moveTo>
                    <a:pt x="17486" y="19275"/>
                  </a:moveTo>
                  <a:lnTo>
                    <a:pt x="17447" y="19260"/>
                  </a:lnTo>
                  <a:lnTo>
                    <a:pt x="16727" y="17237"/>
                  </a:lnTo>
                  <a:lnTo>
                    <a:pt x="18142" y="15604"/>
                  </a:lnTo>
                  <a:lnTo>
                    <a:pt x="20266" y="16005"/>
                  </a:lnTo>
                  <a:lnTo>
                    <a:pt x="20281" y="16043"/>
                  </a:lnTo>
                  <a:cubicBezTo>
                    <a:pt x="20696" y="15308"/>
                    <a:pt x="21014" y="14528"/>
                    <a:pt x="21249" y="13732"/>
                  </a:cubicBezTo>
                  <a:lnTo>
                    <a:pt x="21218" y="13758"/>
                  </a:lnTo>
                  <a:lnTo>
                    <a:pt x="19439" y="12529"/>
                  </a:lnTo>
                  <a:lnTo>
                    <a:pt x="19613" y="10391"/>
                  </a:lnTo>
                  <a:lnTo>
                    <a:pt x="21574" y="9470"/>
                  </a:lnTo>
                  <a:lnTo>
                    <a:pt x="21600" y="9494"/>
                  </a:lnTo>
                  <a:cubicBezTo>
                    <a:pt x="21511" y="8705"/>
                    <a:pt x="21327" y="7914"/>
                    <a:pt x="21044" y="7140"/>
                  </a:cubicBezTo>
                  <a:lnTo>
                    <a:pt x="21032" y="7177"/>
                  </a:lnTo>
                  <a:lnTo>
                    <a:pt x="18866" y="7217"/>
                  </a:lnTo>
                  <a:lnTo>
                    <a:pt x="17755" y="5385"/>
                  </a:lnTo>
                  <a:lnTo>
                    <a:pt x="18801" y="3514"/>
                  </a:lnTo>
                  <a:lnTo>
                    <a:pt x="18846" y="3514"/>
                  </a:lnTo>
                  <a:cubicBezTo>
                    <a:pt x="18263" y="2884"/>
                    <a:pt x="17629" y="2339"/>
                    <a:pt x="16943" y="1878"/>
                  </a:cubicBezTo>
                  <a:lnTo>
                    <a:pt x="16943" y="1912"/>
                  </a:lnTo>
                  <a:lnTo>
                    <a:pt x="15216" y="3198"/>
                  </a:lnTo>
                  <a:lnTo>
                    <a:pt x="13228" y="2364"/>
                  </a:lnTo>
                  <a:lnTo>
                    <a:pt x="12963" y="243"/>
                  </a:lnTo>
                  <a:lnTo>
                    <a:pt x="12992" y="220"/>
                  </a:lnTo>
                  <a:cubicBezTo>
                    <a:pt x="12176" y="56"/>
                    <a:pt x="11336" y="-22"/>
                    <a:pt x="10490" y="6"/>
                  </a:cubicBezTo>
                  <a:lnTo>
                    <a:pt x="10516" y="30"/>
                  </a:lnTo>
                  <a:lnTo>
                    <a:pt x="9884" y="2077"/>
                  </a:lnTo>
                  <a:lnTo>
                    <a:pt x="7782" y="2556"/>
                  </a:lnTo>
                  <a:lnTo>
                    <a:pt x="6297" y="1000"/>
                  </a:lnTo>
                  <a:lnTo>
                    <a:pt x="6310" y="958"/>
                  </a:lnTo>
                  <a:cubicBezTo>
                    <a:pt x="5920" y="1136"/>
                    <a:pt x="5529" y="1332"/>
                    <a:pt x="5143" y="1573"/>
                  </a:cubicBezTo>
                  <a:cubicBezTo>
                    <a:pt x="4800" y="1780"/>
                    <a:pt x="4470" y="2000"/>
                    <a:pt x="4158" y="2237"/>
                  </a:cubicBezTo>
                  <a:lnTo>
                    <a:pt x="4192" y="2248"/>
                  </a:lnTo>
                  <a:lnTo>
                    <a:pt x="4904" y="4272"/>
                  </a:lnTo>
                  <a:lnTo>
                    <a:pt x="3485" y="5878"/>
                  </a:lnTo>
                  <a:lnTo>
                    <a:pt x="1358" y="5487"/>
                  </a:lnTo>
                  <a:lnTo>
                    <a:pt x="1345" y="5440"/>
                  </a:lnTo>
                  <a:cubicBezTo>
                    <a:pt x="933" y="6171"/>
                    <a:pt x="603" y="6940"/>
                    <a:pt x="364" y="7736"/>
                  </a:cubicBezTo>
                  <a:lnTo>
                    <a:pt x="403" y="7725"/>
                  </a:lnTo>
                  <a:lnTo>
                    <a:pt x="2178" y="8941"/>
                  </a:lnTo>
                  <a:lnTo>
                    <a:pt x="1994" y="11084"/>
                  </a:lnTo>
                  <a:lnTo>
                    <a:pt x="39" y="11989"/>
                  </a:lnTo>
                  <a:lnTo>
                    <a:pt x="0" y="11972"/>
                  </a:lnTo>
                  <a:cubicBezTo>
                    <a:pt x="96" y="12791"/>
                    <a:pt x="278" y="13610"/>
                    <a:pt x="573" y="14404"/>
                  </a:cubicBezTo>
                  <a:lnTo>
                    <a:pt x="595" y="14371"/>
                  </a:lnTo>
                  <a:lnTo>
                    <a:pt x="2754" y="14320"/>
                  </a:lnTo>
                  <a:lnTo>
                    <a:pt x="3871" y="16163"/>
                  </a:lnTo>
                  <a:lnTo>
                    <a:pt x="2838" y="18049"/>
                  </a:lnTo>
                  <a:lnTo>
                    <a:pt x="2791" y="18049"/>
                  </a:lnTo>
                  <a:cubicBezTo>
                    <a:pt x="3364" y="18668"/>
                    <a:pt x="4012" y="19226"/>
                    <a:pt x="4696" y="19690"/>
                  </a:cubicBezTo>
                  <a:lnTo>
                    <a:pt x="4690" y="19655"/>
                  </a:lnTo>
                  <a:lnTo>
                    <a:pt x="6414" y="18340"/>
                  </a:lnTo>
                  <a:lnTo>
                    <a:pt x="8415" y="19179"/>
                  </a:lnTo>
                  <a:lnTo>
                    <a:pt x="8682" y="21328"/>
                  </a:lnTo>
                  <a:lnTo>
                    <a:pt x="8652" y="21345"/>
                  </a:lnTo>
                  <a:cubicBezTo>
                    <a:pt x="9474" y="21509"/>
                    <a:pt x="10311" y="21578"/>
                    <a:pt x="11153" y="21556"/>
                  </a:cubicBezTo>
                  <a:lnTo>
                    <a:pt x="11130" y="21522"/>
                  </a:lnTo>
                  <a:lnTo>
                    <a:pt x="11757" y="19461"/>
                  </a:lnTo>
                  <a:lnTo>
                    <a:pt x="13855" y="18965"/>
                  </a:lnTo>
                  <a:lnTo>
                    <a:pt x="15341" y="20541"/>
                  </a:lnTo>
                  <a:lnTo>
                    <a:pt x="15337" y="20574"/>
                  </a:lnTo>
                  <a:cubicBezTo>
                    <a:pt x="15713" y="20397"/>
                    <a:pt x="16093" y="20205"/>
                    <a:pt x="16466" y="19970"/>
                  </a:cubicBezTo>
                  <a:cubicBezTo>
                    <a:pt x="16822" y="19760"/>
                    <a:pt x="17161" y="19519"/>
                    <a:pt x="17486" y="19275"/>
                  </a:cubicBezTo>
                  <a:close/>
                  <a:moveTo>
                    <a:pt x="5318" y="14065"/>
                  </a:moveTo>
                  <a:cubicBezTo>
                    <a:pt x="3469" y="11060"/>
                    <a:pt x="4432" y="7141"/>
                    <a:pt x="7457" y="5309"/>
                  </a:cubicBezTo>
                  <a:cubicBezTo>
                    <a:pt x="10490" y="3485"/>
                    <a:pt x="14450" y="4446"/>
                    <a:pt x="16299" y="7441"/>
                  </a:cubicBezTo>
                  <a:cubicBezTo>
                    <a:pt x="18141" y="10435"/>
                    <a:pt x="17184" y="14363"/>
                    <a:pt x="14162" y="16203"/>
                  </a:cubicBezTo>
                  <a:cubicBezTo>
                    <a:pt x="11122" y="18035"/>
                    <a:pt x="7171" y="17085"/>
                    <a:pt x="5318" y="14065"/>
                  </a:cubicBezTo>
                  <a:close/>
                  <a:moveTo>
                    <a:pt x="5318" y="1406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20" name="AutoShape 132"/>
            <p:cNvSpPr>
              <a:spLocks/>
            </p:cNvSpPr>
            <p:nvPr/>
          </p:nvSpPr>
          <p:spPr bwMode="auto">
            <a:xfrm>
              <a:off x="104" y="112"/>
              <a:ext cx="108" cy="108"/>
            </a:xfrm>
            <a:custGeom>
              <a:avLst/>
              <a:gdLst/>
              <a:ahLst/>
              <a:cxnLst/>
              <a:rect l="0" t="0" r="r" b="b"/>
              <a:pathLst>
                <a:path w="21600" h="21600">
                  <a:moveTo>
                    <a:pt x="21600" y="10771"/>
                  </a:moveTo>
                  <a:cubicBezTo>
                    <a:pt x="21600" y="16749"/>
                    <a:pt x="16772" y="21600"/>
                    <a:pt x="10813" y="21600"/>
                  </a:cubicBezTo>
                  <a:cubicBezTo>
                    <a:pt x="4847" y="21600"/>
                    <a:pt x="0" y="16749"/>
                    <a:pt x="0" y="10771"/>
                  </a:cubicBezTo>
                  <a:cubicBezTo>
                    <a:pt x="0" y="4819"/>
                    <a:pt x="4847" y="0"/>
                    <a:pt x="10813" y="0"/>
                  </a:cubicBezTo>
                  <a:cubicBezTo>
                    <a:pt x="16770" y="0"/>
                    <a:pt x="21600" y="4819"/>
                    <a:pt x="21600" y="10771"/>
                  </a:cubicBezTo>
                  <a:close/>
                  <a:moveTo>
                    <a:pt x="21600" y="1077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115" name="AutoShape 135"/>
          <p:cNvSpPr>
            <a:spLocks/>
          </p:cNvSpPr>
          <p:nvPr/>
        </p:nvSpPr>
        <p:spPr bwMode="auto">
          <a:xfrm>
            <a:off x="5227944" y="2116872"/>
            <a:ext cx="770335" cy="770335"/>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1"/>
          </a:solidFill>
          <a:ln>
            <a:noFill/>
          </a:ln>
        </p:spPr>
        <p:txBody>
          <a:bodyPr lIns="0" tIns="0" rIns="0" bIns="0"/>
          <a:lstStyle/>
          <a:p>
            <a:endParaRPr lang="en-US" sz="1200"/>
          </a:p>
        </p:txBody>
      </p:sp>
      <p:sp>
        <p:nvSpPr>
          <p:cNvPr id="116" name="AutoShape 136"/>
          <p:cNvSpPr>
            <a:spLocks/>
          </p:cNvSpPr>
          <p:nvPr/>
        </p:nvSpPr>
        <p:spPr bwMode="auto">
          <a:xfrm>
            <a:off x="5379154" y="2345472"/>
            <a:ext cx="478631" cy="311944"/>
          </a:xfrm>
          <a:custGeom>
            <a:avLst/>
            <a:gdLst/>
            <a:ahLst/>
            <a:cxnLst/>
            <a:rect l="0" t="0" r="r" b="b"/>
            <a:pathLst>
              <a:path w="21600" h="21600">
                <a:moveTo>
                  <a:pt x="20684" y="0"/>
                </a:moveTo>
                <a:lnTo>
                  <a:pt x="920" y="0"/>
                </a:lnTo>
                <a:cubicBezTo>
                  <a:pt x="417" y="0"/>
                  <a:pt x="0" y="690"/>
                  <a:pt x="0" y="1545"/>
                </a:cubicBezTo>
                <a:lnTo>
                  <a:pt x="0" y="20063"/>
                </a:lnTo>
                <a:cubicBezTo>
                  <a:pt x="0" y="20910"/>
                  <a:pt x="417" y="21600"/>
                  <a:pt x="920" y="21600"/>
                </a:cubicBezTo>
                <a:lnTo>
                  <a:pt x="20684" y="21600"/>
                </a:lnTo>
                <a:cubicBezTo>
                  <a:pt x="21187" y="21600"/>
                  <a:pt x="21600" y="20910"/>
                  <a:pt x="21600" y="20063"/>
                </a:cubicBezTo>
                <a:lnTo>
                  <a:pt x="21600" y="1545"/>
                </a:lnTo>
                <a:cubicBezTo>
                  <a:pt x="21600" y="690"/>
                  <a:pt x="21187" y="0"/>
                  <a:pt x="20684" y="0"/>
                </a:cubicBezTo>
                <a:close/>
                <a:moveTo>
                  <a:pt x="10823" y="12461"/>
                </a:moveTo>
                <a:cubicBezTo>
                  <a:pt x="10823" y="12461"/>
                  <a:pt x="1277" y="1588"/>
                  <a:pt x="540" y="658"/>
                </a:cubicBezTo>
                <a:cubicBezTo>
                  <a:pt x="1347" y="1399"/>
                  <a:pt x="10823" y="9873"/>
                  <a:pt x="10823" y="9873"/>
                </a:cubicBezTo>
                <a:cubicBezTo>
                  <a:pt x="10823" y="9873"/>
                  <a:pt x="20106" y="1481"/>
                  <a:pt x="20909" y="735"/>
                </a:cubicBezTo>
                <a:cubicBezTo>
                  <a:pt x="20181" y="1671"/>
                  <a:pt x="10823" y="12461"/>
                  <a:pt x="10823" y="12461"/>
                </a:cubicBezTo>
                <a:close/>
                <a:moveTo>
                  <a:pt x="10823" y="12461"/>
                </a:moveTo>
              </a:path>
            </a:pathLst>
          </a:custGeom>
          <a:solidFill>
            <a:srgbClr val="FFFFFF"/>
          </a:solidFill>
          <a:ln>
            <a:noFill/>
          </a:ln>
        </p:spPr>
        <p:txBody>
          <a:bodyPr lIns="0" tIns="0" rIns="0" bIns="0"/>
          <a:lstStyle/>
          <a:p>
            <a:endParaRPr lang="en-US" sz="1200"/>
          </a:p>
        </p:txBody>
      </p:sp>
      <p:sp>
        <p:nvSpPr>
          <p:cNvPr id="110" name="AutoShape 138"/>
          <p:cNvSpPr>
            <a:spLocks/>
          </p:cNvSpPr>
          <p:nvPr/>
        </p:nvSpPr>
        <p:spPr bwMode="auto">
          <a:xfrm>
            <a:off x="2541894" y="3574197"/>
            <a:ext cx="770335" cy="770335"/>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2"/>
          </a:solidFill>
          <a:ln>
            <a:noFill/>
          </a:ln>
        </p:spPr>
        <p:txBody>
          <a:bodyPr lIns="0" tIns="0" rIns="0" bIns="0"/>
          <a:lstStyle/>
          <a:p>
            <a:endParaRPr lang="en-US" sz="1200"/>
          </a:p>
        </p:txBody>
      </p:sp>
      <p:grpSp>
        <p:nvGrpSpPr>
          <p:cNvPr id="111" name="Group 142"/>
          <p:cNvGrpSpPr>
            <a:grpSpLocks/>
          </p:cNvGrpSpPr>
          <p:nvPr/>
        </p:nvGrpSpPr>
        <p:grpSpPr bwMode="auto">
          <a:xfrm>
            <a:off x="2655004" y="3783747"/>
            <a:ext cx="571500" cy="335756"/>
            <a:chOff x="0" y="0"/>
            <a:chExt cx="479" cy="282"/>
          </a:xfrm>
          <a:solidFill>
            <a:srgbClr val="FFFFFF"/>
          </a:solidFill>
        </p:grpSpPr>
        <p:sp>
          <p:nvSpPr>
            <p:cNvPr id="112" name="AutoShape 139"/>
            <p:cNvSpPr>
              <a:spLocks/>
            </p:cNvSpPr>
            <p:nvPr/>
          </p:nvSpPr>
          <p:spPr bwMode="auto">
            <a:xfrm>
              <a:off x="0" y="8"/>
              <a:ext cx="167" cy="200"/>
            </a:xfrm>
            <a:custGeom>
              <a:avLst/>
              <a:gdLst/>
              <a:ahLst/>
              <a:cxnLst/>
              <a:rect l="0" t="0" r="r" b="b"/>
              <a:pathLst>
                <a:path w="21600" h="21600">
                  <a:moveTo>
                    <a:pt x="21600" y="17118"/>
                  </a:moveTo>
                  <a:cubicBezTo>
                    <a:pt x="21600" y="17118"/>
                    <a:pt x="21600" y="17118"/>
                    <a:pt x="21599" y="17119"/>
                  </a:cubicBezTo>
                  <a:cubicBezTo>
                    <a:pt x="20197" y="16630"/>
                    <a:pt x="16883" y="15669"/>
                    <a:pt x="14835" y="15165"/>
                  </a:cubicBezTo>
                  <a:cubicBezTo>
                    <a:pt x="14658" y="15119"/>
                    <a:pt x="14632" y="15112"/>
                    <a:pt x="14632" y="14504"/>
                  </a:cubicBezTo>
                  <a:cubicBezTo>
                    <a:pt x="14632" y="14002"/>
                    <a:pt x="14878" y="13497"/>
                    <a:pt x="15118" y="13069"/>
                  </a:cubicBezTo>
                  <a:cubicBezTo>
                    <a:pt x="15381" y="12605"/>
                    <a:pt x="15691" y="11823"/>
                    <a:pt x="15801" y="11123"/>
                  </a:cubicBezTo>
                  <a:cubicBezTo>
                    <a:pt x="16113" y="10822"/>
                    <a:pt x="16536" y="10227"/>
                    <a:pt x="16807" y="9094"/>
                  </a:cubicBezTo>
                  <a:cubicBezTo>
                    <a:pt x="17047" y="8095"/>
                    <a:pt x="16935" y="7732"/>
                    <a:pt x="16778" y="7391"/>
                  </a:cubicBezTo>
                  <a:cubicBezTo>
                    <a:pt x="16760" y="7355"/>
                    <a:pt x="16743" y="7320"/>
                    <a:pt x="16732" y="7284"/>
                  </a:cubicBezTo>
                  <a:cubicBezTo>
                    <a:pt x="16672" y="7050"/>
                    <a:pt x="16753" y="5833"/>
                    <a:pt x="16958" y="4890"/>
                  </a:cubicBezTo>
                  <a:cubicBezTo>
                    <a:pt x="17100" y="4243"/>
                    <a:pt x="16922" y="2865"/>
                    <a:pt x="15854" y="1726"/>
                  </a:cubicBezTo>
                  <a:cubicBezTo>
                    <a:pt x="15181" y="1006"/>
                    <a:pt x="13888" y="122"/>
                    <a:pt x="11531" y="0"/>
                  </a:cubicBezTo>
                  <a:lnTo>
                    <a:pt x="10239" y="0"/>
                  </a:lnTo>
                  <a:cubicBezTo>
                    <a:pt x="7921" y="122"/>
                    <a:pt x="6630" y="1006"/>
                    <a:pt x="5956" y="1726"/>
                  </a:cubicBezTo>
                  <a:cubicBezTo>
                    <a:pt x="4887" y="2866"/>
                    <a:pt x="4711" y="4243"/>
                    <a:pt x="4852" y="4890"/>
                  </a:cubicBezTo>
                  <a:cubicBezTo>
                    <a:pt x="5057" y="5833"/>
                    <a:pt x="5138" y="7050"/>
                    <a:pt x="5081" y="7280"/>
                  </a:cubicBezTo>
                  <a:cubicBezTo>
                    <a:pt x="5066" y="7320"/>
                    <a:pt x="5050" y="7355"/>
                    <a:pt x="5033" y="7391"/>
                  </a:cubicBezTo>
                  <a:cubicBezTo>
                    <a:pt x="4874" y="7732"/>
                    <a:pt x="4762" y="8095"/>
                    <a:pt x="5001" y="9094"/>
                  </a:cubicBezTo>
                  <a:cubicBezTo>
                    <a:pt x="5273" y="10227"/>
                    <a:pt x="5697" y="10822"/>
                    <a:pt x="6008" y="11123"/>
                  </a:cubicBezTo>
                  <a:cubicBezTo>
                    <a:pt x="6119" y="11823"/>
                    <a:pt x="6429" y="12604"/>
                    <a:pt x="6690" y="13069"/>
                  </a:cubicBezTo>
                  <a:cubicBezTo>
                    <a:pt x="6882" y="13409"/>
                    <a:pt x="6970" y="13872"/>
                    <a:pt x="6970" y="14527"/>
                  </a:cubicBezTo>
                  <a:cubicBezTo>
                    <a:pt x="6970" y="15132"/>
                    <a:pt x="6945" y="15141"/>
                    <a:pt x="6779" y="15184"/>
                  </a:cubicBezTo>
                  <a:cubicBezTo>
                    <a:pt x="4659" y="15706"/>
                    <a:pt x="1284" y="16725"/>
                    <a:pt x="27" y="17184"/>
                  </a:cubicBezTo>
                  <a:cubicBezTo>
                    <a:pt x="18" y="17175"/>
                    <a:pt x="9" y="17165"/>
                    <a:pt x="0" y="17156"/>
                  </a:cubicBezTo>
                  <a:lnTo>
                    <a:pt x="0" y="21600"/>
                  </a:lnTo>
                  <a:lnTo>
                    <a:pt x="21599" y="21600"/>
                  </a:lnTo>
                  <a:lnTo>
                    <a:pt x="21599" y="17118"/>
                  </a:lnTo>
                  <a:close/>
                  <a:moveTo>
                    <a:pt x="21600" y="1711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13" name="AutoShape 140"/>
            <p:cNvSpPr>
              <a:spLocks/>
            </p:cNvSpPr>
            <p:nvPr/>
          </p:nvSpPr>
          <p:spPr bwMode="auto">
            <a:xfrm>
              <a:off x="312" y="8"/>
              <a:ext cx="167" cy="200"/>
            </a:xfrm>
            <a:custGeom>
              <a:avLst/>
              <a:gdLst/>
              <a:ahLst/>
              <a:cxnLst/>
              <a:rect l="0" t="0" r="r" b="b"/>
              <a:pathLst>
                <a:path w="21600" h="21600">
                  <a:moveTo>
                    <a:pt x="21599" y="17118"/>
                  </a:moveTo>
                  <a:cubicBezTo>
                    <a:pt x="21599" y="17118"/>
                    <a:pt x="21599" y="17118"/>
                    <a:pt x="21598" y="17119"/>
                  </a:cubicBezTo>
                  <a:cubicBezTo>
                    <a:pt x="20196" y="16630"/>
                    <a:pt x="16882" y="15669"/>
                    <a:pt x="14833" y="15165"/>
                  </a:cubicBezTo>
                  <a:cubicBezTo>
                    <a:pt x="14657" y="15119"/>
                    <a:pt x="14630" y="15112"/>
                    <a:pt x="14630" y="14504"/>
                  </a:cubicBezTo>
                  <a:cubicBezTo>
                    <a:pt x="14630" y="14002"/>
                    <a:pt x="14877" y="13497"/>
                    <a:pt x="15117" y="13069"/>
                  </a:cubicBezTo>
                  <a:cubicBezTo>
                    <a:pt x="15380" y="12605"/>
                    <a:pt x="15690" y="11823"/>
                    <a:pt x="15799" y="11123"/>
                  </a:cubicBezTo>
                  <a:cubicBezTo>
                    <a:pt x="16112" y="10822"/>
                    <a:pt x="16535" y="10227"/>
                    <a:pt x="16806" y="9094"/>
                  </a:cubicBezTo>
                  <a:cubicBezTo>
                    <a:pt x="17046" y="8095"/>
                    <a:pt x="16934" y="7732"/>
                    <a:pt x="16777" y="7391"/>
                  </a:cubicBezTo>
                  <a:cubicBezTo>
                    <a:pt x="16758" y="7355"/>
                    <a:pt x="16742" y="7320"/>
                    <a:pt x="16730" y="7284"/>
                  </a:cubicBezTo>
                  <a:cubicBezTo>
                    <a:pt x="16671" y="7050"/>
                    <a:pt x="16752" y="5833"/>
                    <a:pt x="16956" y="4890"/>
                  </a:cubicBezTo>
                  <a:cubicBezTo>
                    <a:pt x="17099" y="4243"/>
                    <a:pt x="16921" y="2865"/>
                    <a:pt x="15853" y="1726"/>
                  </a:cubicBezTo>
                  <a:cubicBezTo>
                    <a:pt x="15180" y="1006"/>
                    <a:pt x="13887" y="122"/>
                    <a:pt x="11530" y="0"/>
                  </a:cubicBezTo>
                  <a:lnTo>
                    <a:pt x="10237" y="0"/>
                  </a:lnTo>
                  <a:cubicBezTo>
                    <a:pt x="7919" y="122"/>
                    <a:pt x="6628" y="1006"/>
                    <a:pt x="5954" y="1726"/>
                  </a:cubicBezTo>
                  <a:cubicBezTo>
                    <a:pt x="4885" y="2866"/>
                    <a:pt x="4709" y="4243"/>
                    <a:pt x="4850" y="4890"/>
                  </a:cubicBezTo>
                  <a:cubicBezTo>
                    <a:pt x="5055" y="5833"/>
                    <a:pt x="5137" y="7050"/>
                    <a:pt x="5079" y="7280"/>
                  </a:cubicBezTo>
                  <a:cubicBezTo>
                    <a:pt x="5064" y="7320"/>
                    <a:pt x="5048" y="7355"/>
                    <a:pt x="5031" y="7391"/>
                  </a:cubicBezTo>
                  <a:cubicBezTo>
                    <a:pt x="4873" y="7732"/>
                    <a:pt x="4760" y="8095"/>
                    <a:pt x="4999" y="9094"/>
                  </a:cubicBezTo>
                  <a:cubicBezTo>
                    <a:pt x="5272" y="10227"/>
                    <a:pt x="5695" y="10822"/>
                    <a:pt x="6007" y="11123"/>
                  </a:cubicBezTo>
                  <a:cubicBezTo>
                    <a:pt x="6118" y="11823"/>
                    <a:pt x="6428" y="12604"/>
                    <a:pt x="6689" y="13069"/>
                  </a:cubicBezTo>
                  <a:cubicBezTo>
                    <a:pt x="6881" y="13409"/>
                    <a:pt x="6970" y="13872"/>
                    <a:pt x="6970" y="14527"/>
                  </a:cubicBezTo>
                  <a:cubicBezTo>
                    <a:pt x="6970" y="15132"/>
                    <a:pt x="6944" y="15141"/>
                    <a:pt x="6779" y="15184"/>
                  </a:cubicBezTo>
                  <a:cubicBezTo>
                    <a:pt x="4659" y="15706"/>
                    <a:pt x="1284" y="16725"/>
                    <a:pt x="27" y="17184"/>
                  </a:cubicBezTo>
                  <a:cubicBezTo>
                    <a:pt x="18" y="17175"/>
                    <a:pt x="9" y="17165"/>
                    <a:pt x="0" y="17156"/>
                  </a:cubicBezTo>
                  <a:lnTo>
                    <a:pt x="0" y="21600"/>
                  </a:lnTo>
                  <a:lnTo>
                    <a:pt x="21600" y="21600"/>
                  </a:lnTo>
                  <a:lnTo>
                    <a:pt x="21600" y="17118"/>
                  </a:lnTo>
                  <a:close/>
                  <a:moveTo>
                    <a:pt x="21599" y="1711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14" name="AutoShape 141"/>
            <p:cNvSpPr>
              <a:spLocks/>
            </p:cNvSpPr>
            <p:nvPr/>
          </p:nvSpPr>
          <p:spPr bwMode="auto">
            <a:xfrm>
              <a:off x="119" y="0"/>
              <a:ext cx="236" cy="282"/>
            </a:xfrm>
            <a:custGeom>
              <a:avLst/>
              <a:gdLst/>
              <a:ahLst/>
              <a:cxnLst/>
              <a:rect l="0" t="0" r="r" b="b"/>
              <a:pathLst>
                <a:path w="21600" h="21600">
                  <a:moveTo>
                    <a:pt x="21600" y="17117"/>
                  </a:moveTo>
                  <a:cubicBezTo>
                    <a:pt x="21600" y="17117"/>
                    <a:pt x="21600" y="17117"/>
                    <a:pt x="21599" y="17118"/>
                  </a:cubicBezTo>
                  <a:cubicBezTo>
                    <a:pt x="20197" y="16629"/>
                    <a:pt x="16883" y="15669"/>
                    <a:pt x="14835" y="15164"/>
                  </a:cubicBezTo>
                  <a:cubicBezTo>
                    <a:pt x="14659" y="15118"/>
                    <a:pt x="14632" y="15111"/>
                    <a:pt x="14632" y="14503"/>
                  </a:cubicBezTo>
                  <a:cubicBezTo>
                    <a:pt x="14632" y="14003"/>
                    <a:pt x="14879" y="13497"/>
                    <a:pt x="15119" y="13070"/>
                  </a:cubicBezTo>
                  <a:cubicBezTo>
                    <a:pt x="15382" y="12604"/>
                    <a:pt x="15692" y="11824"/>
                    <a:pt x="15802" y="11123"/>
                  </a:cubicBezTo>
                  <a:cubicBezTo>
                    <a:pt x="16114" y="10822"/>
                    <a:pt x="16538" y="10227"/>
                    <a:pt x="16808" y="9094"/>
                  </a:cubicBezTo>
                  <a:cubicBezTo>
                    <a:pt x="17049" y="8095"/>
                    <a:pt x="16936" y="7732"/>
                    <a:pt x="16779" y="7391"/>
                  </a:cubicBezTo>
                  <a:cubicBezTo>
                    <a:pt x="16761" y="7355"/>
                    <a:pt x="16744" y="7320"/>
                    <a:pt x="16732" y="7285"/>
                  </a:cubicBezTo>
                  <a:cubicBezTo>
                    <a:pt x="16672" y="7051"/>
                    <a:pt x="16754" y="5834"/>
                    <a:pt x="16959" y="4891"/>
                  </a:cubicBezTo>
                  <a:cubicBezTo>
                    <a:pt x="17101" y="4243"/>
                    <a:pt x="16924" y="2866"/>
                    <a:pt x="15855" y="1727"/>
                  </a:cubicBezTo>
                  <a:cubicBezTo>
                    <a:pt x="15181" y="1007"/>
                    <a:pt x="13889" y="123"/>
                    <a:pt x="11531" y="0"/>
                  </a:cubicBezTo>
                  <a:lnTo>
                    <a:pt x="10238" y="1"/>
                  </a:lnTo>
                  <a:cubicBezTo>
                    <a:pt x="7920" y="123"/>
                    <a:pt x="6630" y="1007"/>
                    <a:pt x="5956" y="1727"/>
                  </a:cubicBezTo>
                  <a:cubicBezTo>
                    <a:pt x="4887" y="2866"/>
                    <a:pt x="4709" y="4243"/>
                    <a:pt x="4851" y="4891"/>
                  </a:cubicBezTo>
                  <a:cubicBezTo>
                    <a:pt x="5056" y="5834"/>
                    <a:pt x="5139" y="7051"/>
                    <a:pt x="5080" y="7280"/>
                  </a:cubicBezTo>
                  <a:cubicBezTo>
                    <a:pt x="5065" y="7320"/>
                    <a:pt x="5048" y="7356"/>
                    <a:pt x="5032" y="7392"/>
                  </a:cubicBezTo>
                  <a:cubicBezTo>
                    <a:pt x="4873" y="7733"/>
                    <a:pt x="4762" y="8096"/>
                    <a:pt x="5001" y="9095"/>
                  </a:cubicBezTo>
                  <a:cubicBezTo>
                    <a:pt x="5273" y="10228"/>
                    <a:pt x="5697" y="10822"/>
                    <a:pt x="6008" y="11124"/>
                  </a:cubicBezTo>
                  <a:cubicBezTo>
                    <a:pt x="6118" y="11824"/>
                    <a:pt x="6429" y="12605"/>
                    <a:pt x="6690" y="13070"/>
                  </a:cubicBezTo>
                  <a:cubicBezTo>
                    <a:pt x="6882" y="13410"/>
                    <a:pt x="6971" y="13873"/>
                    <a:pt x="6971" y="14527"/>
                  </a:cubicBezTo>
                  <a:cubicBezTo>
                    <a:pt x="6971" y="15133"/>
                    <a:pt x="6944" y="15141"/>
                    <a:pt x="6779" y="15184"/>
                  </a:cubicBezTo>
                  <a:cubicBezTo>
                    <a:pt x="4660" y="15706"/>
                    <a:pt x="1284" y="16724"/>
                    <a:pt x="27" y="17185"/>
                  </a:cubicBezTo>
                  <a:cubicBezTo>
                    <a:pt x="18" y="17175"/>
                    <a:pt x="10" y="17166"/>
                    <a:pt x="0" y="17156"/>
                  </a:cubicBezTo>
                  <a:lnTo>
                    <a:pt x="0" y="21600"/>
                  </a:lnTo>
                  <a:lnTo>
                    <a:pt x="21600" y="21600"/>
                  </a:lnTo>
                  <a:lnTo>
                    <a:pt x="21600" y="17117"/>
                  </a:lnTo>
                  <a:close/>
                  <a:moveTo>
                    <a:pt x="21600" y="1711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108" name="AutoShape 144"/>
          <p:cNvSpPr>
            <a:spLocks/>
          </p:cNvSpPr>
          <p:nvPr/>
        </p:nvSpPr>
        <p:spPr bwMode="auto">
          <a:xfrm>
            <a:off x="4865994" y="1402496"/>
            <a:ext cx="586979" cy="586979"/>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2"/>
          </a:solidFill>
          <a:ln>
            <a:noFill/>
          </a:ln>
        </p:spPr>
        <p:txBody>
          <a:bodyPr lIns="0" tIns="0" rIns="0" bIns="0"/>
          <a:lstStyle/>
          <a:p>
            <a:endParaRPr lang="en-US" sz="1200"/>
          </a:p>
        </p:txBody>
      </p:sp>
      <p:sp>
        <p:nvSpPr>
          <p:cNvPr id="109" name="AutoShape 145"/>
          <p:cNvSpPr>
            <a:spLocks/>
          </p:cNvSpPr>
          <p:nvPr/>
        </p:nvSpPr>
        <p:spPr bwMode="auto">
          <a:xfrm>
            <a:off x="4961245" y="1497747"/>
            <a:ext cx="392906" cy="392906"/>
          </a:xfrm>
          <a:custGeom>
            <a:avLst/>
            <a:gdLst/>
            <a:ahLst/>
            <a:cxnLst/>
            <a:rect l="0" t="0" r="r" b="b"/>
            <a:pathLst>
              <a:path w="20749" h="21355">
                <a:moveTo>
                  <a:pt x="20674" y="9360"/>
                </a:moveTo>
                <a:cubicBezTo>
                  <a:pt x="20481" y="7567"/>
                  <a:pt x="19840" y="5930"/>
                  <a:pt x="18801" y="4471"/>
                </a:cubicBezTo>
                <a:cubicBezTo>
                  <a:pt x="17126" y="2121"/>
                  <a:pt x="14888" y="685"/>
                  <a:pt x="12092" y="185"/>
                </a:cubicBezTo>
                <a:cubicBezTo>
                  <a:pt x="11536" y="86"/>
                  <a:pt x="10966" y="59"/>
                  <a:pt x="10402" y="0"/>
                </a:cubicBezTo>
                <a:lnTo>
                  <a:pt x="10290" y="0"/>
                </a:lnTo>
                <a:cubicBezTo>
                  <a:pt x="9764" y="59"/>
                  <a:pt x="9234" y="98"/>
                  <a:pt x="8710" y="181"/>
                </a:cubicBezTo>
                <a:cubicBezTo>
                  <a:pt x="3336" y="1028"/>
                  <a:pt x="-550" y="6254"/>
                  <a:pt x="64" y="11813"/>
                </a:cubicBezTo>
                <a:cubicBezTo>
                  <a:pt x="357" y="14467"/>
                  <a:pt x="1440" y="16730"/>
                  <a:pt x="3362" y="18534"/>
                </a:cubicBezTo>
                <a:cubicBezTo>
                  <a:pt x="5646" y="20680"/>
                  <a:pt x="8361" y="21600"/>
                  <a:pt x="11438" y="21300"/>
                </a:cubicBezTo>
                <a:cubicBezTo>
                  <a:pt x="13799" y="21069"/>
                  <a:pt x="15860" y="20092"/>
                  <a:pt x="17558" y="18384"/>
                </a:cubicBezTo>
                <a:cubicBezTo>
                  <a:pt x="20024" y="15904"/>
                  <a:pt x="21050" y="12872"/>
                  <a:pt x="20674" y="9360"/>
                </a:cubicBezTo>
                <a:moveTo>
                  <a:pt x="18484" y="14824"/>
                </a:moveTo>
                <a:cubicBezTo>
                  <a:pt x="18221" y="14354"/>
                  <a:pt x="17889" y="13697"/>
                  <a:pt x="17741" y="13137"/>
                </a:cubicBezTo>
                <a:cubicBezTo>
                  <a:pt x="17526" y="12324"/>
                  <a:pt x="17010" y="13109"/>
                  <a:pt x="16966" y="13641"/>
                </a:cubicBezTo>
                <a:cubicBezTo>
                  <a:pt x="16923" y="14171"/>
                  <a:pt x="16578" y="14569"/>
                  <a:pt x="15889" y="13773"/>
                </a:cubicBezTo>
                <a:cubicBezTo>
                  <a:pt x="15200" y="12977"/>
                  <a:pt x="15070" y="13154"/>
                  <a:pt x="14855" y="13154"/>
                </a:cubicBezTo>
                <a:cubicBezTo>
                  <a:pt x="14640" y="13154"/>
                  <a:pt x="14252" y="13685"/>
                  <a:pt x="14338" y="16162"/>
                </a:cubicBezTo>
                <a:cubicBezTo>
                  <a:pt x="14399" y="17931"/>
                  <a:pt x="15079" y="18212"/>
                  <a:pt x="15523" y="18339"/>
                </a:cubicBezTo>
                <a:cubicBezTo>
                  <a:pt x="14699" y="18922"/>
                  <a:pt x="13751" y="19380"/>
                  <a:pt x="12688" y="19657"/>
                </a:cubicBezTo>
                <a:cubicBezTo>
                  <a:pt x="8625" y="20716"/>
                  <a:pt x="4477" y="18793"/>
                  <a:pt x="2539" y="14972"/>
                </a:cubicBezTo>
                <a:cubicBezTo>
                  <a:pt x="733" y="11412"/>
                  <a:pt x="1613" y="7384"/>
                  <a:pt x="3449" y="5167"/>
                </a:cubicBezTo>
                <a:cubicBezTo>
                  <a:pt x="3498" y="5565"/>
                  <a:pt x="3547" y="5923"/>
                  <a:pt x="3586" y="6283"/>
                </a:cubicBezTo>
                <a:cubicBezTo>
                  <a:pt x="3696" y="7265"/>
                  <a:pt x="3614" y="8234"/>
                  <a:pt x="3418" y="9198"/>
                </a:cubicBezTo>
                <a:cubicBezTo>
                  <a:pt x="3376" y="9404"/>
                  <a:pt x="3390" y="9639"/>
                  <a:pt x="3445" y="9841"/>
                </a:cubicBezTo>
                <a:cubicBezTo>
                  <a:pt x="3475" y="9951"/>
                  <a:pt x="3637" y="10082"/>
                  <a:pt x="3749" y="10093"/>
                </a:cubicBezTo>
                <a:cubicBezTo>
                  <a:pt x="3838" y="10102"/>
                  <a:pt x="3991" y="9958"/>
                  <a:pt x="4027" y="9850"/>
                </a:cubicBezTo>
                <a:cubicBezTo>
                  <a:pt x="4092" y="9658"/>
                  <a:pt x="4095" y="9441"/>
                  <a:pt x="4114" y="9234"/>
                </a:cubicBezTo>
                <a:cubicBezTo>
                  <a:pt x="4128" y="9088"/>
                  <a:pt x="4129" y="8940"/>
                  <a:pt x="4139" y="8710"/>
                </a:cubicBezTo>
                <a:cubicBezTo>
                  <a:pt x="4284" y="8832"/>
                  <a:pt x="4390" y="8905"/>
                  <a:pt x="4479" y="8996"/>
                </a:cubicBezTo>
                <a:cubicBezTo>
                  <a:pt x="4705" y="9229"/>
                  <a:pt x="4931" y="9461"/>
                  <a:pt x="5138" y="9712"/>
                </a:cubicBezTo>
                <a:cubicBezTo>
                  <a:pt x="5228" y="9822"/>
                  <a:pt x="5322" y="9978"/>
                  <a:pt x="5318" y="10112"/>
                </a:cubicBezTo>
                <a:cubicBezTo>
                  <a:pt x="5313" y="10398"/>
                  <a:pt x="5435" y="10592"/>
                  <a:pt x="5584" y="10817"/>
                </a:cubicBezTo>
                <a:cubicBezTo>
                  <a:pt x="5750" y="11066"/>
                  <a:pt x="5825" y="11381"/>
                  <a:pt x="5932" y="11670"/>
                </a:cubicBezTo>
                <a:cubicBezTo>
                  <a:pt x="5976" y="11791"/>
                  <a:pt x="5986" y="11928"/>
                  <a:pt x="6039" y="12045"/>
                </a:cubicBezTo>
                <a:cubicBezTo>
                  <a:pt x="6153" y="12294"/>
                  <a:pt x="6325" y="12465"/>
                  <a:pt x="6619" y="12484"/>
                </a:cubicBezTo>
                <a:cubicBezTo>
                  <a:pt x="6931" y="12504"/>
                  <a:pt x="7047" y="12628"/>
                  <a:pt x="7092" y="12955"/>
                </a:cubicBezTo>
                <a:cubicBezTo>
                  <a:pt x="7011" y="12965"/>
                  <a:pt x="6933" y="12975"/>
                  <a:pt x="6854" y="12983"/>
                </a:cubicBezTo>
                <a:cubicBezTo>
                  <a:pt x="6474" y="13019"/>
                  <a:pt x="6287" y="13199"/>
                  <a:pt x="6301" y="13592"/>
                </a:cubicBezTo>
                <a:cubicBezTo>
                  <a:pt x="6331" y="14372"/>
                  <a:pt x="6605" y="15052"/>
                  <a:pt x="7169" y="15594"/>
                </a:cubicBezTo>
                <a:cubicBezTo>
                  <a:pt x="7325" y="15743"/>
                  <a:pt x="7489" y="15883"/>
                  <a:pt x="7640" y="16036"/>
                </a:cubicBezTo>
                <a:cubicBezTo>
                  <a:pt x="7985" y="16386"/>
                  <a:pt x="8105" y="16797"/>
                  <a:pt x="7939" y="17279"/>
                </a:cubicBezTo>
                <a:cubicBezTo>
                  <a:pt x="7860" y="17509"/>
                  <a:pt x="7751" y="17735"/>
                  <a:pt x="7716" y="17973"/>
                </a:cubicBezTo>
                <a:cubicBezTo>
                  <a:pt x="7680" y="18215"/>
                  <a:pt x="7680" y="18478"/>
                  <a:pt x="7735" y="18714"/>
                </a:cubicBezTo>
                <a:cubicBezTo>
                  <a:pt x="7791" y="18961"/>
                  <a:pt x="7766" y="19499"/>
                  <a:pt x="8014" y="19454"/>
                </a:cubicBezTo>
                <a:cubicBezTo>
                  <a:pt x="8452" y="19376"/>
                  <a:pt x="8705" y="19464"/>
                  <a:pt x="8738" y="18961"/>
                </a:cubicBezTo>
                <a:cubicBezTo>
                  <a:pt x="8745" y="18865"/>
                  <a:pt x="8738" y="18853"/>
                  <a:pt x="8712" y="18764"/>
                </a:cubicBezTo>
                <a:cubicBezTo>
                  <a:pt x="8582" y="18291"/>
                  <a:pt x="9173" y="16949"/>
                  <a:pt x="9528" y="16705"/>
                </a:cubicBezTo>
                <a:cubicBezTo>
                  <a:pt x="9832" y="16495"/>
                  <a:pt x="10135" y="16282"/>
                  <a:pt x="10410" y="16036"/>
                </a:cubicBezTo>
                <a:cubicBezTo>
                  <a:pt x="10807" y="15683"/>
                  <a:pt x="10984" y="15226"/>
                  <a:pt x="10817" y="14694"/>
                </a:cubicBezTo>
                <a:cubicBezTo>
                  <a:pt x="10661" y="14193"/>
                  <a:pt x="10844" y="13826"/>
                  <a:pt x="11185" y="13504"/>
                </a:cubicBezTo>
                <a:cubicBezTo>
                  <a:pt x="11532" y="13175"/>
                  <a:pt x="11760" y="12797"/>
                  <a:pt x="11736" y="12292"/>
                </a:cubicBezTo>
                <a:cubicBezTo>
                  <a:pt x="11713" y="11787"/>
                  <a:pt x="11391" y="11421"/>
                  <a:pt x="10971" y="11473"/>
                </a:cubicBezTo>
                <a:cubicBezTo>
                  <a:pt x="10767" y="11498"/>
                  <a:pt x="10569" y="11600"/>
                  <a:pt x="10369" y="11669"/>
                </a:cubicBezTo>
                <a:cubicBezTo>
                  <a:pt x="10076" y="11770"/>
                  <a:pt x="9790" y="11913"/>
                  <a:pt x="9488" y="11968"/>
                </a:cubicBezTo>
                <a:cubicBezTo>
                  <a:pt x="9066" y="12045"/>
                  <a:pt x="8806" y="11762"/>
                  <a:pt x="8619" y="11419"/>
                </a:cubicBezTo>
                <a:cubicBezTo>
                  <a:pt x="8466" y="11142"/>
                  <a:pt x="8417" y="11121"/>
                  <a:pt x="8154" y="11293"/>
                </a:cubicBezTo>
                <a:cubicBezTo>
                  <a:pt x="7932" y="11439"/>
                  <a:pt x="7710" y="11585"/>
                  <a:pt x="7481" y="11717"/>
                </a:cubicBezTo>
                <a:cubicBezTo>
                  <a:pt x="7242" y="11854"/>
                  <a:pt x="7113" y="11803"/>
                  <a:pt x="6928" y="11599"/>
                </a:cubicBezTo>
                <a:cubicBezTo>
                  <a:pt x="6820" y="11478"/>
                  <a:pt x="6669" y="11393"/>
                  <a:pt x="6529" y="11306"/>
                </a:cubicBezTo>
                <a:cubicBezTo>
                  <a:pt x="6428" y="11243"/>
                  <a:pt x="6293" y="11225"/>
                  <a:pt x="6212" y="11146"/>
                </a:cubicBezTo>
                <a:cubicBezTo>
                  <a:pt x="6103" y="11039"/>
                  <a:pt x="5953" y="10879"/>
                  <a:pt x="5969" y="10762"/>
                </a:cubicBezTo>
                <a:cubicBezTo>
                  <a:pt x="5986" y="10626"/>
                  <a:pt x="6140" y="10454"/>
                  <a:pt x="6275" y="10399"/>
                </a:cubicBezTo>
                <a:cubicBezTo>
                  <a:pt x="6506" y="10302"/>
                  <a:pt x="6770" y="10287"/>
                  <a:pt x="7018" y="10231"/>
                </a:cubicBezTo>
                <a:cubicBezTo>
                  <a:pt x="7150" y="10202"/>
                  <a:pt x="7284" y="10171"/>
                  <a:pt x="7409" y="10120"/>
                </a:cubicBezTo>
                <a:cubicBezTo>
                  <a:pt x="7580" y="10051"/>
                  <a:pt x="7573" y="9935"/>
                  <a:pt x="7441" y="9827"/>
                </a:cubicBezTo>
                <a:cubicBezTo>
                  <a:pt x="7376" y="9774"/>
                  <a:pt x="7298" y="9735"/>
                  <a:pt x="7220" y="9704"/>
                </a:cubicBezTo>
                <a:cubicBezTo>
                  <a:pt x="6841" y="9548"/>
                  <a:pt x="6460" y="9398"/>
                  <a:pt x="6081" y="9240"/>
                </a:cubicBezTo>
                <a:cubicBezTo>
                  <a:pt x="5987" y="9202"/>
                  <a:pt x="5895" y="9154"/>
                  <a:pt x="5811" y="9098"/>
                </a:cubicBezTo>
                <a:cubicBezTo>
                  <a:pt x="5573" y="8937"/>
                  <a:pt x="5544" y="8760"/>
                  <a:pt x="5760" y="8565"/>
                </a:cubicBezTo>
                <a:cubicBezTo>
                  <a:pt x="6611" y="7793"/>
                  <a:pt x="7607" y="7567"/>
                  <a:pt x="8490" y="8592"/>
                </a:cubicBezTo>
                <a:cubicBezTo>
                  <a:pt x="8762" y="8910"/>
                  <a:pt x="8948" y="9306"/>
                  <a:pt x="9206" y="9638"/>
                </a:cubicBezTo>
                <a:cubicBezTo>
                  <a:pt x="9409" y="9902"/>
                  <a:pt x="9642" y="10149"/>
                  <a:pt x="9900" y="10351"/>
                </a:cubicBezTo>
                <a:cubicBezTo>
                  <a:pt x="10006" y="10435"/>
                  <a:pt x="10245" y="10449"/>
                  <a:pt x="10365" y="10382"/>
                </a:cubicBezTo>
                <a:cubicBezTo>
                  <a:pt x="10541" y="10282"/>
                  <a:pt x="10548" y="10055"/>
                  <a:pt x="10459" y="9866"/>
                </a:cubicBezTo>
                <a:cubicBezTo>
                  <a:pt x="10381" y="9702"/>
                  <a:pt x="10291" y="9540"/>
                  <a:pt x="10182" y="9396"/>
                </a:cubicBezTo>
                <a:cubicBezTo>
                  <a:pt x="9681" y="8733"/>
                  <a:pt x="9716" y="7442"/>
                  <a:pt x="10697" y="6902"/>
                </a:cubicBezTo>
                <a:cubicBezTo>
                  <a:pt x="11025" y="6721"/>
                  <a:pt x="11357" y="6532"/>
                  <a:pt x="11513" y="6047"/>
                </a:cubicBezTo>
                <a:cubicBezTo>
                  <a:pt x="11324" y="6099"/>
                  <a:pt x="11189" y="6133"/>
                  <a:pt x="11055" y="6174"/>
                </a:cubicBezTo>
                <a:cubicBezTo>
                  <a:pt x="10311" y="6412"/>
                  <a:pt x="10828" y="5841"/>
                  <a:pt x="11171" y="5742"/>
                </a:cubicBezTo>
                <a:cubicBezTo>
                  <a:pt x="11379" y="5680"/>
                  <a:pt x="10985" y="5517"/>
                  <a:pt x="10985" y="5517"/>
                </a:cubicBezTo>
                <a:cubicBezTo>
                  <a:pt x="10994" y="5500"/>
                  <a:pt x="11247" y="5427"/>
                  <a:pt x="11528" y="5304"/>
                </a:cubicBezTo>
                <a:cubicBezTo>
                  <a:pt x="11721" y="5219"/>
                  <a:pt x="11918" y="5124"/>
                  <a:pt x="12079" y="4990"/>
                </a:cubicBezTo>
                <a:cubicBezTo>
                  <a:pt x="12184" y="4902"/>
                  <a:pt x="12223" y="4735"/>
                  <a:pt x="12292" y="4603"/>
                </a:cubicBezTo>
                <a:cubicBezTo>
                  <a:pt x="12274" y="4582"/>
                  <a:pt x="12258" y="4562"/>
                  <a:pt x="12241" y="4542"/>
                </a:cubicBezTo>
                <a:cubicBezTo>
                  <a:pt x="12044" y="4568"/>
                  <a:pt x="11847" y="4599"/>
                  <a:pt x="11650" y="4622"/>
                </a:cubicBezTo>
                <a:cubicBezTo>
                  <a:pt x="11315" y="4660"/>
                  <a:pt x="11236" y="4593"/>
                  <a:pt x="11206" y="4246"/>
                </a:cubicBezTo>
                <a:cubicBezTo>
                  <a:pt x="11184" y="4010"/>
                  <a:pt x="10948" y="3881"/>
                  <a:pt x="10730" y="4002"/>
                </a:cubicBezTo>
                <a:cubicBezTo>
                  <a:pt x="10582" y="4084"/>
                  <a:pt x="10454" y="4204"/>
                  <a:pt x="10311" y="4299"/>
                </a:cubicBezTo>
                <a:cubicBezTo>
                  <a:pt x="9981" y="4518"/>
                  <a:pt x="9735" y="4431"/>
                  <a:pt x="9606" y="4053"/>
                </a:cubicBezTo>
                <a:cubicBezTo>
                  <a:pt x="9530" y="3827"/>
                  <a:pt x="9422" y="3785"/>
                  <a:pt x="9220" y="3911"/>
                </a:cubicBezTo>
                <a:cubicBezTo>
                  <a:pt x="9118" y="3974"/>
                  <a:pt x="9034" y="4067"/>
                  <a:pt x="8931" y="4126"/>
                </a:cubicBezTo>
                <a:cubicBezTo>
                  <a:pt x="8762" y="4223"/>
                  <a:pt x="8590" y="4321"/>
                  <a:pt x="8409" y="4387"/>
                </a:cubicBezTo>
                <a:cubicBezTo>
                  <a:pt x="8232" y="4451"/>
                  <a:pt x="8019" y="4498"/>
                  <a:pt x="7899" y="4299"/>
                </a:cubicBezTo>
                <a:cubicBezTo>
                  <a:pt x="7769" y="4084"/>
                  <a:pt x="7881" y="3876"/>
                  <a:pt x="8045" y="3742"/>
                </a:cubicBezTo>
                <a:cubicBezTo>
                  <a:pt x="8248" y="3575"/>
                  <a:pt x="8482" y="3445"/>
                  <a:pt x="8709" y="3315"/>
                </a:cubicBezTo>
                <a:cubicBezTo>
                  <a:pt x="9034" y="3127"/>
                  <a:pt x="9377" y="2970"/>
                  <a:pt x="9691" y="2766"/>
                </a:cubicBezTo>
                <a:cubicBezTo>
                  <a:pt x="9922" y="2616"/>
                  <a:pt x="10021" y="2370"/>
                  <a:pt x="9947" y="2080"/>
                </a:cubicBezTo>
                <a:cubicBezTo>
                  <a:pt x="9884" y="1835"/>
                  <a:pt x="9725" y="1752"/>
                  <a:pt x="9504" y="1865"/>
                </a:cubicBezTo>
                <a:cubicBezTo>
                  <a:pt x="9322" y="1958"/>
                  <a:pt x="9163" y="2103"/>
                  <a:pt x="8975" y="2178"/>
                </a:cubicBezTo>
                <a:cubicBezTo>
                  <a:pt x="8838" y="2231"/>
                  <a:pt x="8668" y="2231"/>
                  <a:pt x="8521" y="2205"/>
                </a:cubicBezTo>
                <a:cubicBezTo>
                  <a:pt x="8467" y="2195"/>
                  <a:pt x="8408" y="2041"/>
                  <a:pt x="8407" y="1951"/>
                </a:cubicBezTo>
                <a:cubicBezTo>
                  <a:pt x="8407" y="1899"/>
                  <a:pt x="8508" y="1810"/>
                  <a:pt x="8573" y="1799"/>
                </a:cubicBezTo>
                <a:cubicBezTo>
                  <a:pt x="9026" y="1727"/>
                  <a:pt x="9481" y="1665"/>
                  <a:pt x="9936" y="1612"/>
                </a:cubicBezTo>
                <a:cubicBezTo>
                  <a:pt x="9997" y="1606"/>
                  <a:pt x="10087" y="1644"/>
                  <a:pt x="10125" y="1693"/>
                </a:cubicBezTo>
                <a:cubicBezTo>
                  <a:pt x="10426" y="2083"/>
                  <a:pt x="10846" y="2272"/>
                  <a:pt x="11287" y="2407"/>
                </a:cubicBezTo>
                <a:cubicBezTo>
                  <a:pt x="11658" y="2521"/>
                  <a:pt x="11712" y="2467"/>
                  <a:pt x="11762" y="2067"/>
                </a:cubicBezTo>
                <a:cubicBezTo>
                  <a:pt x="12239" y="1952"/>
                  <a:pt x="12724" y="1725"/>
                  <a:pt x="13202" y="2035"/>
                </a:cubicBezTo>
                <a:cubicBezTo>
                  <a:pt x="13469" y="2208"/>
                  <a:pt x="13713" y="2427"/>
                  <a:pt x="13937" y="2653"/>
                </a:cubicBezTo>
                <a:cubicBezTo>
                  <a:pt x="13993" y="2710"/>
                  <a:pt x="13959" y="2884"/>
                  <a:pt x="13931" y="2997"/>
                </a:cubicBezTo>
                <a:cubicBezTo>
                  <a:pt x="13896" y="3148"/>
                  <a:pt x="13815" y="3288"/>
                  <a:pt x="13777" y="3439"/>
                </a:cubicBezTo>
                <a:cubicBezTo>
                  <a:pt x="13704" y="3732"/>
                  <a:pt x="13889" y="3961"/>
                  <a:pt x="14184" y="3956"/>
                </a:cubicBezTo>
                <a:cubicBezTo>
                  <a:pt x="14276" y="3954"/>
                  <a:pt x="14370" y="3935"/>
                  <a:pt x="14463" y="3930"/>
                </a:cubicBezTo>
                <a:cubicBezTo>
                  <a:pt x="14736" y="3916"/>
                  <a:pt x="14833" y="4024"/>
                  <a:pt x="14808" y="4306"/>
                </a:cubicBezTo>
                <a:cubicBezTo>
                  <a:pt x="14772" y="4706"/>
                  <a:pt x="14838" y="4754"/>
                  <a:pt x="15231" y="4686"/>
                </a:cubicBezTo>
                <a:cubicBezTo>
                  <a:pt x="15344" y="4667"/>
                  <a:pt x="15474" y="4719"/>
                  <a:pt x="15590" y="4761"/>
                </a:cubicBezTo>
                <a:cubicBezTo>
                  <a:pt x="15658" y="4786"/>
                  <a:pt x="15711" y="4854"/>
                  <a:pt x="15773" y="4901"/>
                </a:cubicBezTo>
                <a:cubicBezTo>
                  <a:pt x="16138" y="5185"/>
                  <a:pt x="16418" y="5079"/>
                  <a:pt x="16525" y="4613"/>
                </a:cubicBezTo>
                <a:cubicBezTo>
                  <a:pt x="16537" y="4562"/>
                  <a:pt x="16535" y="4508"/>
                  <a:pt x="16545" y="4457"/>
                </a:cubicBezTo>
                <a:cubicBezTo>
                  <a:pt x="16588" y="4248"/>
                  <a:pt x="16702" y="4194"/>
                  <a:pt x="16840" y="4343"/>
                </a:cubicBezTo>
                <a:cubicBezTo>
                  <a:pt x="17130" y="4659"/>
                  <a:pt x="17403" y="4993"/>
                  <a:pt x="17699" y="5338"/>
                </a:cubicBezTo>
                <a:cubicBezTo>
                  <a:pt x="17381" y="5636"/>
                  <a:pt x="17371" y="5999"/>
                  <a:pt x="17442" y="6355"/>
                </a:cubicBezTo>
                <a:cubicBezTo>
                  <a:pt x="17519" y="6750"/>
                  <a:pt x="17417" y="7094"/>
                  <a:pt x="17265" y="7443"/>
                </a:cubicBezTo>
                <a:cubicBezTo>
                  <a:pt x="17119" y="7776"/>
                  <a:pt x="16960" y="8108"/>
                  <a:pt x="16863" y="8457"/>
                </a:cubicBezTo>
                <a:cubicBezTo>
                  <a:pt x="16717" y="8981"/>
                  <a:pt x="16883" y="9221"/>
                  <a:pt x="17401" y="9337"/>
                </a:cubicBezTo>
                <a:cubicBezTo>
                  <a:pt x="17895" y="9448"/>
                  <a:pt x="17976" y="9550"/>
                  <a:pt x="17994" y="10047"/>
                </a:cubicBezTo>
                <a:cubicBezTo>
                  <a:pt x="18020" y="10724"/>
                  <a:pt x="18359" y="11192"/>
                  <a:pt x="18937" y="11490"/>
                </a:cubicBezTo>
                <a:cubicBezTo>
                  <a:pt x="19066" y="11556"/>
                  <a:pt x="19202" y="11606"/>
                  <a:pt x="19333" y="11662"/>
                </a:cubicBezTo>
                <a:cubicBezTo>
                  <a:pt x="19270" y="12706"/>
                  <a:pt x="18981" y="13792"/>
                  <a:pt x="18484" y="14824"/>
                </a:cubicBezTo>
              </a:path>
            </a:pathLst>
          </a:custGeom>
          <a:solidFill>
            <a:srgbClr val="FFFFFF"/>
          </a:solidFill>
          <a:ln>
            <a:noFill/>
          </a:ln>
        </p:spPr>
        <p:txBody>
          <a:bodyPr lIns="0" tIns="0" rIns="0" bIns="0"/>
          <a:lstStyle/>
          <a:p>
            <a:endParaRPr lang="en-US" sz="1200"/>
          </a:p>
        </p:txBody>
      </p:sp>
      <p:sp>
        <p:nvSpPr>
          <p:cNvPr id="106" name="AutoShape 147"/>
          <p:cNvSpPr>
            <a:spLocks/>
          </p:cNvSpPr>
          <p:nvPr/>
        </p:nvSpPr>
        <p:spPr bwMode="auto">
          <a:xfrm>
            <a:off x="3884919" y="1726347"/>
            <a:ext cx="311944" cy="173831"/>
          </a:xfrm>
          <a:custGeom>
            <a:avLst/>
            <a:gdLst/>
            <a:ahLst/>
            <a:cxnLst/>
            <a:rect l="0" t="0" r="r" b="b"/>
            <a:pathLst>
              <a:path w="21451" h="20216">
                <a:moveTo>
                  <a:pt x="5944" y="10440"/>
                </a:moveTo>
                <a:cubicBezTo>
                  <a:pt x="8450" y="6211"/>
                  <a:pt x="12278" y="5609"/>
                  <a:pt x="15172" y="8596"/>
                </a:cubicBezTo>
                <a:cubicBezTo>
                  <a:pt x="14192" y="10235"/>
                  <a:pt x="13060" y="12148"/>
                  <a:pt x="13060" y="12148"/>
                </a:cubicBezTo>
                <a:cubicBezTo>
                  <a:pt x="12270" y="13754"/>
                  <a:pt x="13157" y="14677"/>
                  <a:pt x="13609" y="14652"/>
                </a:cubicBezTo>
                <a:lnTo>
                  <a:pt x="18900" y="14651"/>
                </a:lnTo>
                <a:cubicBezTo>
                  <a:pt x="19178" y="14651"/>
                  <a:pt x="19406" y="14652"/>
                  <a:pt x="19406" y="14652"/>
                </a:cubicBezTo>
                <a:lnTo>
                  <a:pt x="19916" y="14652"/>
                </a:lnTo>
                <a:lnTo>
                  <a:pt x="20941" y="14652"/>
                </a:lnTo>
                <a:cubicBezTo>
                  <a:pt x="21221" y="14652"/>
                  <a:pt x="21449" y="14268"/>
                  <a:pt x="21449" y="13794"/>
                </a:cubicBezTo>
                <a:lnTo>
                  <a:pt x="21449" y="1518"/>
                </a:lnTo>
                <a:cubicBezTo>
                  <a:pt x="21482" y="395"/>
                  <a:pt x="20751" y="-695"/>
                  <a:pt x="19997" y="560"/>
                </a:cubicBezTo>
                <a:cubicBezTo>
                  <a:pt x="19997" y="560"/>
                  <a:pt x="18747" y="2611"/>
                  <a:pt x="17888" y="4053"/>
                </a:cubicBezTo>
                <a:cubicBezTo>
                  <a:pt x="13480" y="-1384"/>
                  <a:pt x="7268" y="-766"/>
                  <a:pt x="3288" y="5956"/>
                </a:cubicBezTo>
                <a:cubicBezTo>
                  <a:pt x="965" y="9878"/>
                  <a:pt x="-118" y="15081"/>
                  <a:pt x="10" y="20216"/>
                </a:cubicBezTo>
                <a:lnTo>
                  <a:pt x="3773" y="20216"/>
                </a:lnTo>
                <a:cubicBezTo>
                  <a:pt x="3640" y="16706"/>
                  <a:pt x="4354" y="13124"/>
                  <a:pt x="5944" y="10440"/>
                </a:cubicBezTo>
              </a:path>
            </a:pathLst>
          </a:custGeom>
          <a:solidFill>
            <a:schemeClr val="tx1">
              <a:lumMod val="65000"/>
              <a:alpha val="50000"/>
            </a:schemeClr>
          </a:solidFill>
          <a:ln>
            <a:noFill/>
          </a:ln>
        </p:spPr>
        <p:txBody>
          <a:bodyPr lIns="0" tIns="0" rIns="0" bIns="0"/>
          <a:lstStyle/>
          <a:p>
            <a:endParaRPr lang="en-US" sz="1200"/>
          </a:p>
        </p:txBody>
      </p:sp>
      <p:sp>
        <p:nvSpPr>
          <p:cNvPr id="107" name="AutoShape 148"/>
          <p:cNvSpPr>
            <a:spLocks/>
          </p:cNvSpPr>
          <p:nvPr/>
        </p:nvSpPr>
        <p:spPr bwMode="auto">
          <a:xfrm>
            <a:off x="3894444" y="1877557"/>
            <a:ext cx="311944" cy="175022"/>
          </a:xfrm>
          <a:custGeom>
            <a:avLst/>
            <a:gdLst/>
            <a:ahLst/>
            <a:cxnLst/>
            <a:rect l="0" t="0" r="r" b="b"/>
            <a:pathLst>
              <a:path w="21453" h="20214">
                <a:moveTo>
                  <a:pt x="17678" y="0"/>
                </a:moveTo>
                <a:cubicBezTo>
                  <a:pt x="17812" y="3512"/>
                  <a:pt x="17098" y="7093"/>
                  <a:pt x="15508" y="9778"/>
                </a:cubicBezTo>
                <a:cubicBezTo>
                  <a:pt x="13003" y="14005"/>
                  <a:pt x="9174" y="14609"/>
                  <a:pt x="6279" y="11621"/>
                </a:cubicBezTo>
                <a:cubicBezTo>
                  <a:pt x="7260" y="9983"/>
                  <a:pt x="8391" y="8069"/>
                  <a:pt x="8391" y="8069"/>
                </a:cubicBezTo>
                <a:cubicBezTo>
                  <a:pt x="9183" y="6467"/>
                  <a:pt x="8294" y="5539"/>
                  <a:pt x="7842" y="5566"/>
                </a:cubicBezTo>
                <a:lnTo>
                  <a:pt x="2554" y="5569"/>
                </a:lnTo>
                <a:cubicBezTo>
                  <a:pt x="2275" y="5569"/>
                  <a:pt x="2045" y="5566"/>
                  <a:pt x="2045" y="5566"/>
                </a:cubicBezTo>
                <a:lnTo>
                  <a:pt x="1535" y="5566"/>
                </a:lnTo>
                <a:lnTo>
                  <a:pt x="509" y="5566"/>
                </a:lnTo>
                <a:cubicBezTo>
                  <a:pt x="230" y="5566"/>
                  <a:pt x="1" y="5952"/>
                  <a:pt x="1" y="6424"/>
                </a:cubicBezTo>
                <a:lnTo>
                  <a:pt x="1" y="18700"/>
                </a:lnTo>
                <a:cubicBezTo>
                  <a:pt x="-30" y="19820"/>
                  <a:pt x="699" y="20908"/>
                  <a:pt x="1454" y="19655"/>
                </a:cubicBezTo>
                <a:cubicBezTo>
                  <a:pt x="1454" y="19655"/>
                  <a:pt x="2701" y="17602"/>
                  <a:pt x="3564" y="16163"/>
                </a:cubicBezTo>
                <a:cubicBezTo>
                  <a:pt x="7972" y="21600"/>
                  <a:pt x="14184" y="20985"/>
                  <a:pt x="18164" y="14265"/>
                </a:cubicBezTo>
                <a:cubicBezTo>
                  <a:pt x="20486" y="10343"/>
                  <a:pt x="21570" y="5141"/>
                  <a:pt x="21443" y="3"/>
                </a:cubicBezTo>
                <a:lnTo>
                  <a:pt x="17678" y="3"/>
                </a:lnTo>
                <a:lnTo>
                  <a:pt x="17678" y="0"/>
                </a:lnTo>
                <a:close/>
                <a:moveTo>
                  <a:pt x="17678" y="0"/>
                </a:moveTo>
              </a:path>
            </a:pathLst>
          </a:custGeom>
          <a:solidFill>
            <a:schemeClr val="tx1">
              <a:lumMod val="65000"/>
              <a:alpha val="50000"/>
            </a:schemeClr>
          </a:solidFill>
          <a:ln>
            <a:noFill/>
          </a:ln>
        </p:spPr>
        <p:txBody>
          <a:bodyPr lIns="0" tIns="0" rIns="0" bIns="0"/>
          <a:lstStyle/>
          <a:p>
            <a:endParaRPr lang="en-US" sz="1200"/>
          </a:p>
        </p:txBody>
      </p:sp>
      <p:sp>
        <p:nvSpPr>
          <p:cNvPr id="103" name="AutoShape 150"/>
          <p:cNvSpPr>
            <a:spLocks/>
          </p:cNvSpPr>
          <p:nvPr/>
        </p:nvSpPr>
        <p:spPr bwMode="auto">
          <a:xfrm>
            <a:off x="6590020" y="2278797"/>
            <a:ext cx="89297" cy="89297"/>
          </a:xfrm>
          <a:custGeom>
            <a:avLst/>
            <a:gdLst/>
            <a:ahLst/>
            <a:cxnLst/>
            <a:rect l="0" t="0" r="r" b="b"/>
            <a:pathLst>
              <a:path w="19195" h="19197">
                <a:moveTo>
                  <a:pt x="6454" y="529"/>
                </a:moveTo>
                <a:cubicBezTo>
                  <a:pt x="11466" y="-1201"/>
                  <a:pt x="16933" y="1451"/>
                  <a:pt x="18664" y="6458"/>
                </a:cubicBezTo>
                <a:cubicBezTo>
                  <a:pt x="20398" y="11469"/>
                  <a:pt x="17740" y="16929"/>
                  <a:pt x="12734" y="18667"/>
                </a:cubicBezTo>
                <a:cubicBezTo>
                  <a:pt x="7723" y="20399"/>
                  <a:pt x="2265" y="17745"/>
                  <a:pt x="530" y="12738"/>
                </a:cubicBezTo>
                <a:cubicBezTo>
                  <a:pt x="-1202" y="7727"/>
                  <a:pt x="1448" y="2267"/>
                  <a:pt x="6454" y="529"/>
                </a:cubicBezTo>
              </a:path>
            </a:pathLst>
          </a:custGeom>
          <a:solidFill>
            <a:schemeClr val="tx1">
              <a:lumMod val="65000"/>
              <a:alpha val="50000"/>
            </a:schemeClr>
          </a:solidFill>
          <a:ln>
            <a:noFill/>
          </a:ln>
        </p:spPr>
        <p:txBody>
          <a:bodyPr lIns="0" tIns="0" rIns="0" bIns="0"/>
          <a:lstStyle/>
          <a:p>
            <a:endParaRPr lang="en-US" sz="1200"/>
          </a:p>
        </p:txBody>
      </p:sp>
      <p:sp>
        <p:nvSpPr>
          <p:cNvPr id="104" name="AutoShape 151"/>
          <p:cNvSpPr>
            <a:spLocks/>
          </p:cNvSpPr>
          <p:nvPr/>
        </p:nvSpPr>
        <p:spPr bwMode="auto">
          <a:xfrm>
            <a:off x="6485244" y="2174021"/>
            <a:ext cx="238125" cy="142875"/>
          </a:xfrm>
          <a:custGeom>
            <a:avLst/>
            <a:gdLst/>
            <a:ahLst/>
            <a:cxnLst/>
            <a:rect l="0" t="0" r="r" b="b"/>
            <a:pathLst>
              <a:path w="21170" h="18613">
                <a:moveTo>
                  <a:pt x="18541" y="1919"/>
                </a:moveTo>
                <a:cubicBezTo>
                  <a:pt x="18465" y="1864"/>
                  <a:pt x="18387" y="1817"/>
                  <a:pt x="18311" y="1766"/>
                </a:cubicBezTo>
                <a:lnTo>
                  <a:pt x="18086" y="1619"/>
                </a:lnTo>
                <a:cubicBezTo>
                  <a:pt x="18047" y="1591"/>
                  <a:pt x="18009" y="1575"/>
                  <a:pt x="17963" y="1553"/>
                </a:cubicBezTo>
                <a:cubicBezTo>
                  <a:pt x="11548" y="-2471"/>
                  <a:pt x="4143" y="1578"/>
                  <a:pt x="1101" y="10770"/>
                </a:cubicBezTo>
                <a:lnTo>
                  <a:pt x="742" y="11849"/>
                </a:lnTo>
                <a:lnTo>
                  <a:pt x="249" y="13343"/>
                </a:lnTo>
                <a:cubicBezTo>
                  <a:pt x="-352" y="15162"/>
                  <a:pt x="173" y="17360"/>
                  <a:pt x="1413" y="18241"/>
                </a:cubicBezTo>
                <a:cubicBezTo>
                  <a:pt x="2659" y="19129"/>
                  <a:pt x="4159" y="18370"/>
                  <a:pt x="4760" y="16556"/>
                </a:cubicBezTo>
                <a:lnTo>
                  <a:pt x="5615" y="13980"/>
                </a:lnTo>
                <a:cubicBezTo>
                  <a:pt x="7549" y="8137"/>
                  <a:pt x="12365" y="5692"/>
                  <a:pt x="16349" y="8529"/>
                </a:cubicBezTo>
                <a:lnTo>
                  <a:pt x="17606" y="9387"/>
                </a:lnTo>
                <a:cubicBezTo>
                  <a:pt x="18831" y="10261"/>
                  <a:pt x="20319" y="9502"/>
                  <a:pt x="20918" y="7691"/>
                </a:cubicBezTo>
                <a:cubicBezTo>
                  <a:pt x="21208" y="6818"/>
                  <a:pt x="21248" y="5832"/>
                  <a:pt x="21033" y="4911"/>
                </a:cubicBezTo>
                <a:cubicBezTo>
                  <a:pt x="20818" y="3997"/>
                  <a:pt x="20374" y="3254"/>
                  <a:pt x="19776" y="2837"/>
                </a:cubicBezTo>
                <a:lnTo>
                  <a:pt x="18541" y="1919"/>
                </a:lnTo>
                <a:close/>
                <a:moveTo>
                  <a:pt x="18541" y="1919"/>
                </a:moveTo>
              </a:path>
            </a:pathLst>
          </a:custGeom>
          <a:solidFill>
            <a:schemeClr val="tx1">
              <a:lumMod val="65000"/>
              <a:alpha val="50000"/>
            </a:schemeClr>
          </a:solidFill>
          <a:ln>
            <a:noFill/>
          </a:ln>
        </p:spPr>
        <p:txBody>
          <a:bodyPr lIns="0" tIns="0" rIns="0" bIns="0"/>
          <a:lstStyle/>
          <a:p>
            <a:endParaRPr lang="en-US" sz="1200"/>
          </a:p>
        </p:txBody>
      </p:sp>
      <p:sp>
        <p:nvSpPr>
          <p:cNvPr id="105" name="AutoShape 152"/>
          <p:cNvSpPr>
            <a:spLocks/>
          </p:cNvSpPr>
          <p:nvPr/>
        </p:nvSpPr>
        <p:spPr bwMode="auto">
          <a:xfrm>
            <a:off x="6399520" y="2078772"/>
            <a:ext cx="365522" cy="192881"/>
          </a:xfrm>
          <a:custGeom>
            <a:avLst/>
            <a:gdLst/>
            <a:ahLst/>
            <a:cxnLst/>
            <a:rect l="0" t="0" r="r" b="b"/>
            <a:pathLst>
              <a:path w="21181" h="18434">
                <a:moveTo>
                  <a:pt x="20346" y="2885"/>
                </a:moveTo>
                <a:lnTo>
                  <a:pt x="19655" y="2335"/>
                </a:lnTo>
                <a:cubicBezTo>
                  <a:pt x="19653" y="2333"/>
                  <a:pt x="19650" y="2330"/>
                  <a:pt x="19646" y="2327"/>
                </a:cubicBezTo>
                <a:lnTo>
                  <a:pt x="19101" y="1891"/>
                </a:lnTo>
                <a:cubicBezTo>
                  <a:pt x="19006" y="1817"/>
                  <a:pt x="18907" y="1758"/>
                  <a:pt x="18807" y="1718"/>
                </a:cubicBezTo>
                <a:cubicBezTo>
                  <a:pt x="12027" y="-2823"/>
                  <a:pt x="4166" y="1906"/>
                  <a:pt x="810" y="12723"/>
                </a:cubicBezTo>
                <a:cubicBezTo>
                  <a:pt x="793" y="12773"/>
                  <a:pt x="770" y="12816"/>
                  <a:pt x="754" y="12869"/>
                </a:cubicBezTo>
                <a:lnTo>
                  <a:pt x="150" y="14917"/>
                </a:lnTo>
                <a:cubicBezTo>
                  <a:pt x="-211" y="16129"/>
                  <a:pt x="104" y="17592"/>
                  <a:pt x="846" y="18184"/>
                </a:cubicBezTo>
                <a:cubicBezTo>
                  <a:pt x="1588" y="18777"/>
                  <a:pt x="2479" y="18277"/>
                  <a:pt x="2840" y="17060"/>
                </a:cubicBezTo>
                <a:lnTo>
                  <a:pt x="3447" y="15016"/>
                </a:lnTo>
                <a:cubicBezTo>
                  <a:pt x="3448" y="14999"/>
                  <a:pt x="3450" y="14984"/>
                  <a:pt x="3456" y="14972"/>
                </a:cubicBezTo>
                <a:cubicBezTo>
                  <a:pt x="6165" y="6198"/>
                  <a:pt x="12614" y="2486"/>
                  <a:pt x="18060" y="6520"/>
                </a:cubicBezTo>
                <a:lnTo>
                  <a:pt x="19041" y="7301"/>
                </a:lnTo>
                <a:cubicBezTo>
                  <a:pt x="19778" y="7892"/>
                  <a:pt x="20673" y="7379"/>
                  <a:pt x="21031" y="6159"/>
                </a:cubicBezTo>
                <a:cubicBezTo>
                  <a:pt x="21389" y="4942"/>
                  <a:pt x="21083" y="3472"/>
                  <a:pt x="20346" y="2885"/>
                </a:cubicBezTo>
              </a:path>
            </a:pathLst>
          </a:custGeom>
          <a:solidFill>
            <a:schemeClr val="tx1">
              <a:lumMod val="65000"/>
              <a:alpha val="50000"/>
            </a:schemeClr>
          </a:solidFill>
          <a:ln>
            <a:noFill/>
          </a:ln>
        </p:spPr>
        <p:txBody>
          <a:bodyPr lIns="0" tIns="0" rIns="0" bIns="0"/>
          <a:lstStyle/>
          <a:p>
            <a:endParaRPr lang="en-US" sz="1200"/>
          </a:p>
        </p:txBody>
      </p:sp>
      <p:sp>
        <p:nvSpPr>
          <p:cNvPr id="15" name="AutoShape 154"/>
          <p:cNvSpPr>
            <a:spLocks/>
          </p:cNvSpPr>
          <p:nvPr/>
        </p:nvSpPr>
        <p:spPr bwMode="auto">
          <a:xfrm>
            <a:off x="5589895" y="3259871"/>
            <a:ext cx="365522" cy="309563"/>
          </a:xfrm>
          <a:custGeom>
            <a:avLst/>
            <a:gdLst/>
            <a:ahLst/>
            <a:cxnLst/>
            <a:rect l="0" t="0" r="r" b="b"/>
            <a:pathLst>
              <a:path w="21597" h="21600">
                <a:moveTo>
                  <a:pt x="297" y="6027"/>
                </a:moveTo>
                <a:cubicBezTo>
                  <a:pt x="110" y="6159"/>
                  <a:pt x="-3" y="6399"/>
                  <a:pt x="0" y="6654"/>
                </a:cubicBezTo>
                <a:cubicBezTo>
                  <a:pt x="3" y="6911"/>
                  <a:pt x="122" y="7147"/>
                  <a:pt x="313" y="7274"/>
                </a:cubicBezTo>
                <a:lnTo>
                  <a:pt x="2157" y="9630"/>
                </a:lnTo>
                <a:cubicBezTo>
                  <a:pt x="2144" y="17028"/>
                  <a:pt x="6290" y="21600"/>
                  <a:pt x="12317" y="21600"/>
                </a:cubicBezTo>
                <a:cubicBezTo>
                  <a:pt x="17512" y="21600"/>
                  <a:pt x="21597" y="15073"/>
                  <a:pt x="21597" y="10621"/>
                </a:cubicBezTo>
                <a:cubicBezTo>
                  <a:pt x="21597" y="8564"/>
                  <a:pt x="20920" y="10843"/>
                  <a:pt x="19558" y="11850"/>
                </a:cubicBezTo>
                <a:cubicBezTo>
                  <a:pt x="18133" y="12903"/>
                  <a:pt x="14120" y="13573"/>
                  <a:pt x="14256" y="8725"/>
                </a:cubicBezTo>
                <a:cubicBezTo>
                  <a:pt x="14312" y="8331"/>
                  <a:pt x="14348" y="7927"/>
                  <a:pt x="14348" y="7518"/>
                </a:cubicBezTo>
                <a:cubicBezTo>
                  <a:pt x="14348" y="3525"/>
                  <a:pt x="12227" y="0"/>
                  <a:pt x="8853" y="0"/>
                </a:cubicBezTo>
                <a:cubicBezTo>
                  <a:pt x="5784" y="0"/>
                  <a:pt x="3533" y="2119"/>
                  <a:pt x="3014" y="4532"/>
                </a:cubicBezTo>
                <a:lnTo>
                  <a:pt x="297" y="6027"/>
                </a:lnTo>
                <a:moveTo>
                  <a:pt x="5557" y="7274"/>
                </a:moveTo>
                <a:cubicBezTo>
                  <a:pt x="5064" y="7274"/>
                  <a:pt x="4663" y="6798"/>
                  <a:pt x="4663" y="6215"/>
                </a:cubicBezTo>
                <a:cubicBezTo>
                  <a:pt x="4663" y="5631"/>
                  <a:pt x="5064" y="5160"/>
                  <a:pt x="5557" y="5160"/>
                </a:cubicBezTo>
                <a:cubicBezTo>
                  <a:pt x="6050" y="5160"/>
                  <a:pt x="6450" y="5631"/>
                  <a:pt x="6450" y="6215"/>
                </a:cubicBezTo>
                <a:cubicBezTo>
                  <a:pt x="6450" y="6798"/>
                  <a:pt x="6050" y="7274"/>
                  <a:pt x="5557" y="7274"/>
                </a:cubicBezTo>
              </a:path>
            </a:pathLst>
          </a:custGeom>
          <a:solidFill>
            <a:schemeClr val="tx1">
              <a:lumMod val="65000"/>
              <a:alpha val="50000"/>
            </a:schemeClr>
          </a:solidFill>
          <a:ln>
            <a:noFill/>
          </a:ln>
        </p:spPr>
        <p:txBody>
          <a:bodyPr lIns="0" tIns="0" rIns="0" bIns="0"/>
          <a:lstStyle/>
          <a:p>
            <a:endParaRPr lang="en-US" sz="1200"/>
          </a:p>
        </p:txBody>
      </p:sp>
      <p:sp>
        <p:nvSpPr>
          <p:cNvPr id="16" name="AutoShape 155"/>
          <p:cNvSpPr>
            <a:spLocks/>
          </p:cNvSpPr>
          <p:nvPr/>
        </p:nvSpPr>
        <p:spPr bwMode="auto">
          <a:xfrm>
            <a:off x="2875269" y="2697897"/>
            <a:ext cx="372666" cy="484585"/>
          </a:xfrm>
          <a:custGeom>
            <a:avLst/>
            <a:gdLst/>
            <a:ahLst/>
            <a:cxnLst/>
            <a:rect l="0" t="0" r="r" b="b"/>
            <a:pathLst>
              <a:path w="21600" h="21600">
                <a:moveTo>
                  <a:pt x="21063" y="19500"/>
                </a:moveTo>
                <a:lnTo>
                  <a:pt x="11771" y="16311"/>
                </a:lnTo>
                <a:lnTo>
                  <a:pt x="19285" y="2831"/>
                </a:lnTo>
                <a:lnTo>
                  <a:pt x="8085" y="15047"/>
                </a:lnTo>
                <a:lnTo>
                  <a:pt x="0" y="12272"/>
                </a:lnTo>
                <a:lnTo>
                  <a:pt x="21600" y="0"/>
                </a:lnTo>
                <a:lnTo>
                  <a:pt x="21063" y="19500"/>
                </a:lnTo>
                <a:close/>
                <a:moveTo>
                  <a:pt x="9069" y="21600"/>
                </a:moveTo>
                <a:lnTo>
                  <a:pt x="7704" y="16987"/>
                </a:lnTo>
                <a:lnTo>
                  <a:pt x="12884" y="18506"/>
                </a:lnTo>
                <a:lnTo>
                  <a:pt x="9069" y="21600"/>
                </a:lnTo>
                <a:close/>
                <a:moveTo>
                  <a:pt x="9069" y="21600"/>
                </a:moveTo>
              </a:path>
            </a:pathLst>
          </a:custGeom>
          <a:solidFill>
            <a:schemeClr val="tx1">
              <a:lumMod val="65000"/>
              <a:alpha val="50000"/>
            </a:schemeClr>
          </a:solidFill>
          <a:ln>
            <a:noFill/>
          </a:ln>
        </p:spPr>
        <p:txBody>
          <a:bodyPr lIns="0" tIns="0" rIns="0" bIns="0"/>
          <a:lstStyle/>
          <a:p>
            <a:endParaRPr lang="en-US" sz="1200"/>
          </a:p>
        </p:txBody>
      </p:sp>
      <p:sp>
        <p:nvSpPr>
          <p:cNvPr id="101" name="AutoShape 156"/>
          <p:cNvSpPr>
            <a:spLocks/>
          </p:cNvSpPr>
          <p:nvPr/>
        </p:nvSpPr>
        <p:spPr bwMode="auto">
          <a:xfrm>
            <a:off x="3494395" y="3574197"/>
            <a:ext cx="345281" cy="345281"/>
          </a:xfrm>
          <a:custGeom>
            <a:avLst/>
            <a:gdLst/>
            <a:ahLst/>
            <a:cxnLst/>
            <a:rect l="0" t="0" r="r" b="b"/>
            <a:pathLst>
              <a:path w="21600" h="21600">
                <a:moveTo>
                  <a:pt x="3195" y="16188"/>
                </a:moveTo>
                <a:lnTo>
                  <a:pt x="2072" y="17346"/>
                </a:lnTo>
                <a:lnTo>
                  <a:pt x="4512" y="19716"/>
                </a:lnTo>
                <a:lnTo>
                  <a:pt x="5637" y="18559"/>
                </a:lnTo>
                <a:cubicBezTo>
                  <a:pt x="6702" y="19269"/>
                  <a:pt x="7921" y="19764"/>
                  <a:pt x="9234" y="19987"/>
                </a:cubicBezTo>
                <a:lnTo>
                  <a:pt x="9257" y="21600"/>
                </a:lnTo>
                <a:lnTo>
                  <a:pt x="12659" y="21550"/>
                </a:lnTo>
                <a:lnTo>
                  <a:pt x="12635" y="19937"/>
                </a:lnTo>
                <a:cubicBezTo>
                  <a:pt x="13939" y="19676"/>
                  <a:pt x="15144" y="19146"/>
                  <a:pt x="16189" y="18405"/>
                </a:cubicBezTo>
                <a:lnTo>
                  <a:pt x="17346" y="19528"/>
                </a:lnTo>
                <a:lnTo>
                  <a:pt x="19716" y="17087"/>
                </a:lnTo>
                <a:lnTo>
                  <a:pt x="18560" y="15964"/>
                </a:lnTo>
                <a:cubicBezTo>
                  <a:pt x="19269" y="14897"/>
                  <a:pt x="19764" y="13678"/>
                  <a:pt x="19986" y="12366"/>
                </a:cubicBezTo>
                <a:lnTo>
                  <a:pt x="21600" y="12343"/>
                </a:lnTo>
                <a:lnTo>
                  <a:pt x="21549" y="8940"/>
                </a:lnTo>
                <a:lnTo>
                  <a:pt x="19936" y="8964"/>
                </a:lnTo>
                <a:cubicBezTo>
                  <a:pt x="19676" y="7659"/>
                  <a:pt x="19145" y="6455"/>
                  <a:pt x="18405" y="5411"/>
                </a:cubicBezTo>
                <a:lnTo>
                  <a:pt x="19529" y="4253"/>
                </a:lnTo>
                <a:lnTo>
                  <a:pt x="17089" y="1883"/>
                </a:lnTo>
                <a:lnTo>
                  <a:pt x="15963" y="3039"/>
                </a:lnTo>
                <a:cubicBezTo>
                  <a:pt x="14897" y="2330"/>
                  <a:pt x="13677" y="1834"/>
                  <a:pt x="12367" y="1613"/>
                </a:cubicBezTo>
                <a:lnTo>
                  <a:pt x="12342" y="0"/>
                </a:lnTo>
                <a:lnTo>
                  <a:pt x="8941" y="49"/>
                </a:lnTo>
                <a:lnTo>
                  <a:pt x="8965" y="1663"/>
                </a:lnTo>
                <a:cubicBezTo>
                  <a:pt x="7660" y="1924"/>
                  <a:pt x="6457" y="2454"/>
                  <a:pt x="5411" y="3195"/>
                </a:cubicBezTo>
                <a:lnTo>
                  <a:pt x="4254" y="2072"/>
                </a:lnTo>
                <a:lnTo>
                  <a:pt x="1884" y="4514"/>
                </a:lnTo>
                <a:lnTo>
                  <a:pt x="3041" y="5638"/>
                </a:lnTo>
                <a:cubicBezTo>
                  <a:pt x="2331" y="6703"/>
                  <a:pt x="1836" y="7922"/>
                  <a:pt x="1614" y="9234"/>
                </a:cubicBezTo>
                <a:lnTo>
                  <a:pt x="0" y="9257"/>
                </a:lnTo>
                <a:lnTo>
                  <a:pt x="49" y="12661"/>
                </a:lnTo>
                <a:lnTo>
                  <a:pt x="1664" y="12637"/>
                </a:lnTo>
                <a:cubicBezTo>
                  <a:pt x="1924" y="13941"/>
                  <a:pt x="2454" y="15144"/>
                  <a:pt x="3195" y="16188"/>
                </a:cubicBezTo>
                <a:moveTo>
                  <a:pt x="10700" y="3918"/>
                </a:moveTo>
                <a:cubicBezTo>
                  <a:pt x="14499" y="3863"/>
                  <a:pt x="17624" y="6898"/>
                  <a:pt x="17680" y="10698"/>
                </a:cubicBezTo>
                <a:cubicBezTo>
                  <a:pt x="17737" y="14499"/>
                  <a:pt x="14700" y="17625"/>
                  <a:pt x="10901" y="17681"/>
                </a:cubicBezTo>
                <a:cubicBezTo>
                  <a:pt x="7100" y="17737"/>
                  <a:pt x="3975" y="14702"/>
                  <a:pt x="3919" y="10901"/>
                </a:cubicBezTo>
                <a:cubicBezTo>
                  <a:pt x="3863" y="7100"/>
                  <a:pt x="6898" y="3974"/>
                  <a:pt x="10700" y="3918"/>
                </a:cubicBezTo>
              </a:path>
            </a:pathLst>
          </a:custGeom>
          <a:solidFill>
            <a:schemeClr val="tx1">
              <a:lumMod val="65000"/>
              <a:alpha val="50000"/>
            </a:schemeClr>
          </a:solidFill>
          <a:ln>
            <a:noFill/>
          </a:ln>
        </p:spPr>
        <p:txBody>
          <a:bodyPr lIns="0" tIns="0" rIns="0" bIns="0"/>
          <a:lstStyle/>
          <a:p>
            <a:endParaRPr lang="en-US" sz="1200"/>
          </a:p>
        </p:txBody>
      </p:sp>
      <p:sp>
        <p:nvSpPr>
          <p:cNvPr id="102" name="AutoShape 157"/>
          <p:cNvSpPr>
            <a:spLocks/>
          </p:cNvSpPr>
          <p:nvPr/>
        </p:nvSpPr>
        <p:spPr bwMode="auto">
          <a:xfrm>
            <a:off x="3751569" y="3412271"/>
            <a:ext cx="233363" cy="233363"/>
          </a:xfrm>
          <a:custGeom>
            <a:avLst/>
            <a:gdLst/>
            <a:ahLst/>
            <a:cxnLst/>
            <a:rect l="0" t="0" r="r" b="b"/>
            <a:pathLst>
              <a:path w="21600" h="21600">
                <a:moveTo>
                  <a:pt x="19996" y="8921"/>
                </a:moveTo>
                <a:lnTo>
                  <a:pt x="21487" y="8260"/>
                </a:lnTo>
                <a:lnTo>
                  <a:pt x="19850" y="4576"/>
                </a:lnTo>
                <a:lnTo>
                  <a:pt x="18364" y="5238"/>
                </a:lnTo>
                <a:cubicBezTo>
                  <a:pt x="17705" y="4340"/>
                  <a:pt x="16904" y="3577"/>
                  <a:pt x="15976" y="2966"/>
                </a:cubicBezTo>
                <a:lnTo>
                  <a:pt x="16559" y="1448"/>
                </a:lnTo>
                <a:lnTo>
                  <a:pt x="12799" y="0"/>
                </a:lnTo>
                <a:lnTo>
                  <a:pt x="12216" y="1519"/>
                </a:lnTo>
                <a:cubicBezTo>
                  <a:pt x="11122" y="1352"/>
                  <a:pt x="10003" y="1379"/>
                  <a:pt x="8921" y="1602"/>
                </a:cubicBezTo>
                <a:lnTo>
                  <a:pt x="8260" y="113"/>
                </a:lnTo>
                <a:lnTo>
                  <a:pt x="4578" y="1749"/>
                </a:lnTo>
                <a:lnTo>
                  <a:pt x="5237" y="3237"/>
                </a:lnTo>
                <a:cubicBezTo>
                  <a:pt x="4340" y="3894"/>
                  <a:pt x="3576" y="4696"/>
                  <a:pt x="2966" y="5625"/>
                </a:cubicBezTo>
                <a:lnTo>
                  <a:pt x="1448" y="5040"/>
                </a:lnTo>
                <a:lnTo>
                  <a:pt x="0" y="8800"/>
                </a:lnTo>
                <a:lnTo>
                  <a:pt x="1517" y="9384"/>
                </a:lnTo>
                <a:cubicBezTo>
                  <a:pt x="1349" y="10486"/>
                  <a:pt x="1378" y="11590"/>
                  <a:pt x="1600" y="12679"/>
                </a:cubicBezTo>
                <a:lnTo>
                  <a:pt x="115" y="13340"/>
                </a:lnTo>
                <a:lnTo>
                  <a:pt x="1748" y="17024"/>
                </a:lnTo>
                <a:lnTo>
                  <a:pt x="3235" y="16362"/>
                </a:lnTo>
                <a:cubicBezTo>
                  <a:pt x="3894" y="17259"/>
                  <a:pt x="4695" y="18022"/>
                  <a:pt x="5623" y="18634"/>
                </a:cubicBezTo>
                <a:lnTo>
                  <a:pt x="5038" y="20152"/>
                </a:lnTo>
                <a:lnTo>
                  <a:pt x="8800" y="21600"/>
                </a:lnTo>
                <a:lnTo>
                  <a:pt x="9386" y="20083"/>
                </a:lnTo>
                <a:cubicBezTo>
                  <a:pt x="10475" y="20248"/>
                  <a:pt x="11596" y="20221"/>
                  <a:pt x="12678" y="19999"/>
                </a:cubicBezTo>
                <a:lnTo>
                  <a:pt x="13340" y="21487"/>
                </a:lnTo>
                <a:lnTo>
                  <a:pt x="17022" y="19851"/>
                </a:lnTo>
                <a:lnTo>
                  <a:pt x="16363" y="18364"/>
                </a:lnTo>
                <a:cubicBezTo>
                  <a:pt x="17259" y="17707"/>
                  <a:pt x="18021" y="16905"/>
                  <a:pt x="18634" y="15976"/>
                </a:cubicBezTo>
                <a:lnTo>
                  <a:pt x="20154" y="16561"/>
                </a:lnTo>
                <a:lnTo>
                  <a:pt x="21600" y="12802"/>
                </a:lnTo>
                <a:lnTo>
                  <a:pt x="20080" y="12217"/>
                </a:lnTo>
                <a:cubicBezTo>
                  <a:pt x="20251" y="11114"/>
                  <a:pt x="20222" y="10010"/>
                  <a:pt x="19996" y="8921"/>
                </a:cubicBezTo>
                <a:moveTo>
                  <a:pt x="13354" y="16552"/>
                </a:moveTo>
                <a:cubicBezTo>
                  <a:pt x="12570" y="16897"/>
                  <a:pt x="11742" y="17081"/>
                  <a:pt x="10894" y="17094"/>
                </a:cubicBezTo>
                <a:cubicBezTo>
                  <a:pt x="8367" y="17131"/>
                  <a:pt x="6072" y="15661"/>
                  <a:pt x="5048" y="13353"/>
                </a:cubicBezTo>
                <a:cubicBezTo>
                  <a:pt x="3640" y="10182"/>
                  <a:pt x="5073" y="6456"/>
                  <a:pt x="8246" y="5048"/>
                </a:cubicBezTo>
                <a:cubicBezTo>
                  <a:pt x="9028" y="4701"/>
                  <a:pt x="9855" y="4518"/>
                  <a:pt x="10703" y="4506"/>
                </a:cubicBezTo>
                <a:cubicBezTo>
                  <a:pt x="13232" y="4469"/>
                  <a:pt x="15525" y="5937"/>
                  <a:pt x="16552" y="8246"/>
                </a:cubicBezTo>
                <a:cubicBezTo>
                  <a:pt x="17957" y="11418"/>
                  <a:pt x="16523" y="15143"/>
                  <a:pt x="13354" y="16552"/>
                </a:cubicBezTo>
              </a:path>
            </a:pathLst>
          </a:custGeom>
          <a:solidFill>
            <a:schemeClr val="tx1">
              <a:lumMod val="65000"/>
              <a:alpha val="50000"/>
            </a:schemeClr>
          </a:solidFill>
          <a:ln>
            <a:noFill/>
          </a:ln>
        </p:spPr>
        <p:txBody>
          <a:bodyPr lIns="0" tIns="0" rIns="0" bIns="0"/>
          <a:lstStyle/>
          <a:p>
            <a:endParaRPr lang="en-US" sz="1200"/>
          </a:p>
        </p:txBody>
      </p:sp>
      <p:sp>
        <p:nvSpPr>
          <p:cNvPr id="18" name="AutoShape 159"/>
          <p:cNvSpPr>
            <a:spLocks/>
          </p:cNvSpPr>
          <p:nvPr/>
        </p:nvSpPr>
        <p:spPr bwMode="auto">
          <a:xfrm>
            <a:off x="6047094" y="4469546"/>
            <a:ext cx="325041" cy="267891"/>
          </a:xfrm>
          <a:custGeom>
            <a:avLst/>
            <a:gdLst/>
            <a:ahLst/>
            <a:cxnLst/>
            <a:rect l="0" t="0" r="r" b="b"/>
            <a:pathLst>
              <a:path w="21600" h="21600">
                <a:moveTo>
                  <a:pt x="17682" y="0"/>
                </a:moveTo>
                <a:lnTo>
                  <a:pt x="7693" y="12106"/>
                </a:lnTo>
                <a:lnTo>
                  <a:pt x="3916" y="7532"/>
                </a:lnTo>
                <a:lnTo>
                  <a:pt x="0" y="12279"/>
                </a:lnTo>
                <a:lnTo>
                  <a:pt x="3774" y="16854"/>
                </a:lnTo>
                <a:lnTo>
                  <a:pt x="7693" y="21600"/>
                </a:lnTo>
                <a:lnTo>
                  <a:pt x="11610" y="16854"/>
                </a:lnTo>
                <a:lnTo>
                  <a:pt x="21600" y="4747"/>
                </a:lnTo>
                <a:close/>
                <a:moveTo>
                  <a:pt x="17682" y="0"/>
                </a:moveTo>
              </a:path>
            </a:pathLst>
          </a:custGeom>
          <a:solidFill>
            <a:schemeClr val="tx1">
              <a:lumMod val="65000"/>
              <a:alpha val="50000"/>
            </a:schemeClr>
          </a:solidFill>
          <a:ln>
            <a:noFill/>
          </a:ln>
        </p:spPr>
        <p:txBody>
          <a:bodyPr lIns="0" tIns="0" rIns="0" bIns="0"/>
          <a:lstStyle/>
          <a:p>
            <a:endParaRPr lang="en-US" sz="1200"/>
          </a:p>
        </p:txBody>
      </p:sp>
      <p:sp>
        <p:nvSpPr>
          <p:cNvPr id="19" name="AutoShape 160"/>
          <p:cNvSpPr>
            <a:spLocks/>
          </p:cNvSpPr>
          <p:nvPr/>
        </p:nvSpPr>
        <p:spPr bwMode="auto">
          <a:xfrm>
            <a:off x="2065644" y="1954947"/>
            <a:ext cx="341710" cy="394097"/>
          </a:xfrm>
          <a:custGeom>
            <a:avLst/>
            <a:gdLst/>
            <a:ahLst/>
            <a:cxnLst/>
            <a:rect l="0" t="0" r="r" b="b"/>
            <a:pathLst>
              <a:path w="20253" h="20425">
                <a:moveTo>
                  <a:pt x="784" y="19711"/>
                </a:moveTo>
                <a:lnTo>
                  <a:pt x="1345" y="20079"/>
                </a:lnTo>
                <a:cubicBezTo>
                  <a:pt x="2212" y="20651"/>
                  <a:pt x="3444" y="20498"/>
                  <a:pt x="4096" y="19740"/>
                </a:cubicBezTo>
                <a:lnTo>
                  <a:pt x="9393" y="13576"/>
                </a:lnTo>
                <a:cubicBezTo>
                  <a:pt x="9514" y="13435"/>
                  <a:pt x="9606" y="13282"/>
                  <a:pt x="9671" y="13124"/>
                </a:cubicBezTo>
                <a:cubicBezTo>
                  <a:pt x="11561" y="13694"/>
                  <a:pt x="13720" y="13638"/>
                  <a:pt x="15693" y="12818"/>
                </a:cubicBezTo>
                <a:cubicBezTo>
                  <a:pt x="19623" y="11186"/>
                  <a:pt x="21344" y="7136"/>
                  <a:pt x="19532" y="3791"/>
                </a:cubicBezTo>
                <a:cubicBezTo>
                  <a:pt x="17720" y="445"/>
                  <a:pt x="13050" y="-949"/>
                  <a:pt x="9120" y="683"/>
                </a:cubicBezTo>
                <a:cubicBezTo>
                  <a:pt x="5191" y="2315"/>
                  <a:pt x="3466" y="6365"/>
                  <a:pt x="5278" y="9711"/>
                </a:cubicBezTo>
                <a:cubicBezTo>
                  <a:pt x="5494" y="10110"/>
                  <a:pt x="5751" y="10480"/>
                  <a:pt x="6043" y="10822"/>
                </a:cubicBezTo>
                <a:cubicBezTo>
                  <a:pt x="5913" y="10912"/>
                  <a:pt x="5795" y="11016"/>
                  <a:pt x="5690" y="11137"/>
                </a:cubicBezTo>
                <a:lnTo>
                  <a:pt x="394" y="17301"/>
                </a:lnTo>
                <a:cubicBezTo>
                  <a:pt x="-256" y="18060"/>
                  <a:pt x="-84" y="19140"/>
                  <a:pt x="784" y="19711"/>
                </a:cubicBezTo>
                <a:close/>
                <a:moveTo>
                  <a:pt x="10174" y="2627"/>
                </a:moveTo>
                <a:cubicBezTo>
                  <a:pt x="12883" y="1501"/>
                  <a:pt x="16080" y="2435"/>
                  <a:pt x="17314" y="4712"/>
                </a:cubicBezTo>
                <a:cubicBezTo>
                  <a:pt x="18547" y="6990"/>
                  <a:pt x="17348" y="9748"/>
                  <a:pt x="14639" y="10873"/>
                </a:cubicBezTo>
                <a:cubicBezTo>
                  <a:pt x="11928" y="11999"/>
                  <a:pt x="8731" y="11067"/>
                  <a:pt x="7498" y="8789"/>
                </a:cubicBezTo>
                <a:cubicBezTo>
                  <a:pt x="6264" y="6512"/>
                  <a:pt x="7462" y="3753"/>
                  <a:pt x="10174" y="2627"/>
                </a:cubicBezTo>
                <a:close/>
                <a:moveTo>
                  <a:pt x="10174" y="2627"/>
                </a:moveTo>
              </a:path>
            </a:pathLst>
          </a:custGeom>
          <a:solidFill>
            <a:schemeClr val="tx1">
              <a:lumMod val="65000"/>
              <a:alpha val="50000"/>
            </a:schemeClr>
          </a:solidFill>
          <a:ln>
            <a:noFill/>
          </a:ln>
        </p:spPr>
        <p:txBody>
          <a:bodyPr lIns="0" tIns="0" rIns="0" bIns="0"/>
          <a:lstStyle/>
          <a:p>
            <a:endParaRPr lang="en-US" sz="1200"/>
          </a:p>
        </p:txBody>
      </p:sp>
      <p:sp>
        <p:nvSpPr>
          <p:cNvPr id="20" name="AutoShape 161"/>
          <p:cNvSpPr>
            <a:spLocks/>
          </p:cNvSpPr>
          <p:nvPr/>
        </p:nvSpPr>
        <p:spPr bwMode="auto">
          <a:xfrm>
            <a:off x="1646544" y="3783747"/>
            <a:ext cx="388144" cy="341710"/>
          </a:xfrm>
          <a:custGeom>
            <a:avLst/>
            <a:gdLst/>
            <a:ahLst/>
            <a:cxnLst/>
            <a:rect l="0" t="0" r="r" b="b"/>
            <a:pathLst>
              <a:path w="21599" h="21529">
                <a:moveTo>
                  <a:pt x="19059" y="0"/>
                </a:moveTo>
                <a:lnTo>
                  <a:pt x="2541" y="0"/>
                </a:lnTo>
                <a:cubicBezTo>
                  <a:pt x="1138" y="0"/>
                  <a:pt x="0" y="1286"/>
                  <a:pt x="0" y="2871"/>
                </a:cubicBezTo>
                <a:lnTo>
                  <a:pt x="0" y="12917"/>
                </a:lnTo>
                <a:cubicBezTo>
                  <a:pt x="0" y="14502"/>
                  <a:pt x="1138" y="15787"/>
                  <a:pt x="2541" y="15787"/>
                </a:cubicBezTo>
                <a:lnTo>
                  <a:pt x="3812" y="15787"/>
                </a:lnTo>
                <a:lnTo>
                  <a:pt x="3812" y="20810"/>
                </a:lnTo>
                <a:cubicBezTo>
                  <a:pt x="3812" y="20994"/>
                  <a:pt x="3873" y="21178"/>
                  <a:pt x="3998" y="21318"/>
                </a:cubicBezTo>
                <a:cubicBezTo>
                  <a:pt x="4246" y="21599"/>
                  <a:pt x="4648" y="21600"/>
                  <a:pt x="4897" y="21318"/>
                </a:cubicBezTo>
                <a:lnTo>
                  <a:pt x="10164" y="15787"/>
                </a:lnTo>
                <a:lnTo>
                  <a:pt x="19059" y="15787"/>
                </a:lnTo>
                <a:cubicBezTo>
                  <a:pt x="20461" y="15787"/>
                  <a:pt x="21599" y="14502"/>
                  <a:pt x="21599" y="12917"/>
                </a:cubicBezTo>
                <a:lnTo>
                  <a:pt x="21599" y="2871"/>
                </a:lnTo>
                <a:cubicBezTo>
                  <a:pt x="21600" y="1286"/>
                  <a:pt x="20461" y="0"/>
                  <a:pt x="19059" y="0"/>
                </a:cubicBezTo>
                <a:moveTo>
                  <a:pt x="4447" y="4306"/>
                </a:moveTo>
                <a:lnTo>
                  <a:pt x="14612" y="4306"/>
                </a:lnTo>
                <a:cubicBezTo>
                  <a:pt x="14963" y="4306"/>
                  <a:pt x="15247" y="4627"/>
                  <a:pt x="15247" y="5024"/>
                </a:cubicBezTo>
                <a:cubicBezTo>
                  <a:pt x="15247" y="5420"/>
                  <a:pt x="14963" y="5742"/>
                  <a:pt x="14612" y="5742"/>
                </a:cubicBezTo>
                <a:lnTo>
                  <a:pt x="4447" y="5742"/>
                </a:lnTo>
                <a:cubicBezTo>
                  <a:pt x="4096" y="5742"/>
                  <a:pt x="3813" y="5420"/>
                  <a:pt x="3813" y="5024"/>
                </a:cubicBezTo>
                <a:cubicBezTo>
                  <a:pt x="3813" y="4627"/>
                  <a:pt x="4096" y="4306"/>
                  <a:pt x="4447" y="4306"/>
                </a:cubicBezTo>
                <a:moveTo>
                  <a:pt x="9530" y="11481"/>
                </a:moveTo>
                <a:lnTo>
                  <a:pt x="4447" y="11481"/>
                </a:lnTo>
                <a:cubicBezTo>
                  <a:pt x="4096" y="11481"/>
                  <a:pt x="3813" y="11161"/>
                  <a:pt x="3813" y="10765"/>
                </a:cubicBezTo>
                <a:cubicBezTo>
                  <a:pt x="3813" y="10366"/>
                  <a:pt x="4097" y="10047"/>
                  <a:pt x="4447" y="10047"/>
                </a:cubicBezTo>
                <a:lnTo>
                  <a:pt x="9530" y="10047"/>
                </a:lnTo>
                <a:cubicBezTo>
                  <a:pt x="9880" y="10047"/>
                  <a:pt x="10164" y="10366"/>
                  <a:pt x="10164" y="10765"/>
                </a:cubicBezTo>
                <a:cubicBezTo>
                  <a:pt x="10165" y="11161"/>
                  <a:pt x="9880" y="11481"/>
                  <a:pt x="9530" y="11481"/>
                </a:cubicBezTo>
                <a:moveTo>
                  <a:pt x="17153" y="8612"/>
                </a:moveTo>
                <a:lnTo>
                  <a:pt x="4447" y="8612"/>
                </a:lnTo>
                <a:cubicBezTo>
                  <a:pt x="4096" y="8612"/>
                  <a:pt x="3813" y="8291"/>
                  <a:pt x="3813" y="7893"/>
                </a:cubicBezTo>
                <a:cubicBezTo>
                  <a:pt x="3813" y="7497"/>
                  <a:pt x="4097" y="7176"/>
                  <a:pt x="4447" y="7176"/>
                </a:cubicBezTo>
                <a:lnTo>
                  <a:pt x="17153" y="7176"/>
                </a:lnTo>
                <a:cubicBezTo>
                  <a:pt x="17505" y="7176"/>
                  <a:pt x="17788" y="7497"/>
                  <a:pt x="17788" y="7893"/>
                </a:cubicBezTo>
                <a:cubicBezTo>
                  <a:pt x="17788" y="8290"/>
                  <a:pt x="17505" y="8612"/>
                  <a:pt x="17153" y="8612"/>
                </a:cubicBezTo>
              </a:path>
            </a:pathLst>
          </a:custGeom>
          <a:solidFill>
            <a:schemeClr val="tx1">
              <a:lumMod val="65000"/>
              <a:alpha val="50000"/>
            </a:schemeClr>
          </a:solidFill>
          <a:ln>
            <a:noFill/>
          </a:ln>
        </p:spPr>
        <p:txBody>
          <a:bodyPr lIns="0" tIns="0" rIns="0" bIns="0"/>
          <a:lstStyle/>
          <a:p>
            <a:endParaRPr lang="en-US" sz="1200"/>
          </a:p>
        </p:txBody>
      </p:sp>
      <p:sp>
        <p:nvSpPr>
          <p:cNvPr id="21" name="AutoShape 162"/>
          <p:cNvSpPr>
            <a:spLocks/>
          </p:cNvSpPr>
          <p:nvPr/>
        </p:nvSpPr>
        <p:spPr bwMode="auto">
          <a:xfrm>
            <a:off x="2789544" y="1288196"/>
            <a:ext cx="286941" cy="406004"/>
          </a:xfrm>
          <a:custGeom>
            <a:avLst/>
            <a:gdLst/>
            <a:ahLst/>
            <a:cxnLst/>
            <a:rect l="0" t="0" r="r" b="b"/>
            <a:pathLst>
              <a:path w="21600" h="21600">
                <a:moveTo>
                  <a:pt x="10800" y="0"/>
                </a:moveTo>
                <a:cubicBezTo>
                  <a:pt x="4833" y="0"/>
                  <a:pt x="0" y="3408"/>
                  <a:pt x="0" y="7611"/>
                </a:cubicBezTo>
                <a:cubicBezTo>
                  <a:pt x="0" y="11814"/>
                  <a:pt x="10800" y="21600"/>
                  <a:pt x="10800" y="21600"/>
                </a:cubicBezTo>
                <a:cubicBezTo>
                  <a:pt x="10800" y="21600"/>
                  <a:pt x="21600" y="11814"/>
                  <a:pt x="21600" y="7611"/>
                </a:cubicBezTo>
                <a:cubicBezTo>
                  <a:pt x="21600" y="3408"/>
                  <a:pt x="16764" y="0"/>
                  <a:pt x="10800" y="0"/>
                </a:cubicBezTo>
                <a:close/>
                <a:moveTo>
                  <a:pt x="10800" y="8844"/>
                </a:moveTo>
                <a:cubicBezTo>
                  <a:pt x="8946" y="8844"/>
                  <a:pt x="7444" y="7784"/>
                  <a:pt x="7444" y="6478"/>
                </a:cubicBezTo>
                <a:cubicBezTo>
                  <a:pt x="7444" y="5172"/>
                  <a:pt x="8946" y="4113"/>
                  <a:pt x="10800" y="4113"/>
                </a:cubicBezTo>
                <a:cubicBezTo>
                  <a:pt x="12653" y="4113"/>
                  <a:pt x="14158" y="5172"/>
                  <a:pt x="14158" y="6478"/>
                </a:cubicBezTo>
                <a:cubicBezTo>
                  <a:pt x="14157" y="7785"/>
                  <a:pt x="12653" y="8844"/>
                  <a:pt x="10800" y="8844"/>
                </a:cubicBezTo>
                <a:close/>
                <a:moveTo>
                  <a:pt x="10800" y="8844"/>
                </a:moveTo>
              </a:path>
            </a:pathLst>
          </a:custGeom>
          <a:solidFill>
            <a:schemeClr val="tx1">
              <a:lumMod val="65000"/>
              <a:alpha val="50000"/>
            </a:schemeClr>
          </a:solidFill>
          <a:ln>
            <a:noFill/>
          </a:ln>
        </p:spPr>
        <p:txBody>
          <a:bodyPr lIns="0" tIns="0" rIns="0" bIns="0"/>
          <a:lstStyle/>
          <a:p>
            <a:endParaRPr lang="en-US" sz="1200"/>
          </a:p>
        </p:txBody>
      </p:sp>
      <p:sp>
        <p:nvSpPr>
          <p:cNvPr id="22" name="AutoShape 163"/>
          <p:cNvSpPr>
            <a:spLocks/>
          </p:cNvSpPr>
          <p:nvPr/>
        </p:nvSpPr>
        <p:spPr bwMode="auto">
          <a:xfrm>
            <a:off x="5722054" y="1488221"/>
            <a:ext cx="269081" cy="319088"/>
          </a:xfrm>
          <a:custGeom>
            <a:avLst/>
            <a:gdLst/>
            <a:ahLst/>
            <a:cxnLst/>
            <a:rect l="0" t="0" r="r" b="b"/>
            <a:pathLst>
              <a:path w="20064" h="20256">
                <a:moveTo>
                  <a:pt x="13155" y="17982"/>
                </a:moveTo>
                <a:lnTo>
                  <a:pt x="19178" y="8380"/>
                </a:lnTo>
                <a:cubicBezTo>
                  <a:pt x="20885" y="5657"/>
                  <a:pt x="20070" y="2851"/>
                  <a:pt x="17198" y="1555"/>
                </a:cubicBezTo>
                <a:lnTo>
                  <a:pt x="14978" y="555"/>
                </a:lnTo>
                <a:cubicBezTo>
                  <a:pt x="12128" y="-730"/>
                  <a:pt x="9049" y="266"/>
                  <a:pt x="7314" y="3032"/>
                </a:cubicBezTo>
                <a:lnTo>
                  <a:pt x="611" y="13723"/>
                </a:lnTo>
                <a:cubicBezTo>
                  <a:pt x="-715" y="15837"/>
                  <a:pt x="179" y="18563"/>
                  <a:pt x="2684" y="19691"/>
                </a:cubicBezTo>
                <a:cubicBezTo>
                  <a:pt x="2717" y="19706"/>
                  <a:pt x="2748" y="19722"/>
                  <a:pt x="2780" y="19737"/>
                </a:cubicBezTo>
                <a:cubicBezTo>
                  <a:pt x="5296" y="20870"/>
                  <a:pt x="8417" y="20085"/>
                  <a:pt x="9810" y="17995"/>
                </a:cubicBezTo>
                <a:lnTo>
                  <a:pt x="14489" y="10532"/>
                </a:lnTo>
                <a:cubicBezTo>
                  <a:pt x="15472" y="8967"/>
                  <a:pt x="14844" y="7114"/>
                  <a:pt x="13064" y="6310"/>
                </a:cubicBezTo>
                <a:lnTo>
                  <a:pt x="12720" y="6155"/>
                </a:lnTo>
                <a:cubicBezTo>
                  <a:pt x="10973" y="5367"/>
                  <a:pt x="8906" y="5975"/>
                  <a:pt x="7908" y="7565"/>
                </a:cubicBezTo>
                <a:lnTo>
                  <a:pt x="4022" y="13763"/>
                </a:lnTo>
                <a:lnTo>
                  <a:pt x="5743" y="14538"/>
                </a:lnTo>
                <a:lnTo>
                  <a:pt x="9629" y="8341"/>
                </a:lnTo>
                <a:cubicBezTo>
                  <a:pt x="10045" y="7678"/>
                  <a:pt x="10877" y="7197"/>
                  <a:pt x="11804" y="7614"/>
                </a:cubicBezTo>
                <a:lnTo>
                  <a:pt x="12146" y="7770"/>
                </a:lnTo>
                <a:cubicBezTo>
                  <a:pt x="12978" y="8144"/>
                  <a:pt x="13244" y="8997"/>
                  <a:pt x="12768" y="9756"/>
                </a:cubicBezTo>
                <a:lnTo>
                  <a:pt x="8150" y="17122"/>
                </a:lnTo>
                <a:cubicBezTo>
                  <a:pt x="7298" y="18481"/>
                  <a:pt x="5299" y="18999"/>
                  <a:pt x="3696" y="18276"/>
                </a:cubicBezTo>
                <a:cubicBezTo>
                  <a:pt x="2834" y="17888"/>
                  <a:pt x="2261" y="17221"/>
                  <a:pt x="2044" y="16475"/>
                </a:cubicBezTo>
                <a:cubicBezTo>
                  <a:pt x="1911" y="15813"/>
                  <a:pt x="2057" y="14939"/>
                  <a:pt x="2770" y="13800"/>
                </a:cubicBezTo>
                <a:lnTo>
                  <a:pt x="9037" y="3806"/>
                </a:lnTo>
                <a:cubicBezTo>
                  <a:pt x="10498" y="1474"/>
                  <a:pt x="12591" y="1351"/>
                  <a:pt x="14062" y="2015"/>
                </a:cubicBezTo>
                <a:lnTo>
                  <a:pt x="16282" y="3016"/>
                </a:lnTo>
                <a:cubicBezTo>
                  <a:pt x="18462" y="3998"/>
                  <a:pt x="18441" y="6026"/>
                  <a:pt x="17455" y="7601"/>
                </a:cubicBezTo>
                <a:lnTo>
                  <a:pt x="11433" y="17206"/>
                </a:lnTo>
                <a:lnTo>
                  <a:pt x="13155" y="17982"/>
                </a:lnTo>
                <a:close/>
                <a:moveTo>
                  <a:pt x="13155" y="17982"/>
                </a:moveTo>
              </a:path>
            </a:pathLst>
          </a:custGeom>
          <a:solidFill>
            <a:schemeClr val="tx1">
              <a:lumMod val="65000"/>
              <a:alpha val="50000"/>
            </a:schemeClr>
          </a:solidFill>
          <a:ln>
            <a:noFill/>
          </a:ln>
        </p:spPr>
        <p:txBody>
          <a:bodyPr lIns="0" tIns="0" rIns="0" bIns="0"/>
          <a:lstStyle/>
          <a:p>
            <a:endParaRPr lang="en-US" sz="1200"/>
          </a:p>
        </p:txBody>
      </p:sp>
      <p:sp>
        <p:nvSpPr>
          <p:cNvPr id="97" name="AutoShape 164"/>
          <p:cNvSpPr>
            <a:spLocks/>
          </p:cNvSpPr>
          <p:nvPr/>
        </p:nvSpPr>
        <p:spPr bwMode="auto">
          <a:xfrm>
            <a:off x="6018519" y="802422"/>
            <a:ext cx="770335" cy="770335"/>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5"/>
          </a:solidFill>
          <a:ln>
            <a:noFill/>
          </a:ln>
        </p:spPr>
        <p:txBody>
          <a:bodyPr lIns="0" tIns="0" rIns="0" bIns="0"/>
          <a:lstStyle/>
          <a:p>
            <a:endParaRPr lang="en-US" sz="1200"/>
          </a:p>
        </p:txBody>
      </p:sp>
      <p:grpSp>
        <p:nvGrpSpPr>
          <p:cNvPr id="98" name="Group 167"/>
          <p:cNvGrpSpPr>
            <a:grpSpLocks/>
          </p:cNvGrpSpPr>
          <p:nvPr/>
        </p:nvGrpSpPr>
        <p:grpSpPr bwMode="auto">
          <a:xfrm>
            <a:off x="6161394" y="1011972"/>
            <a:ext cx="477441" cy="378619"/>
            <a:chOff x="0" y="0"/>
            <a:chExt cx="401" cy="318"/>
          </a:xfrm>
          <a:solidFill>
            <a:srgbClr val="FFFFFF"/>
          </a:solidFill>
        </p:grpSpPr>
        <p:sp>
          <p:nvSpPr>
            <p:cNvPr id="99" name="AutoShape 165"/>
            <p:cNvSpPr>
              <a:spLocks/>
            </p:cNvSpPr>
            <p:nvPr/>
          </p:nvSpPr>
          <p:spPr bwMode="auto">
            <a:xfrm>
              <a:off x="0" y="72"/>
              <a:ext cx="286" cy="246"/>
            </a:xfrm>
            <a:custGeom>
              <a:avLst/>
              <a:gdLst/>
              <a:ahLst/>
              <a:cxnLst/>
              <a:rect l="0" t="0" r="r" b="b"/>
              <a:pathLst>
                <a:path w="21600" h="21600">
                  <a:moveTo>
                    <a:pt x="2257" y="21600"/>
                  </a:moveTo>
                  <a:lnTo>
                    <a:pt x="6069" y="16864"/>
                  </a:lnTo>
                  <a:lnTo>
                    <a:pt x="21600" y="16864"/>
                  </a:lnTo>
                  <a:lnTo>
                    <a:pt x="21600" y="11806"/>
                  </a:lnTo>
                  <a:lnTo>
                    <a:pt x="7525" y="11806"/>
                  </a:lnTo>
                  <a:lnTo>
                    <a:pt x="6770" y="11806"/>
                  </a:lnTo>
                  <a:lnTo>
                    <a:pt x="6770" y="10915"/>
                  </a:lnTo>
                  <a:lnTo>
                    <a:pt x="6770" y="0"/>
                  </a:lnTo>
                  <a:lnTo>
                    <a:pt x="0" y="0"/>
                  </a:lnTo>
                  <a:lnTo>
                    <a:pt x="0" y="16864"/>
                  </a:lnTo>
                  <a:lnTo>
                    <a:pt x="2257" y="16864"/>
                  </a:lnTo>
                  <a:close/>
                  <a:moveTo>
                    <a:pt x="2257"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00" name="AutoShape 166"/>
            <p:cNvSpPr>
              <a:spLocks/>
            </p:cNvSpPr>
            <p:nvPr/>
          </p:nvSpPr>
          <p:spPr bwMode="auto">
            <a:xfrm>
              <a:off x="104" y="0"/>
              <a:ext cx="297" cy="256"/>
            </a:xfrm>
            <a:custGeom>
              <a:avLst/>
              <a:gdLst/>
              <a:ahLst/>
              <a:cxnLst/>
              <a:rect l="0" t="0" r="r" b="b"/>
              <a:pathLst>
                <a:path w="21600" h="21600">
                  <a:moveTo>
                    <a:pt x="15518" y="16784"/>
                  </a:moveTo>
                  <a:lnTo>
                    <a:pt x="19269" y="21600"/>
                  </a:lnTo>
                  <a:lnTo>
                    <a:pt x="19269" y="16784"/>
                  </a:lnTo>
                  <a:lnTo>
                    <a:pt x="21600" y="16784"/>
                  </a:lnTo>
                  <a:lnTo>
                    <a:pt x="21600" y="0"/>
                  </a:lnTo>
                  <a:lnTo>
                    <a:pt x="0" y="0"/>
                  </a:lnTo>
                  <a:lnTo>
                    <a:pt x="0" y="6316"/>
                  </a:lnTo>
                  <a:lnTo>
                    <a:pt x="0" y="16785"/>
                  </a:lnTo>
                  <a:lnTo>
                    <a:pt x="13520" y="16785"/>
                  </a:lnTo>
                  <a:lnTo>
                    <a:pt x="15518" y="16785"/>
                  </a:lnTo>
                  <a:close/>
                  <a:moveTo>
                    <a:pt x="18036" y="6640"/>
                  </a:moveTo>
                  <a:cubicBezTo>
                    <a:pt x="18944" y="6640"/>
                    <a:pt x="19679" y="7496"/>
                    <a:pt x="19679" y="8550"/>
                  </a:cubicBezTo>
                  <a:cubicBezTo>
                    <a:pt x="19679" y="9605"/>
                    <a:pt x="18944" y="10460"/>
                    <a:pt x="18036" y="10460"/>
                  </a:cubicBezTo>
                  <a:cubicBezTo>
                    <a:pt x="17127" y="10460"/>
                    <a:pt x="16392" y="9605"/>
                    <a:pt x="16392" y="8550"/>
                  </a:cubicBezTo>
                  <a:cubicBezTo>
                    <a:pt x="16392" y="7496"/>
                    <a:pt x="17127" y="6640"/>
                    <a:pt x="18036" y="6640"/>
                  </a:cubicBezTo>
                  <a:moveTo>
                    <a:pt x="4218" y="10460"/>
                  </a:moveTo>
                  <a:cubicBezTo>
                    <a:pt x="3309" y="10460"/>
                    <a:pt x="2572" y="9605"/>
                    <a:pt x="2572" y="8550"/>
                  </a:cubicBezTo>
                  <a:cubicBezTo>
                    <a:pt x="2572" y="7496"/>
                    <a:pt x="3309" y="6640"/>
                    <a:pt x="4218" y="6640"/>
                  </a:cubicBezTo>
                  <a:cubicBezTo>
                    <a:pt x="5125" y="6640"/>
                    <a:pt x="5861" y="7496"/>
                    <a:pt x="5861" y="8550"/>
                  </a:cubicBezTo>
                  <a:cubicBezTo>
                    <a:pt x="5861" y="9605"/>
                    <a:pt x="5126" y="10460"/>
                    <a:pt x="4218" y="10460"/>
                  </a:cubicBezTo>
                  <a:moveTo>
                    <a:pt x="8823" y="10460"/>
                  </a:moveTo>
                  <a:cubicBezTo>
                    <a:pt x="7914" y="10460"/>
                    <a:pt x="7179" y="9605"/>
                    <a:pt x="7179" y="8550"/>
                  </a:cubicBezTo>
                  <a:cubicBezTo>
                    <a:pt x="7179" y="7496"/>
                    <a:pt x="7915" y="6640"/>
                    <a:pt x="8823" y="6640"/>
                  </a:cubicBezTo>
                  <a:cubicBezTo>
                    <a:pt x="9732" y="6640"/>
                    <a:pt x="10467" y="7496"/>
                    <a:pt x="10467" y="8550"/>
                  </a:cubicBezTo>
                  <a:cubicBezTo>
                    <a:pt x="10467" y="9605"/>
                    <a:pt x="9732" y="10460"/>
                    <a:pt x="8823" y="10460"/>
                  </a:cubicBezTo>
                  <a:moveTo>
                    <a:pt x="13429" y="10460"/>
                  </a:moveTo>
                  <a:cubicBezTo>
                    <a:pt x="12522" y="10460"/>
                    <a:pt x="11784" y="9605"/>
                    <a:pt x="11784" y="8550"/>
                  </a:cubicBezTo>
                  <a:cubicBezTo>
                    <a:pt x="11784" y="7496"/>
                    <a:pt x="12522" y="6640"/>
                    <a:pt x="13429" y="6640"/>
                  </a:cubicBezTo>
                  <a:cubicBezTo>
                    <a:pt x="13459" y="6640"/>
                    <a:pt x="13490" y="6645"/>
                    <a:pt x="13519" y="6646"/>
                  </a:cubicBezTo>
                  <a:cubicBezTo>
                    <a:pt x="14385" y="6700"/>
                    <a:pt x="15073" y="7531"/>
                    <a:pt x="15073" y="8550"/>
                  </a:cubicBezTo>
                  <a:cubicBezTo>
                    <a:pt x="15073" y="9570"/>
                    <a:pt x="14385" y="10399"/>
                    <a:pt x="13519" y="10453"/>
                  </a:cubicBezTo>
                  <a:cubicBezTo>
                    <a:pt x="13490" y="10457"/>
                    <a:pt x="13459" y="10460"/>
                    <a:pt x="13429" y="10460"/>
                  </a:cubicBez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95" name="AutoShape 169"/>
          <p:cNvSpPr>
            <a:spLocks/>
          </p:cNvSpPr>
          <p:nvPr/>
        </p:nvSpPr>
        <p:spPr bwMode="auto">
          <a:xfrm>
            <a:off x="6580494" y="2649081"/>
            <a:ext cx="770335" cy="771525"/>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5"/>
          </a:solidFill>
          <a:ln>
            <a:noFill/>
          </a:ln>
        </p:spPr>
        <p:txBody>
          <a:bodyPr lIns="0" tIns="0" rIns="0" bIns="0"/>
          <a:lstStyle/>
          <a:p>
            <a:endParaRPr lang="en-US" sz="1200"/>
          </a:p>
        </p:txBody>
      </p:sp>
      <p:sp>
        <p:nvSpPr>
          <p:cNvPr id="96" name="AutoShape 170"/>
          <p:cNvSpPr>
            <a:spLocks/>
          </p:cNvSpPr>
          <p:nvPr/>
        </p:nvSpPr>
        <p:spPr bwMode="auto">
          <a:xfrm>
            <a:off x="6675744" y="2763558"/>
            <a:ext cx="585788" cy="454329"/>
          </a:xfrm>
          <a:custGeom>
            <a:avLst/>
            <a:gdLst/>
            <a:ahLst/>
            <a:cxnLst/>
            <a:rect l="0" t="0" r="r" b="b"/>
            <a:pathLst>
              <a:path w="21600" h="21600">
                <a:moveTo>
                  <a:pt x="21600" y="15836"/>
                </a:moveTo>
                <a:cubicBezTo>
                  <a:pt x="21600" y="14129"/>
                  <a:pt x="20945" y="12627"/>
                  <a:pt x="19943" y="11712"/>
                </a:cubicBezTo>
                <a:cubicBezTo>
                  <a:pt x="19904" y="5246"/>
                  <a:pt x="15820" y="0"/>
                  <a:pt x="10801" y="0"/>
                </a:cubicBezTo>
                <a:cubicBezTo>
                  <a:pt x="5780" y="0"/>
                  <a:pt x="1696" y="5246"/>
                  <a:pt x="1658" y="11712"/>
                </a:cubicBezTo>
                <a:cubicBezTo>
                  <a:pt x="656" y="12627"/>
                  <a:pt x="0" y="14129"/>
                  <a:pt x="0" y="15836"/>
                </a:cubicBezTo>
                <a:cubicBezTo>
                  <a:pt x="0" y="18566"/>
                  <a:pt x="1679" y="20777"/>
                  <a:pt x="3775" y="20884"/>
                </a:cubicBezTo>
                <a:cubicBezTo>
                  <a:pt x="3775" y="21279"/>
                  <a:pt x="4022" y="21600"/>
                  <a:pt x="4329" y="21600"/>
                </a:cubicBezTo>
                <a:lnTo>
                  <a:pt x="5974" y="21600"/>
                </a:lnTo>
                <a:cubicBezTo>
                  <a:pt x="6281" y="21600"/>
                  <a:pt x="6530" y="21279"/>
                  <a:pt x="6530" y="20884"/>
                </a:cubicBezTo>
                <a:lnTo>
                  <a:pt x="6530" y="10787"/>
                </a:lnTo>
                <a:cubicBezTo>
                  <a:pt x="6530" y="10391"/>
                  <a:pt x="6281" y="10072"/>
                  <a:pt x="5974" y="10072"/>
                </a:cubicBezTo>
                <a:lnTo>
                  <a:pt x="4329" y="10072"/>
                </a:lnTo>
                <a:cubicBezTo>
                  <a:pt x="4022" y="10072"/>
                  <a:pt x="3775" y="10391"/>
                  <a:pt x="3775" y="10787"/>
                </a:cubicBezTo>
                <a:cubicBezTo>
                  <a:pt x="3567" y="10798"/>
                  <a:pt x="3369" y="10843"/>
                  <a:pt x="3172" y="10893"/>
                </a:cubicBezTo>
                <a:cubicBezTo>
                  <a:pt x="3528" y="5866"/>
                  <a:pt x="6811" y="1913"/>
                  <a:pt x="10800" y="1913"/>
                </a:cubicBezTo>
                <a:cubicBezTo>
                  <a:pt x="14788" y="1913"/>
                  <a:pt x="18071" y="5866"/>
                  <a:pt x="18428" y="10893"/>
                </a:cubicBezTo>
                <a:cubicBezTo>
                  <a:pt x="18230" y="10844"/>
                  <a:pt x="18032" y="10798"/>
                  <a:pt x="17825" y="10787"/>
                </a:cubicBezTo>
                <a:cubicBezTo>
                  <a:pt x="17825" y="10391"/>
                  <a:pt x="17577" y="10072"/>
                  <a:pt x="17270" y="10072"/>
                </a:cubicBezTo>
                <a:lnTo>
                  <a:pt x="15625" y="10072"/>
                </a:lnTo>
                <a:cubicBezTo>
                  <a:pt x="15318" y="10072"/>
                  <a:pt x="15069" y="10391"/>
                  <a:pt x="15069" y="10787"/>
                </a:cubicBezTo>
                <a:lnTo>
                  <a:pt x="15069" y="20884"/>
                </a:lnTo>
                <a:cubicBezTo>
                  <a:pt x="15069" y="21279"/>
                  <a:pt x="15318" y="21600"/>
                  <a:pt x="15624" y="21600"/>
                </a:cubicBezTo>
                <a:lnTo>
                  <a:pt x="17271" y="21600"/>
                </a:lnTo>
                <a:cubicBezTo>
                  <a:pt x="17577" y="21600"/>
                  <a:pt x="17825" y="21279"/>
                  <a:pt x="17825" y="20884"/>
                </a:cubicBezTo>
                <a:cubicBezTo>
                  <a:pt x="18243" y="20862"/>
                  <a:pt x="18644" y="20755"/>
                  <a:pt x="19020" y="20579"/>
                </a:cubicBezTo>
                <a:lnTo>
                  <a:pt x="19796" y="20080"/>
                </a:lnTo>
                <a:cubicBezTo>
                  <a:pt x="20880" y="19181"/>
                  <a:pt x="21600" y="17622"/>
                  <a:pt x="21600" y="15836"/>
                </a:cubicBezTo>
              </a:path>
            </a:pathLst>
          </a:custGeom>
          <a:solidFill>
            <a:srgbClr val="FFFFFF"/>
          </a:solidFill>
          <a:ln>
            <a:noFill/>
          </a:ln>
        </p:spPr>
        <p:txBody>
          <a:bodyPr lIns="0" tIns="0" rIns="0" bIns="0"/>
          <a:lstStyle/>
          <a:p>
            <a:endParaRPr lang="en-US" sz="1200"/>
          </a:p>
        </p:txBody>
      </p:sp>
      <p:sp>
        <p:nvSpPr>
          <p:cNvPr id="82" name="AutoShape 172"/>
          <p:cNvSpPr>
            <a:spLocks/>
          </p:cNvSpPr>
          <p:nvPr/>
        </p:nvSpPr>
        <p:spPr bwMode="auto">
          <a:xfrm>
            <a:off x="2133509" y="691264"/>
            <a:ext cx="814388" cy="81438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83" name="Group 184"/>
          <p:cNvGrpSpPr>
            <a:grpSpLocks/>
          </p:cNvGrpSpPr>
          <p:nvPr/>
        </p:nvGrpSpPr>
        <p:grpSpPr bwMode="auto">
          <a:xfrm>
            <a:off x="2178754" y="938748"/>
            <a:ext cx="588169" cy="432197"/>
            <a:chOff x="0" y="0"/>
            <a:chExt cx="494" cy="363"/>
          </a:xfrm>
          <a:solidFill>
            <a:srgbClr val="FFFFFF"/>
          </a:solidFill>
        </p:grpSpPr>
        <p:sp>
          <p:nvSpPr>
            <p:cNvPr id="84" name="AutoShape 173"/>
            <p:cNvSpPr>
              <a:spLocks/>
            </p:cNvSpPr>
            <p:nvPr/>
          </p:nvSpPr>
          <p:spPr bwMode="auto">
            <a:xfrm>
              <a:off x="144" y="224"/>
              <a:ext cx="102" cy="45"/>
            </a:xfrm>
            <a:custGeom>
              <a:avLst/>
              <a:gdLst/>
              <a:ahLst/>
              <a:cxnLst/>
              <a:rect l="0" t="0" r="r" b="b"/>
              <a:pathLst>
                <a:path w="21600" h="21600">
                  <a:moveTo>
                    <a:pt x="20818" y="21600"/>
                  </a:moveTo>
                  <a:lnTo>
                    <a:pt x="21600" y="0"/>
                  </a:lnTo>
                  <a:lnTo>
                    <a:pt x="0" y="0"/>
                  </a:lnTo>
                  <a:lnTo>
                    <a:pt x="782" y="21600"/>
                  </a:lnTo>
                  <a:close/>
                  <a:moveTo>
                    <a:pt x="20818"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5" name="AutoShape 174"/>
            <p:cNvSpPr>
              <a:spLocks/>
            </p:cNvSpPr>
            <p:nvPr/>
          </p:nvSpPr>
          <p:spPr bwMode="auto">
            <a:xfrm>
              <a:off x="264" y="136"/>
              <a:ext cx="112" cy="76"/>
            </a:xfrm>
            <a:custGeom>
              <a:avLst/>
              <a:gdLst/>
              <a:ahLst/>
              <a:cxnLst/>
              <a:rect l="0" t="0" r="r" b="b"/>
              <a:pathLst>
                <a:path w="21600" h="21600">
                  <a:moveTo>
                    <a:pt x="0" y="21600"/>
                  </a:moveTo>
                  <a:lnTo>
                    <a:pt x="17854" y="21600"/>
                  </a:lnTo>
                  <a:lnTo>
                    <a:pt x="21600" y="0"/>
                  </a:lnTo>
                  <a:lnTo>
                    <a:pt x="1180" y="0"/>
                  </a:lnTo>
                  <a:close/>
                  <a:moveTo>
                    <a:pt x="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6" name="AutoShape 175"/>
            <p:cNvSpPr>
              <a:spLocks/>
            </p:cNvSpPr>
            <p:nvPr/>
          </p:nvSpPr>
          <p:spPr bwMode="auto">
            <a:xfrm>
              <a:off x="40" y="224"/>
              <a:ext cx="94" cy="45"/>
            </a:xfrm>
            <a:custGeom>
              <a:avLst/>
              <a:gdLst/>
              <a:ahLst/>
              <a:cxnLst/>
              <a:rect l="0" t="0" r="r" b="b"/>
              <a:pathLst>
                <a:path w="21600" h="21600">
                  <a:moveTo>
                    <a:pt x="0" y="0"/>
                  </a:moveTo>
                  <a:lnTo>
                    <a:pt x="2690" y="21600"/>
                  </a:lnTo>
                  <a:lnTo>
                    <a:pt x="21600" y="21600"/>
                  </a:lnTo>
                  <a:lnTo>
                    <a:pt x="20757" y="0"/>
                  </a:lnTo>
                  <a:close/>
                  <a:moveTo>
                    <a:pt x="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7" name="AutoShape 176"/>
            <p:cNvSpPr>
              <a:spLocks/>
            </p:cNvSpPr>
            <p:nvPr/>
          </p:nvSpPr>
          <p:spPr bwMode="auto">
            <a:xfrm>
              <a:off x="264" y="224"/>
              <a:ext cx="94" cy="45"/>
            </a:xfrm>
            <a:custGeom>
              <a:avLst/>
              <a:gdLst/>
              <a:ahLst/>
              <a:cxnLst/>
              <a:rect l="0" t="0" r="r" b="b"/>
              <a:pathLst>
                <a:path w="21600" h="21600">
                  <a:moveTo>
                    <a:pt x="21600" y="0"/>
                  </a:moveTo>
                  <a:lnTo>
                    <a:pt x="849" y="0"/>
                  </a:lnTo>
                  <a:lnTo>
                    <a:pt x="0" y="21600"/>
                  </a:lnTo>
                  <a:lnTo>
                    <a:pt x="18908" y="21600"/>
                  </a:lnTo>
                  <a:close/>
                  <a:moveTo>
                    <a:pt x="216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8" name="AutoShape 177"/>
            <p:cNvSpPr>
              <a:spLocks/>
            </p:cNvSpPr>
            <p:nvPr/>
          </p:nvSpPr>
          <p:spPr bwMode="auto">
            <a:xfrm>
              <a:off x="272" y="0"/>
              <a:ext cx="222" cy="121"/>
            </a:xfrm>
            <a:custGeom>
              <a:avLst/>
              <a:gdLst/>
              <a:ahLst/>
              <a:cxnLst/>
              <a:rect l="0" t="0" r="r" b="b"/>
              <a:pathLst>
                <a:path w="20936" h="21600">
                  <a:moveTo>
                    <a:pt x="14658" y="0"/>
                  </a:moveTo>
                  <a:cubicBezTo>
                    <a:pt x="14213" y="0"/>
                    <a:pt x="13845" y="296"/>
                    <a:pt x="13551" y="664"/>
                  </a:cubicBezTo>
                  <a:cubicBezTo>
                    <a:pt x="13380" y="839"/>
                    <a:pt x="13210" y="1109"/>
                    <a:pt x="13050" y="1412"/>
                  </a:cubicBezTo>
                  <a:cubicBezTo>
                    <a:pt x="11217" y="4882"/>
                    <a:pt x="9385" y="8373"/>
                    <a:pt x="7552" y="11841"/>
                  </a:cubicBezTo>
                  <a:cubicBezTo>
                    <a:pt x="7352" y="12222"/>
                    <a:pt x="7211" y="12557"/>
                    <a:pt x="7113" y="13060"/>
                  </a:cubicBezTo>
                  <a:lnTo>
                    <a:pt x="378" y="13060"/>
                  </a:lnTo>
                  <a:lnTo>
                    <a:pt x="0" y="21600"/>
                  </a:lnTo>
                  <a:lnTo>
                    <a:pt x="10260" y="21600"/>
                  </a:lnTo>
                  <a:lnTo>
                    <a:pt x="11034" y="16177"/>
                  </a:lnTo>
                  <a:cubicBezTo>
                    <a:pt x="12497" y="13410"/>
                    <a:pt x="13961" y="10547"/>
                    <a:pt x="15424" y="8037"/>
                  </a:cubicBezTo>
                  <a:lnTo>
                    <a:pt x="18943" y="8037"/>
                  </a:lnTo>
                  <a:cubicBezTo>
                    <a:pt x="21600" y="8037"/>
                    <a:pt x="21600" y="0"/>
                    <a:pt x="18943" y="0"/>
                  </a:cubicBezTo>
                  <a:lnTo>
                    <a:pt x="14658" y="0"/>
                  </a:lnTo>
                  <a:close/>
                  <a:moveTo>
                    <a:pt x="14658"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9" name="AutoShape 178"/>
            <p:cNvSpPr>
              <a:spLocks/>
            </p:cNvSpPr>
            <p:nvPr/>
          </p:nvSpPr>
          <p:spPr bwMode="auto">
            <a:xfrm>
              <a:off x="136" y="72"/>
              <a:ext cx="127" cy="47"/>
            </a:xfrm>
            <a:custGeom>
              <a:avLst/>
              <a:gdLst/>
              <a:ahLst/>
              <a:cxnLst/>
              <a:rect l="0" t="0" r="r" b="b"/>
              <a:pathLst>
                <a:path w="21600" h="21600">
                  <a:moveTo>
                    <a:pt x="682" y="21600"/>
                  </a:moveTo>
                  <a:lnTo>
                    <a:pt x="20921" y="21600"/>
                  </a:lnTo>
                  <a:lnTo>
                    <a:pt x="21600" y="0"/>
                  </a:lnTo>
                  <a:lnTo>
                    <a:pt x="0" y="0"/>
                  </a:lnTo>
                  <a:close/>
                  <a:moveTo>
                    <a:pt x="682"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0" name="AutoShape 179"/>
            <p:cNvSpPr>
              <a:spLocks/>
            </p:cNvSpPr>
            <p:nvPr/>
          </p:nvSpPr>
          <p:spPr bwMode="auto">
            <a:xfrm>
              <a:off x="16" y="136"/>
              <a:ext cx="112" cy="76"/>
            </a:xfrm>
            <a:custGeom>
              <a:avLst/>
              <a:gdLst/>
              <a:ahLst/>
              <a:cxnLst/>
              <a:rect l="0" t="0" r="r" b="b"/>
              <a:pathLst>
                <a:path w="21600" h="21600">
                  <a:moveTo>
                    <a:pt x="21600" y="21600"/>
                  </a:moveTo>
                  <a:lnTo>
                    <a:pt x="20420" y="0"/>
                  </a:lnTo>
                  <a:lnTo>
                    <a:pt x="0" y="0"/>
                  </a:lnTo>
                  <a:lnTo>
                    <a:pt x="3744" y="21600"/>
                  </a:lnTo>
                  <a:close/>
                  <a:moveTo>
                    <a:pt x="2160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1" name="AutoShape 180"/>
            <p:cNvSpPr>
              <a:spLocks/>
            </p:cNvSpPr>
            <p:nvPr/>
          </p:nvSpPr>
          <p:spPr bwMode="auto">
            <a:xfrm>
              <a:off x="0" y="72"/>
              <a:ext cx="121" cy="47"/>
            </a:xfrm>
            <a:custGeom>
              <a:avLst/>
              <a:gdLst/>
              <a:ahLst/>
              <a:cxnLst/>
              <a:rect l="0" t="0" r="r" b="b"/>
              <a:pathLst>
                <a:path w="21600" h="21600">
                  <a:moveTo>
                    <a:pt x="0" y="0"/>
                  </a:moveTo>
                  <a:lnTo>
                    <a:pt x="2260" y="21600"/>
                  </a:lnTo>
                  <a:lnTo>
                    <a:pt x="21600" y="21600"/>
                  </a:lnTo>
                  <a:lnTo>
                    <a:pt x="20887" y="0"/>
                  </a:lnTo>
                  <a:close/>
                  <a:moveTo>
                    <a:pt x="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2" name="AutoShape 181"/>
            <p:cNvSpPr>
              <a:spLocks/>
            </p:cNvSpPr>
            <p:nvPr/>
          </p:nvSpPr>
          <p:spPr bwMode="auto">
            <a:xfrm>
              <a:off x="144" y="136"/>
              <a:ext cx="116" cy="76"/>
            </a:xfrm>
            <a:custGeom>
              <a:avLst/>
              <a:gdLst/>
              <a:ahLst/>
              <a:cxnLst/>
              <a:rect l="0" t="0" r="r" b="b"/>
              <a:pathLst>
                <a:path w="21600" h="21600">
                  <a:moveTo>
                    <a:pt x="21600" y="0"/>
                  </a:moveTo>
                  <a:lnTo>
                    <a:pt x="0" y="0"/>
                  </a:lnTo>
                  <a:lnTo>
                    <a:pt x="1137" y="21600"/>
                  </a:lnTo>
                  <a:lnTo>
                    <a:pt x="20465" y="21600"/>
                  </a:lnTo>
                  <a:close/>
                  <a:moveTo>
                    <a:pt x="216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3" name="AutoShape 182"/>
            <p:cNvSpPr>
              <a:spLocks/>
            </p:cNvSpPr>
            <p:nvPr/>
          </p:nvSpPr>
          <p:spPr bwMode="auto">
            <a:xfrm>
              <a:off x="63" y="288"/>
              <a:ext cx="76" cy="75"/>
            </a:xfrm>
            <a:custGeom>
              <a:avLst/>
              <a:gdLst/>
              <a:ahLst/>
              <a:cxnLst/>
              <a:rect l="0" t="0" r="r" b="b"/>
              <a:pathLst>
                <a:path w="21600" h="21600">
                  <a:moveTo>
                    <a:pt x="10799" y="0"/>
                  </a:moveTo>
                  <a:cubicBezTo>
                    <a:pt x="16764" y="0"/>
                    <a:pt x="21600" y="4838"/>
                    <a:pt x="21600" y="10802"/>
                  </a:cubicBezTo>
                  <a:cubicBezTo>
                    <a:pt x="21600" y="16767"/>
                    <a:pt x="16764" y="21600"/>
                    <a:pt x="10799" y="21600"/>
                  </a:cubicBezTo>
                  <a:cubicBezTo>
                    <a:pt x="4836" y="21600"/>
                    <a:pt x="0" y="16765"/>
                    <a:pt x="0" y="10802"/>
                  </a:cubicBezTo>
                  <a:cubicBezTo>
                    <a:pt x="0" y="4838"/>
                    <a:pt x="4836" y="0"/>
                    <a:pt x="10799" y="0"/>
                  </a:cubicBez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4" name="AutoShape 183"/>
            <p:cNvSpPr>
              <a:spLocks/>
            </p:cNvSpPr>
            <p:nvPr/>
          </p:nvSpPr>
          <p:spPr bwMode="auto">
            <a:xfrm>
              <a:off x="264" y="288"/>
              <a:ext cx="75" cy="75"/>
            </a:xfrm>
            <a:custGeom>
              <a:avLst/>
              <a:gdLst/>
              <a:ahLst/>
              <a:cxnLst/>
              <a:rect l="0" t="0" r="r" b="b"/>
              <a:pathLst>
                <a:path w="21600" h="21600">
                  <a:moveTo>
                    <a:pt x="10800" y="0"/>
                  </a:moveTo>
                  <a:cubicBezTo>
                    <a:pt x="16762" y="0"/>
                    <a:pt x="21600" y="4838"/>
                    <a:pt x="21600" y="10802"/>
                  </a:cubicBezTo>
                  <a:cubicBezTo>
                    <a:pt x="21600" y="16767"/>
                    <a:pt x="16762" y="21600"/>
                    <a:pt x="10800" y="21600"/>
                  </a:cubicBezTo>
                  <a:cubicBezTo>
                    <a:pt x="4835" y="21600"/>
                    <a:pt x="0" y="16765"/>
                    <a:pt x="0" y="10802"/>
                  </a:cubicBezTo>
                  <a:cubicBezTo>
                    <a:pt x="0" y="4838"/>
                    <a:pt x="4835" y="0"/>
                    <a:pt x="10800" y="0"/>
                  </a:cubicBez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80" name="AutoShape 186"/>
          <p:cNvSpPr>
            <a:spLocks/>
          </p:cNvSpPr>
          <p:nvPr/>
        </p:nvSpPr>
        <p:spPr bwMode="auto">
          <a:xfrm>
            <a:off x="1265544" y="2896731"/>
            <a:ext cx="770335" cy="771525"/>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2"/>
          </a:solidFill>
          <a:ln>
            <a:noFill/>
          </a:ln>
        </p:spPr>
        <p:txBody>
          <a:bodyPr lIns="0" tIns="0" rIns="0" bIns="0"/>
          <a:lstStyle/>
          <a:p>
            <a:endParaRPr lang="en-US" sz="1200"/>
          </a:p>
        </p:txBody>
      </p:sp>
      <p:sp>
        <p:nvSpPr>
          <p:cNvPr id="81" name="AutoShape 187"/>
          <p:cNvSpPr>
            <a:spLocks/>
          </p:cNvSpPr>
          <p:nvPr/>
        </p:nvSpPr>
        <p:spPr bwMode="auto">
          <a:xfrm>
            <a:off x="1426279" y="3058907"/>
            <a:ext cx="448866" cy="445982"/>
          </a:xfrm>
          <a:custGeom>
            <a:avLst/>
            <a:gdLst/>
            <a:ahLst/>
            <a:cxnLst/>
            <a:rect l="0" t="0" r="r" b="b"/>
            <a:pathLst>
              <a:path w="21600" h="21600">
                <a:moveTo>
                  <a:pt x="15146" y="11114"/>
                </a:moveTo>
                <a:lnTo>
                  <a:pt x="16049" y="6636"/>
                </a:lnTo>
                <a:lnTo>
                  <a:pt x="16198" y="5900"/>
                </a:lnTo>
                <a:lnTo>
                  <a:pt x="15450" y="5878"/>
                </a:lnTo>
                <a:cubicBezTo>
                  <a:pt x="15048" y="5866"/>
                  <a:pt x="14659" y="5860"/>
                  <a:pt x="14292" y="5860"/>
                </a:cubicBezTo>
                <a:cubicBezTo>
                  <a:pt x="10080" y="5860"/>
                  <a:pt x="8468" y="6645"/>
                  <a:pt x="7341" y="7823"/>
                </a:cubicBezTo>
                <a:cubicBezTo>
                  <a:pt x="6086" y="9142"/>
                  <a:pt x="5211" y="11263"/>
                  <a:pt x="5211" y="12982"/>
                </a:cubicBezTo>
                <a:cubicBezTo>
                  <a:pt x="5211" y="14897"/>
                  <a:pt x="6861" y="16287"/>
                  <a:pt x="9135" y="16287"/>
                </a:cubicBezTo>
                <a:cubicBezTo>
                  <a:pt x="10624" y="16287"/>
                  <a:pt x="11475" y="15878"/>
                  <a:pt x="12430" y="15232"/>
                </a:cubicBezTo>
                <a:cubicBezTo>
                  <a:pt x="13267" y="15910"/>
                  <a:pt x="13964" y="16287"/>
                  <a:pt x="15468" y="16287"/>
                </a:cubicBezTo>
                <a:cubicBezTo>
                  <a:pt x="17477" y="16287"/>
                  <a:pt x="19132" y="15368"/>
                  <a:pt x="20255" y="13626"/>
                </a:cubicBezTo>
                <a:cubicBezTo>
                  <a:pt x="21098" y="12320"/>
                  <a:pt x="21600" y="10548"/>
                  <a:pt x="21600" y="8885"/>
                </a:cubicBezTo>
                <a:cubicBezTo>
                  <a:pt x="21600" y="5295"/>
                  <a:pt x="19720" y="3182"/>
                  <a:pt x="18145" y="2041"/>
                </a:cubicBezTo>
                <a:cubicBezTo>
                  <a:pt x="16376" y="763"/>
                  <a:pt x="13969" y="0"/>
                  <a:pt x="11705" y="0"/>
                </a:cubicBezTo>
                <a:cubicBezTo>
                  <a:pt x="7154" y="0"/>
                  <a:pt x="4395" y="2238"/>
                  <a:pt x="2881" y="4115"/>
                </a:cubicBezTo>
                <a:cubicBezTo>
                  <a:pt x="1050" y="6388"/>
                  <a:pt x="0" y="9425"/>
                  <a:pt x="0" y="12448"/>
                </a:cubicBezTo>
                <a:cubicBezTo>
                  <a:pt x="0" y="15378"/>
                  <a:pt x="1131" y="17798"/>
                  <a:pt x="3272" y="19448"/>
                </a:cubicBezTo>
                <a:cubicBezTo>
                  <a:pt x="5075" y="20836"/>
                  <a:pt x="7491" y="21600"/>
                  <a:pt x="10077" y="21600"/>
                </a:cubicBezTo>
                <a:cubicBezTo>
                  <a:pt x="13233" y="21600"/>
                  <a:pt x="16415" y="20784"/>
                  <a:pt x="19279" y="19240"/>
                </a:cubicBezTo>
                <a:lnTo>
                  <a:pt x="19803" y="18957"/>
                </a:lnTo>
                <a:lnTo>
                  <a:pt x="19551" y="18414"/>
                </a:lnTo>
                <a:lnTo>
                  <a:pt x="18681" y="16544"/>
                </a:lnTo>
                <a:lnTo>
                  <a:pt x="18403" y="15941"/>
                </a:lnTo>
                <a:lnTo>
                  <a:pt x="17817" y="16252"/>
                </a:lnTo>
                <a:cubicBezTo>
                  <a:pt x="15651" y="17401"/>
                  <a:pt x="13237" y="18466"/>
                  <a:pt x="10257" y="18466"/>
                </a:cubicBezTo>
                <a:cubicBezTo>
                  <a:pt x="8292" y="18466"/>
                  <a:pt x="6653" y="17914"/>
                  <a:pt x="5520" y="16872"/>
                </a:cubicBezTo>
                <a:cubicBezTo>
                  <a:pt x="4390" y="15833"/>
                  <a:pt x="3793" y="14325"/>
                  <a:pt x="3793" y="12508"/>
                </a:cubicBezTo>
                <a:cubicBezTo>
                  <a:pt x="3793" y="6356"/>
                  <a:pt x="7664" y="3136"/>
                  <a:pt x="11488" y="3136"/>
                </a:cubicBezTo>
                <a:cubicBezTo>
                  <a:pt x="13369" y="3136"/>
                  <a:pt x="14961" y="3697"/>
                  <a:pt x="16094" y="4761"/>
                </a:cubicBezTo>
                <a:cubicBezTo>
                  <a:pt x="17215" y="5814"/>
                  <a:pt x="17808" y="7292"/>
                  <a:pt x="17808" y="9034"/>
                </a:cubicBezTo>
                <a:cubicBezTo>
                  <a:pt x="17808" y="9694"/>
                  <a:pt x="17664" y="10789"/>
                  <a:pt x="17265" y="11698"/>
                </a:cubicBezTo>
                <a:cubicBezTo>
                  <a:pt x="16839" y="12662"/>
                  <a:pt x="16248" y="13152"/>
                  <a:pt x="15506" y="13152"/>
                </a:cubicBezTo>
                <a:cubicBezTo>
                  <a:pt x="15074" y="13152"/>
                  <a:pt x="14905" y="12996"/>
                  <a:pt x="14905" y="12596"/>
                </a:cubicBezTo>
                <a:cubicBezTo>
                  <a:pt x="14905" y="12343"/>
                  <a:pt x="15027" y="11733"/>
                  <a:pt x="15098" y="11368"/>
                </a:cubicBezTo>
                <a:cubicBezTo>
                  <a:pt x="15115" y="11273"/>
                  <a:pt x="15132" y="11186"/>
                  <a:pt x="15146" y="11114"/>
                </a:cubicBezTo>
                <a:moveTo>
                  <a:pt x="11818" y="9147"/>
                </a:moveTo>
                <a:cubicBezTo>
                  <a:pt x="11021" y="12451"/>
                  <a:pt x="10019" y="13152"/>
                  <a:pt x="9315" y="13152"/>
                </a:cubicBezTo>
                <a:cubicBezTo>
                  <a:pt x="9214" y="13152"/>
                  <a:pt x="9003" y="13152"/>
                  <a:pt x="9003" y="12834"/>
                </a:cubicBezTo>
                <a:cubicBezTo>
                  <a:pt x="9003" y="11890"/>
                  <a:pt x="9650" y="10481"/>
                  <a:pt x="10445" y="9693"/>
                </a:cubicBezTo>
                <a:cubicBezTo>
                  <a:pt x="10759" y="9377"/>
                  <a:pt x="11271" y="9240"/>
                  <a:pt x="11818" y="9147"/>
                </a:cubicBezTo>
              </a:path>
            </a:pathLst>
          </a:custGeom>
          <a:solidFill>
            <a:srgbClr val="FFFFFF"/>
          </a:solidFill>
          <a:ln>
            <a:noFill/>
          </a:ln>
        </p:spPr>
        <p:txBody>
          <a:bodyPr lIns="0" tIns="0" rIns="0" bIns="0"/>
          <a:lstStyle/>
          <a:p>
            <a:endParaRPr lang="en-US" sz="1200"/>
          </a:p>
        </p:txBody>
      </p:sp>
      <p:sp>
        <p:nvSpPr>
          <p:cNvPr id="78" name="AutoShape 189"/>
          <p:cNvSpPr>
            <a:spLocks/>
          </p:cNvSpPr>
          <p:nvPr/>
        </p:nvSpPr>
        <p:spPr bwMode="auto">
          <a:xfrm>
            <a:off x="5913744" y="3659921"/>
            <a:ext cx="586979" cy="586979"/>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4"/>
          </a:solidFill>
          <a:ln>
            <a:noFill/>
          </a:ln>
        </p:spPr>
        <p:txBody>
          <a:bodyPr lIns="0" tIns="0" rIns="0" bIns="0"/>
          <a:lstStyle/>
          <a:p>
            <a:endParaRPr lang="en-US" sz="1200"/>
          </a:p>
        </p:txBody>
      </p:sp>
      <p:sp>
        <p:nvSpPr>
          <p:cNvPr id="79" name="AutoShape 190"/>
          <p:cNvSpPr>
            <a:spLocks/>
          </p:cNvSpPr>
          <p:nvPr/>
        </p:nvSpPr>
        <p:spPr bwMode="auto">
          <a:xfrm>
            <a:off x="6066145" y="3745646"/>
            <a:ext cx="307181" cy="361950"/>
          </a:xfrm>
          <a:custGeom>
            <a:avLst/>
            <a:gdLst/>
            <a:ahLst/>
            <a:cxnLst/>
            <a:rect l="0" t="0" r="r" b="b"/>
            <a:pathLst>
              <a:path w="21600" h="21600">
                <a:moveTo>
                  <a:pt x="11783" y="0"/>
                </a:moveTo>
                <a:lnTo>
                  <a:pt x="9818" y="0"/>
                </a:lnTo>
                <a:lnTo>
                  <a:pt x="9818" y="15815"/>
                </a:lnTo>
                <a:cubicBezTo>
                  <a:pt x="8775" y="15286"/>
                  <a:pt x="7406" y="14955"/>
                  <a:pt x="5893" y="14955"/>
                </a:cubicBezTo>
                <a:cubicBezTo>
                  <a:pt x="2640" y="14955"/>
                  <a:pt x="0" y="16441"/>
                  <a:pt x="0" y="18277"/>
                </a:cubicBezTo>
                <a:cubicBezTo>
                  <a:pt x="0" y="20114"/>
                  <a:pt x="2640" y="21600"/>
                  <a:pt x="5893" y="21600"/>
                </a:cubicBezTo>
                <a:cubicBezTo>
                  <a:pt x="9144" y="21600"/>
                  <a:pt x="11783" y="20113"/>
                  <a:pt x="11783" y="18277"/>
                </a:cubicBezTo>
                <a:lnTo>
                  <a:pt x="11783" y="4985"/>
                </a:lnTo>
                <a:cubicBezTo>
                  <a:pt x="16690" y="4310"/>
                  <a:pt x="19636" y="9138"/>
                  <a:pt x="21600" y="11632"/>
                </a:cubicBezTo>
                <a:cubicBezTo>
                  <a:pt x="20372" y="0"/>
                  <a:pt x="11783" y="0"/>
                  <a:pt x="11783" y="0"/>
                </a:cubicBezTo>
              </a:path>
            </a:pathLst>
          </a:custGeom>
          <a:solidFill>
            <a:srgbClr val="FFFFFF"/>
          </a:solidFill>
          <a:ln>
            <a:noFill/>
          </a:ln>
        </p:spPr>
        <p:txBody>
          <a:bodyPr lIns="0" tIns="0" rIns="0" bIns="0"/>
          <a:lstStyle/>
          <a:p>
            <a:endParaRPr lang="en-US" sz="1200"/>
          </a:p>
        </p:txBody>
      </p:sp>
      <p:sp>
        <p:nvSpPr>
          <p:cNvPr id="76" name="AutoShape 193"/>
          <p:cNvSpPr>
            <a:spLocks/>
          </p:cNvSpPr>
          <p:nvPr/>
        </p:nvSpPr>
        <p:spPr bwMode="auto">
          <a:xfrm>
            <a:off x="4997005" y="889490"/>
            <a:ext cx="338138" cy="249878"/>
          </a:xfrm>
          <a:custGeom>
            <a:avLst/>
            <a:gdLst/>
            <a:ahLst/>
            <a:cxnLst/>
            <a:rect l="0" t="0" r="r" b="b"/>
            <a:pathLst>
              <a:path w="21600" h="21600">
                <a:moveTo>
                  <a:pt x="0" y="21600"/>
                </a:moveTo>
                <a:lnTo>
                  <a:pt x="21600" y="21600"/>
                </a:lnTo>
                <a:lnTo>
                  <a:pt x="21600" y="0"/>
                </a:lnTo>
                <a:lnTo>
                  <a:pt x="0" y="0"/>
                </a:lnTo>
                <a:lnTo>
                  <a:pt x="0" y="21600"/>
                </a:lnTo>
                <a:close/>
                <a:moveTo>
                  <a:pt x="14820" y="2436"/>
                </a:moveTo>
                <a:lnTo>
                  <a:pt x="19301" y="2436"/>
                </a:lnTo>
                <a:lnTo>
                  <a:pt x="19301" y="6060"/>
                </a:lnTo>
                <a:lnTo>
                  <a:pt x="14820" y="6060"/>
                </a:lnTo>
                <a:lnTo>
                  <a:pt x="14820" y="2436"/>
                </a:lnTo>
                <a:close/>
                <a:moveTo>
                  <a:pt x="1852" y="10798"/>
                </a:moveTo>
                <a:cubicBezTo>
                  <a:pt x="1852" y="10509"/>
                  <a:pt x="1864" y="10221"/>
                  <a:pt x="1886" y="9938"/>
                </a:cubicBezTo>
                <a:cubicBezTo>
                  <a:pt x="1907" y="9653"/>
                  <a:pt x="1939" y="9375"/>
                  <a:pt x="1979" y="9100"/>
                </a:cubicBezTo>
                <a:cubicBezTo>
                  <a:pt x="2062" y="8552"/>
                  <a:pt x="2184" y="8021"/>
                  <a:pt x="2339" y="7519"/>
                </a:cubicBezTo>
                <a:cubicBezTo>
                  <a:pt x="2418" y="7266"/>
                  <a:pt x="2505" y="7020"/>
                  <a:pt x="2601" y="6781"/>
                </a:cubicBezTo>
                <a:cubicBezTo>
                  <a:pt x="2695" y="6543"/>
                  <a:pt x="2799" y="6310"/>
                  <a:pt x="2911" y="6085"/>
                </a:cubicBezTo>
                <a:cubicBezTo>
                  <a:pt x="3021" y="5861"/>
                  <a:pt x="3141" y="5644"/>
                  <a:pt x="3268" y="5435"/>
                </a:cubicBezTo>
                <a:cubicBezTo>
                  <a:pt x="3363" y="5278"/>
                  <a:pt x="3462" y="5128"/>
                  <a:pt x="3566" y="4981"/>
                </a:cubicBezTo>
                <a:cubicBezTo>
                  <a:pt x="4693" y="3372"/>
                  <a:pt x="6282" y="2367"/>
                  <a:pt x="8042" y="2367"/>
                </a:cubicBezTo>
                <a:cubicBezTo>
                  <a:pt x="9858" y="2367"/>
                  <a:pt x="11492" y="3433"/>
                  <a:pt x="12622" y="5130"/>
                </a:cubicBezTo>
                <a:cubicBezTo>
                  <a:pt x="12822" y="5430"/>
                  <a:pt x="13006" y="5749"/>
                  <a:pt x="13173" y="6085"/>
                </a:cubicBezTo>
                <a:cubicBezTo>
                  <a:pt x="13284" y="6310"/>
                  <a:pt x="13388" y="6543"/>
                  <a:pt x="13484" y="6781"/>
                </a:cubicBezTo>
                <a:cubicBezTo>
                  <a:pt x="13579" y="7020"/>
                  <a:pt x="13666" y="7266"/>
                  <a:pt x="13745" y="7519"/>
                </a:cubicBezTo>
                <a:cubicBezTo>
                  <a:pt x="13900" y="8021"/>
                  <a:pt x="14023" y="8552"/>
                  <a:pt x="14104" y="9100"/>
                </a:cubicBezTo>
                <a:cubicBezTo>
                  <a:pt x="14147" y="9375"/>
                  <a:pt x="14177" y="9653"/>
                  <a:pt x="14199" y="9938"/>
                </a:cubicBezTo>
                <a:cubicBezTo>
                  <a:pt x="14221" y="10221"/>
                  <a:pt x="14231" y="10509"/>
                  <a:pt x="14231" y="10798"/>
                </a:cubicBezTo>
                <a:cubicBezTo>
                  <a:pt x="14231" y="11819"/>
                  <a:pt x="14099" y="12794"/>
                  <a:pt x="13856" y="13700"/>
                </a:cubicBezTo>
                <a:cubicBezTo>
                  <a:pt x="13682" y="14345"/>
                  <a:pt x="13452" y="14953"/>
                  <a:pt x="13173" y="15512"/>
                </a:cubicBezTo>
                <a:cubicBezTo>
                  <a:pt x="13007" y="15849"/>
                  <a:pt x="12823" y="16169"/>
                  <a:pt x="12623" y="16468"/>
                </a:cubicBezTo>
                <a:cubicBezTo>
                  <a:pt x="11492" y="18165"/>
                  <a:pt x="9859" y="19232"/>
                  <a:pt x="8043" y="19232"/>
                </a:cubicBezTo>
                <a:cubicBezTo>
                  <a:pt x="7402" y="19232"/>
                  <a:pt x="6783" y="19099"/>
                  <a:pt x="6203" y="18852"/>
                </a:cubicBezTo>
                <a:cubicBezTo>
                  <a:pt x="5718" y="18646"/>
                  <a:pt x="5259" y="18362"/>
                  <a:pt x="4834" y="18009"/>
                </a:cubicBezTo>
                <a:cubicBezTo>
                  <a:pt x="4663" y="17868"/>
                  <a:pt x="4499" y="17716"/>
                  <a:pt x="4341" y="17554"/>
                </a:cubicBezTo>
                <a:cubicBezTo>
                  <a:pt x="4261" y="17473"/>
                  <a:pt x="4183" y="17391"/>
                  <a:pt x="4105" y="17305"/>
                </a:cubicBezTo>
                <a:cubicBezTo>
                  <a:pt x="3954" y="17134"/>
                  <a:pt x="3806" y="16952"/>
                  <a:pt x="3667" y="16760"/>
                </a:cubicBezTo>
                <a:cubicBezTo>
                  <a:pt x="3560" y="16614"/>
                  <a:pt x="3457" y="16461"/>
                  <a:pt x="3357" y="16304"/>
                </a:cubicBezTo>
                <a:cubicBezTo>
                  <a:pt x="3276" y="16175"/>
                  <a:pt x="3198" y="16046"/>
                  <a:pt x="3122" y="15911"/>
                </a:cubicBezTo>
                <a:cubicBezTo>
                  <a:pt x="3050" y="15781"/>
                  <a:pt x="2979" y="15649"/>
                  <a:pt x="2911" y="15511"/>
                </a:cubicBezTo>
                <a:cubicBezTo>
                  <a:pt x="2799" y="15288"/>
                  <a:pt x="2696" y="15057"/>
                  <a:pt x="2601" y="14816"/>
                </a:cubicBezTo>
                <a:cubicBezTo>
                  <a:pt x="2458" y="14458"/>
                  <a:pt x="2333" y="14085"/>
                  <a:pt x="2229" y="13698"/>
                </a:cubicBezTo>
                <a:cubicBezTo>
                  <a:pt x="1986" y="12795"/>
                  <a:pt x="1852" y="11819"/>
                  <a:pt x="1852" y="10798"/>
                </a:cubicBezTo>
              </a:path>
            </a:pathLst>
          </a:custGeom>
          <a:solidFill>
            <a:schemeClr val="tx1">
              <a:lumMod val="65000"/>
              <a:alpha val="50000"/>
            </a:schemeClr>
          </a:solidFill>
          <a:ln>
            <a:noFill/>
          </a:ln>
        </p:spPr>
        <p:txBody>
          <a:bodyPr lIns="0" tIns="0" rIns="0" bIns="0"/>
          <a:lstStyle/>
          <a:p>
            <a:endParaRPr lang="en-US" sz="1200"/>
          </a:p>
        </p:txBody>
      </p:sp>
      <p:sp>
        <p:nvSpPr>
          <p:cNvPr id="77" name="AutoShape 194"/>
          <p:cNvSpPr>
            <a:spLocks/>
          </p:cNvSpPr>
          <p:nvPr/>
        </p:nvSpPr>
        <p:spPr bwMode="auto">
          <a:xfrm>
            <a:off x="5058191" y="931752"/>
            <a:ext cx="139304" cy="139884"/>
          </a:xfrm>
          <a:custGeom>
            <a:avLst/>
            <a:gdLst/>
            <a:ahLst/>
            <a:cxnLst/>
            <a:rect l="0" t="0" r="r" b="b"/>
            <a:pathLst>
              <a:path w="21600" h="21600">
                <a:moveTo>
                  <a:pt x="10799" y="21600"/>
                </a:moveTo>
                <a:cubicBezTo>
                  <a:pt x="16756" y="21600"/>
                  <a:pt x="21600" y="16756"/>
                  <a:pt x="21600" y="10799"/>
                </a:cubicBezTo>
                <a:cubicBezTo>
                  <a:pt x="21600" y="4847"/>
                  <a:pt x="16756" y="0"/>
                  <a:pt x="10799" y="0"/>
                </a:cubicBezTo>
                <a:cubicBezTo>
                  <a:pt x="4844" y="0"/>
                  <a:pt x="0" y="4847"/>
                  <a:pt x="0" y="10799"/>
                </a:cubicBezTo>
                <a:cubicBezTo>
                  <a:pt x="0" y="16756"/>
                  <a:pt x="4844" y="21600"/>
                  <a:pt x="10799" y="21600"/>
                </a:cubicBezTo>
              </a:path>
            </a:pathLst>
          </a:custGeom>
          <a:solidFill>
            <a:schemeClr val="tx1">
              <a:lumMod val="65000"/>
              <a:alpha val="50000"/>
            </a:schemeClr>
          </a:solidFill>
          <a:ln>
            <a:noFill/>
          </a:ln>
        </p:spPr>
        <p:txBody>
          <a:bodyPr lIns="0" tIns="0" rIns="0" bIns="0"/>
          <a:lstStyle/>
          <a:p>
            <a:endParaRPr lang="en-US" sz="1200"/>
          </a:p>
        </p:txBody>
      </p:sp>
      <p:sp>
        <p:nvSpPr>
          <p:cNvPr id="72" name="AutoShape 196"/>
          <p:cNvSpPr>
            <a:spLocks/>
          </p:cNvSpPr>
          <p:nvPr/>
        </p:nvSpPr>
        <p:spPr bwMode="auto">
          <a:xfrm>
            <a:off x="970269" y="2488347"/>
            <a:ext cx="485775" cy="241697"/>
          </a:xfrm>
          <a:custGeom>
            <a:avLst/>
            <a:gdLst/>
            <a:ahLst/>
            <a:cxnLst/>
            <a:rect l="0" t="0" r="r" b="b"/>
            <a:pathLst>
              <a:path w="21600" h="21600">
                <a:moveTo>
                  <a:pt x="9051" y="21600"/>
                </a:moveTo>
                <a:cubicBezTo>
                  <a:pt x="11938" y="21600"/>
                  <a:pt x="14508" y="18882"/>
                  <a:pt x="16165" y="14651"/>
                </a:cubicBezTo>
                <a:cubicBezTo>
                  <a:pt x="16654" y="15108"/>
                  <a:pt x="17200" y="15366"/>
                  <a:pt x="17776" y="15366"/>
                </a:cubicBezTo>
                <a:cubicBezTo>
                  <a:pt x="19888" y="15366"/>
                  <a:pt x="21600" y="11926"/>
                  <a:pt x="21600" y="7684"/>
                </a:cubicBezTo>
                <a:cubicBezTo>
                  <a:pt x="21600" y="3553"/>
                  <a:pt x="19977" y="184"/>
                  <a:pt x="17943" y="10"/>
                </a:cubicBezTo>
                <a:cubicBezTo>
                  <a:pt x="17943" y="7"/>
                  <a:pt x="17942" y="5"/>
                  <a:pt x="17942" y="0"/>
                </a:cubicBezTo>
                <a:lnTo>
                  <a:pt x="159" y="0"/>
                </a:lnTo>
                <a:cubicBezTo>
                  <a:pt x="55" y="1108"/>
                  <a:pt x="0" y="2247"/>
                  <a:pt x="0" y="3414"/>
                </a:cubicBezTo>
                <a:cubicBezTo>
                  <a:pt x="0" y="13460"/>
                  <a:pt x="4052" y="21600"/>
                  <a:pt x="9051" y="21600"/>
                </a:cubicBezTo>
                <a:moveTo>
                  <a:pt x="18101" y="3415"/>
                </a:moveTo>
                <a:cubicBezTo>
                  <a:pt x="18101" y="3408"/>
                  <a:pt x="18101" y="3402"/>
                  <a:pt x="18101" y="3396"/>
                </a:cubicBezTo>
                <a:cubicBezTo>
                  <a:pt x="19139" y="3712"/>
                  <a:pt x="19938" y="5512"/>
                  <a:pt x="19938" y="7683"/>
                </a:cubicBezTo>
                <a:cubicBezTo>
                  <a:pt x="19938" y="10077"/>
                  <a:pt x="18968" y="12026"/>
                  <a:pt x="17776" y="12026"/>
                </a:cubicBezTo>
                <a:cubicBezTo>
                  <a:pt x="17533" y="12026"/>
                  <a:pt x="17301" y="11941"/>
                  <a:pt x="17083" y="11793"/>
                </a:cubicBezTo>
                <a:cubicBezTo>
                  <a:pt x="17732" y="9284"/>
                  <a:pt x="18101" y="6437"/>
                  <a:pt x="18101" y="3415"/>
                </a:cubicBezTo>
              </a:path>
            </a:pathLst>
          </a:custGeom>
          <a:solidFill>
            <a:schemeClr val="tx1">
              <a:lumMod val="65000"/>
              <a:alpha val="50000"/>
            </a:schemeClr>
          </a:solidFill>
          <a:ln>
            <a:noFill/>
          </a:ln>
        </p:spPr>
        <p:txBody>
          <a:bodyPr lIns="0" tIns="0" rIns="0" bIns="0"/>
          <a:lstStyle/>
          <a:p>
            <a:endParaRPr lang="en-US" sz="1200"/>
          </a:p>
        </p:txBody>
      </p:sp>
      <p:sp>
        <p:nvSpPr>
          <p:cNvPr id="73" name="AutoShape 197"/>
          <p:cNvSpPr>
            <a:spLocks/>
          </p:cNvSpPr>
          <p:nvPr/>
        </p:nvSpPr>
        <p:spPr bwMode="auto">
          <a:xfrm>
            <a:off x="1075045" y="2278796"/>
            <a:ext cx="69056" cy="182166"/>
          </a:xfrm>
          <a:custGeom>
            <a:avLst/>
            <a:gdLst/>
            <a:ahLst/>
            <a:cxnLst/>
            <a:rect l="0" t="0" r="r" b="b"/>
            <a:pathLst>
              <a:path w="18952" h="19618">
                <a:moveTo>
                  <a:pt x="6312" y="15164"/>
                </a:moveTo>
                <a:cubicBezTo>
                  <a:pt x="-622" y="16095"/>
                  <a:pt x="2356" y="20424"/>
                  <a:pt x="9352" y="19486"/>
                </a:cubicBezTo>
                <a:cubicBezTo>
                  <a:pt x="17607" y="18377"/>
                  <a:pt x="20290" y="15115"/>
                  <a:pt x="18350" y="11984"/>
                </a:cubicBezTo>
                <a:cubicBezTo>
                  <a:pt x="17375" y="10411"/>
                  <a:pt x="14937" y="8975"/>
                  <a:pt x="13034" y="7555"/>
                </a:cubicBezTo>
                <a:cubicBezTo>
                  <a:pt x="11907" y="6721"/>
                  <a:pt x="9847" y="4897"/>
                  <a:pt x="12653" y="4219"/>
                </a:cubicBezTo>
                <a:cubicBezTo>
                  <a:pt x="18905" y="2702"/>
                  <a:pt x="13169" y="-1176"/>
                  <a:pt x="6883" y="349"/>
                </a:cubicBezTo>
                <a:cubicBezTo>
                  <a:pt x="103" y="1994"/>
                  <a:pt x="-1310" y="5151"/>
                  <a:pt x="1086" y="7970"/>
                </a:cubicBezTo>
                <a:cubicBezTo>
                  <a:pt x="1960" y="8993"/>
                  <a:pt x="11422" y="14480"/>
                  <a:pt x="6312" y="15164"/>
                </a:cubicBezTo>
              </a:path>
            </a:pathLst>
          </a:custGeom>
          <a:solidFill>
            <a:schemeClr val="tx1">
              <a:lumMod val="65000"/>
              <a:alpha val="50000"/>
            </a:schemeClr>
          </a:solidFill>
          <a:ln>
            <a:noFill/>
          </a:ln>
        </p:spPr>
        <p:txBody>
          <a:bodyPr lIns="0" tIns="0" rIns="0" bIns="0"/>
          <a:lstStyle/>
          <a:p>
            <a:endParaRPr lang="en-US" sz="1200"/>
          </a:p>
        </p:txBody>
      </p:sp>
      <p:sp>
        <p:nvSpPr>
          <p:cNvPr id="74" name="AutoShape 198"/>
          <p:cNvSpPr>
            <a:spLocks/>
          </p:cNvSpPr>
          <p:nvPr/>
        </p:nvSpPr>
        <p:spPr bwMode="auto">
          <a:xfrm>
            <a:off x="1189345" y="2278796"/>
            <a:ext cx="69056" cy="182166"/>
          </a:xfrm>
          <a:custGeom>
            <a:avLst/>
            <a:gdLst/>
            <a:ahLst/>
            <a:cxnLst/>
            <a:rect l="0" t="0" r="r" b="b"/>
            <a:pathLst>
              <a:path w="18952" h="19618">
                <a:moveTo>
                  <a:pt x="6312" y="15164"/>
                </a:moveTo>
                <a:cubicBezTo>
                  <a:pt x="-618" y="16095"/>
                  <a:pt x="2357" y="20424"/>
                  <a:pt x="9352" y="19486"/>
                </a:cubicBezTo>
                <a:cubicBezTo>
                  <a:pt x="17600" y="18377"/>
                  <a:pt x="20291" y="15115"/>
                  <a:pt x="18351" y="11984"/>
                </a:cubicBezTo>
                <a:cubicBezTo>
                  <a:pt x="17371" y="10411"/>
                  <a:pt x="14936" y="8975"/>
                  <a:pt x="13028" y="7555"/>
                </a:cubicBezTo>
                <a:cubicBezTo>
                  <a:pt x="11909" y="6721"/>
                  <a:pt x="9849" y="4897"/>
                  <a:pt x="12655" y="4219"/>
                </a:cubicBezTo>
                <a:cubicBezTo>
                  <a:pt x="18901" y="2702"/>
                  <a:pt x="13174" y="-1176"/>
                  <a:pt x="6885" y="349"/>
                </a:cubicBezTo>
                <a:cubicBezTo>
                  <a:pt x="101" y="1994"/>
                  <a:pt x="-1309" y="5151"/>
                  <a:pt x="1087" y="7970"/>
                </a:cubicBezTo>
                <a:cubicBezTo>
                  <a:pt x="1960" y="8993"/>
                  <a:pt x="11424" y="14480"/>
                  <a:pt x="6312" y="15164"/>
                </a:cubicBezTo>
              </a:path>
            </a:pathLst>
          </a:custGeom>
          <a:solidFill>
            <a:schemeClr val="tx1">
              <a:lumMod val="65000"/>
              <a:alpha val="50000"/>
            </a:schemeClr>
          </a:solidFill>
          <a:ln>
            <a:noFill/>
          </a:ln>
        </p:spPr>
        <p:txBody>
          <a:bodyPr lIns="0" tIns="0" rIns="0" bIns="0"/>
          <a:lstStyle/>
          <a:p>
            <a:endParaRPr lang="en-US" sz="1200"/>
          </a:p>
        </p:txBody>
      </p:sp>
      <p:sp>
        <p:nvSpPr>
          <p:cNvPr id="69" name="AutoShape 200"/>
          <p:cNvSpPr>
            <a:spLocks/>
          </p:cNvSpPr>
          <p:nvPr/>
        </p:nvSpPr>
        <p:spPr bwMode="auto">
          <a:xfrm>
            <a:off x="6923394" y="3631347"/>
            <a:ext cx="302419" cy="435769"/>
          </a:xfrm>
          <a:custGeom>
            <a:avLst/>
            <a:gdLst/>
            <a:ahLst/>
            <a:cxnLst/>
            <a:rect l="0" t="0" r="r" b="b"/>
            <a:pathLst>
              <a:path w="21600" h="21600">
                <a:moveTo>
                  <a:pt x="0" y="15307"/>
                </a:moveTo>
                <a:lnTo>
                  <a:pt x="5721" y="15307"/>
                </a:lnTo>
                <a:lnTo>
                  <a:pt x="5721" y="17048"/>
                </a:lnTo>
                <a:lnTo>
                  <a:pt x="21600" y="21600"/>
                </a:lnTo>
                <a:lnTo>
                  <a:pt x="21600" y="10801"/>
                </a:lnTo>
                <a:lnTo>
                  <a:pt x="21600" y="0"/>
                </a:lnTo>
                <a:lnTo>
                  <a:pt x="5721" y="4553"/>
                </a:lnTo>
                <a:lnTo>
                  <a:pt x="5721" y="6293"/>
                </a:lnTo>
                <a:lnTo>
                  <a:pt x="0" y="6293"/>
                </a:lnTo>
                <a:close/>
                <a:moveTo>
                  <a:pt x="0" y="15307"/>
                </a:moveTo>
              </a:path>
            </a:pathLst>
          </a:custGeom>
          <a:solidFill>
            <a:schemeClr val="tx1">
              <a:lumMod val="65000"/>
              <a:alpha val="50000"/>
            </a:schemeClr>
          </a:solidFill>
          <a:ln>
            <a:noFill/>
          </a:ln>
        </p:spPr>
        <p:txBody>
          <a:bodyPr lIns="0" tIns="0" rIns="0" bIns="0"/>
          <a:lstStyle/>
          <a:p>
            <a:endParaRPr lang="en-US" sz="1200"/>
          </a:p>
        </p:txBody>
      </p:sp>
      <p:sp>
        <p:nvSpPr>
          <p:cNvPr id="70" name="AutoShape 201"/>
          <p:cNvSpPr>
            <a:spLocks/>
          </p:cNvSpPr>
          <p:nvPr/>
        </p:nvSpPr>
        <p:spPr bwMode="auto">
          <a:xfrm>
            <a:off x="7247245" y="3706356"/>
            <a:ext cx="69056" cy="285750"/>
          </a:xfrm>
          <a:custGeom>
            <a:avLst/>
            <a:gdLst/>
            <a:ahLst/>
            <a:cxnLst/>
            <a:rect l="0" t="0" r="r" b="b"/>
            <a:pathLst>
              <a:path w="21600" h="21600">
                <a:moveTo>
                  <a:pt x="0" y="1476"/>
                </a:moveTo>
                <a:cubicBezTo>
                  <a:pt x="5818" y="4074"/>
                  <a:pt x="9017" y="7385"/>
                  <a:pt x="9017" y="10801"/>
                </a:cubicBezTo>
                <a:cubicBezTo>
                  <a:pt x="9017" y="14216"/>
                  <a:pt x="5818" y="17527"/>
                  <a:pt x="0" y="20125"/>
                </a:cubicBezTo>
                <a:lnTo>
                  <a:pt x="11042" y="21600"/>
                </a:lnTo>
                <a:cubicBezTo>
                  <a:pt x="17854" y="18559"/>
                  <a:pt x="21600" y="14723"/>
                  <a:pt x="21600" y="10800"/>
                </a:cubicBezTo>
                <a:cubicBezTo>
                  <a:pt x="21600" y="6878"/>
                  <a:pt x="17854" y="3043"/>
                  <a:pt x="11042" y="0"/>
                </a:cubicBezTo>
                <a:lnTo>
                  <a:pt x="0" y="1476"/>
                </a:lnTo>
                <a:close/>
                <a:moveTo>
                  <a:pt x="0" y="1476"/>
                </a:moveTo>
              </a:path>
            </a:pathLst>
          </a:custGeom>
          <a:solidFill>
            <a:schemeClr val="tx1">
              <a:lumMod val="65000"/>
              <a:alpha val="50000"/>
            </a:schemeClr>
          </a:solidFill>
          <a:ln>
            <a:noFill/>
          </a:ln>
        </p:spPr>
        <p:txBody>
          <a:bodyPr lIns="0" tIns="0" rIns="0" bIns="0"/>
          <a:lstStyle/>
          <a:p>
            <a:endParaRPr lang="en-US" sz="1200"/>
          </a:p>
        </p:txBody>
      </p:sp>
      <p:sp>
        <p:nvSpPr>
          <p:cNvPr id="71" name="AutoShape 202"/>
          <p:cNvSpPr>
            <a:spLocks/>
          </p:cNvSpPr>
          <p:nvPr/>
        </p:nvSpPr>
        <p:spPr bwMode="auto">
          <a:xfrm>
            <a:off x="7313919" y="3659921"/>
            <a:ext cx="80963" cy="381000"/>
          </a:xfrm>
          <a:custGeom>
            <a:avLst/>
            <a:gdLst/>
            <a:ahLst/>
            <a:cxnLst/>
            <a:rect l="0" t="0" r="r" b="b"/>
            <a:pathLst>
              <a:path w="21600" h="21600">
                <a:moveTo>
                  <a:pt x="10795" y="10801"/>
                </a:moveTo>
                <a:cubicBezTo>
                  <a:pt x="10795" y="14347"/>
                  <a:pt x="6958" y="17792"/>
                  <a:pt x="0" y="20498"/>
                </a:cubicBezTo>
                <a:lnTo>
                  <a:pt x="9479" y="21600"/>
                </a:lnTo>
                <a:cubicBezTo>
                  <a:pt x="17296" y="18562"/>
                  <a:pt x="21600" y="14726"/>
                  <a:pt x="21600" y="10801"/>
                </a:cubicBezTo>
                <a:cubicBezTo>
                  <a:pt x="21600" y="6874"/>
                  <a:pt x="17296" y="3038"/>
                  <a:pt x="9479" y="0"/>
                </a:cubicBezTo>
                <a:lnTo>
                  <a:pt x="0" y="1102"/>
                </a:lnTo>
                <a:cubicBezTo>
                  <a:pt x="6958" y="3808"/>
                  <a:pt x="10795" y="7253"/>
                  <a:pt x="10795" y="10801"/>
                </a:cubicBezTo>
              </a:path>
            </a:pathLst>
          </a:custGeom>
          <a:solidFill>
            <a:schemeClr val="tx1">
              <a:lumMod val="65000"/>
              <a:alpha val="50000"/>
            </a:schemeClr>
          </a:solidFill>
          <a:ln>
            <a:noFill/>
          </a:ln>
        </p:spPr>
        <p:txBody>
          <a:bodyPr lIns="0" tIns="0" rIns="0" bIns="0"/>
          <a:lstStyle/>
          <a:p>
            <a:endParaRPr lang="en-US" sz="1200"/>
          </a:p>
        </p:txBody>
      </p:sp>
      <p:sp>
        <p:nvSpPr>
          <p:cNvPr id="31" name="AutoShape 204"/>
          <p:cNvSpPr>
            <a:spLocks/>
          </p:cNvSpPr>
          <p:nvPr/>
        </p:nvSpPr>
        <p:spPr bwMode="auto">
          <a:xfrm>
            <a:off x="3313419" y="4469547"/>
            <a:ext cx="427435" cy="359569"/>
          </a:xfrm>
          <a:custGeom>
            <a:avLst/>
            <a:gdLst/>
            <a:ahLst/>
            <a:cxnLst/>
            <a:rect l="0" t="0" r="r" b="b"/>
            <a:pathLst>
              <a:path w="21600" h="21600">
                <a:moveTo>
                  <a:pt x="13035" y="3708"/>
                </a:moveTo>
                <a:cubicBezTo>
                  <a:pt x="14034" y="4452"/>
                  <a:pt x="14733" y="5711"/>
                  <a:pt x="14861" y="7172"/>
                </a:cubicBezTo>
                <a:cubicBezTo>
                  <a:pt x="15269" y="7398"/>
                  <a:pt x="15721" y="7529"/>
                  <a:pt x="16201" y="7529"/>
                </a:cubicBezTo>
                <a:cubicBezTo>
                  <a:pt x="17950" y="7529"/>
                  <a:pt x="19368" y="5844"/>
                  <a:pt x="19368" y="3764"/>
                </a:cubicBezTo>
                <a:cubicBezTo>
                  <a:pt x="19368" y="1685"/>
                  <a:pt x="17950" y="0"/>
                  <a:pt x="16201" y="0"/>
                </a:cubicBezTo>
                <a:cubicBezTo>
                  <a:pt x="14467" y="2"/>
                  <a:pt x="13061" y="1656"/>
                  <a:pt x="13035" y="3708"/>
                </a:cubicBezTo>
                <a:moveTo>
                  <a:pt x="10959" y="11415"/>
                </a:moveTo>
                <a:cubicBezTo>
                  <a:pt x="12709" y="11415"/>
                  <a:pt x="14128" y="9730"/>
                  <a:pt x="14128" y="7651"/>
                </a:cubicBezTo>
                <a:cubicBezTo>
                  <a:pt x="14128" y="5572"/>
                  <a:pt x="12709" y="3886"/>
                  <a:pt x="10959" y="3886"/>
                </a:cubicBezTo>
                <a:cubicBezTo>
                  <a:pt x="9210" y="3886"/>
                  <a:pt x="7791" y="5572"/>
                  <a:pt x="7791" y="7651"/>
                </a:cubicBezTo>
                <a:cubicBezTo>
                  <a:pt x="7791" y="9730"/>
                  <a:pt x="9210" y="11415"/>
                  <a:pt x="10959" y="11415"/>
                </a:cubicBezTo>
                <a:moveTo>
                  <a:pt x="12303" y="11672"/>
                </a:moveTo>
                <a:lnTo>
                  <a:pt x="9615" y="11672"/>
                </a:lnTo>
                <a:cubicBezTo>
                  <a:pt x="7379" y="11672"/>
                  <a:pt x="5560" y="13834"/>
                  <a:pt x="5560" y="16491"/>
                </a:cubicBezTo>
                <a:lnTo>
                  <a:pt x="5560" y="20398"/>
                </a:lnTo>
                <a:lnTo>
                  <a:pt x="5568" y="20459"/>
                </a:lnTo>
                <a:lnTo>
                  <a:pt x="5795" y="20543"/>
                </a:lnTo>
                <a:cubicBezTo>
                  <a:pt x="7929" y="21336"/>
                  <a:pt x="9783" y="21600"/>
                  <a:pt x="11310" y="21600"/>
                </a:cubicBezTo>
                <a:cubicBezTo>
                  <a:pt x="14290" y="21600"/>
                  <a:pt x="16018" y="20590"/>
                  <a:pt x="16124" y="20525"/>
                </a:cubicBezTo>
                <a:lnTo>
                  <a:pt x="16336" y="20398"/>
                </a:lnTo>
                <a:lnTo>
                  <a:pt x="16359" y="20398"/>
                </a:lnTo>
                <a:lnTo>
                  <a:pt x="16359" y="16491"/>
                </a:lnTo>
                <a:cubicBezTo>
                  <a:pt x="16359" y="13834"/>
                  <a:pt x="14539" y="11672"/>
                  <a:pt x="12303" y="11672"/>
                </a:cubicBezTo>
                <a:moveTo>
                  <a:pt x="17544" y="7786"/>
                </a:moveTo>
                <a:lnTo>
                  <a:pt x="14878" y="7786"/>
                </a:lnTo>
                <a:cubicBezTo>
                  <a:pt x="14848" y="9055"/>
                  <a:pt x="14392" y="10196"/>
                  <a:pt x="13672" y="11017"/>
                </a:cubicBezTo>
                <a:cubicBezTo>
                  <a:pt x="15660" y="11719"/>
                  <a:pt x="17114" y="13910"/>
                  <a:pt x="17114" y="16498"/>
                </a:cubicBezTo>
                <a:lnTo>
                  <a:pt x="17114" y="17702"/>
                </a:lnTo>
                <a:cubicBezTo>
                  <a:pt x="19748" y="17586"/>
                  <a:pt x="21266" y="16700"/>
                  <a:pt x="21366" y="16640"/>
                </a:cubicBezTo>
                <a:lnTo>
                  <a:pt x="21577" y="16511"/>
                </a:lnTo>
                <a:lnTo>
                  <a:pt x="21600" y="16511"/>
                </a:lnTo>
                <a:lnTo>
                  <a:pt x="21600" y="12605"/>
                </a:lnTo>
                <a:cubicBezTo>
                  <a:pt x="21600" y="9948"/>
                  <a:pt x="19781" y="7786"/>
                  <a:pt x="17544" y="7786"/>
                </a:cubicBezTo>
                <a:moveTo>
                  <a:pt x="5401" y="7529"/>
                </a:moveTo>
                <a:cubicBezTo>
                  <a:pt x="6020" y="7529"/>
                  <a:pt x="6597" y="7315"/>
                  <a:pt x="7086" y="6949"/>
                </a:cubicBezTo>
                <a:cubicBezTo>
                  <a:pt x="7241" y="5746"/>
                  <a:pt x="7784" y="4693"/>
                  <a:pt x="8560" y="3978"/>
                </a:cubicBezTo>
                <a:cubicBezTo>
                  <a:pt x="8563" y="3907"/>
                  <a:pt x="8569" y="3838"/>
                  <a:pt x="8569" y="3766"/>
                </a:cubicBezTo>
                <a:cubicBezTo>
                  <a:pt x="8569" y="1687"/>
                  <a:pt x="7150" y="2"/>
                  <a:pt x="5401" y="2"/>
                </a:cubicBezTo>
                <a:cubicBezTo>
                  <a:pt x="3651" y="2"/>
                  <a:pt x="2233" y="1687"/>
                  <a:pt x="2233" y="3766"/>
                </a:cubicBezTo>
                <a:cubicBezTo>
                  <a:pt x="2233" y="5844"/>
                  <a:pt x="3651" y="7529"/>
                  <a:pt x="5401" y="7529"/>
                </a:cubicBezTo>
                <a:moveTo>
                  <a:pt x="8246" y="11017"/>
                </a:moveTo>
                <a:cubicBezTo>
                  <a:pt x="7529" y="10200"/>
                  <a:pt x="7074" y="9064"/>
                  <a:pt x="7041" y="7804"/>
                </a:cubicBezTo>
                <a:cubicBezTo>
                  <a:pt x="6943" y="7795"/>
                  <a:pt x="6845" y="7786"/>
                  <a:pt x="6744" y="7786"/>
                </a:cubicBezTo>
                <a:lnTo>
                  <a:pt x="4055" y="7786"/>
                </a:lnTo>
                <a:cubicBezTo>
                  <a:pt x="1819" y="7786"/>
                  <a:pt x="0" y="9948"/>
                  <a:pt x="0" y="12605"/>
                </a:cubicBezTo>
                <a:lnTo>
                  <a:pt x="0" y="16511"/>
                </a:lnTo>
                <a:lnTo>
                  <a:pt x="8" y="16573"/>
                </a:lnTo>
                <a:lnTo>
                  <a:pt x="235" y="16657"/>
                </a:lnTo>
                <a:cubicBezTo>
                  <a:pt x="1947" y="17292"/>
                  <a:pt x="3476" y="17585"/>
                  <a:pt x="4803" y="17677"/>
                </a:cubicBezTo>
                <a:lnTo>
                  <a:pt x="4803" y="16498"/>
                </a:lnTo>
                <a:cubicBezTo>
                  <a:pt x="4803" y="13910"/>
                  <a:pt x="6258" y="11720"/>
                  <a:pt x="8246" y="11017"/>
                </a:cubicBezTo>
              </a:path>
            </a:pathLst>
          </a:custGeom>
          <a:solidFill>
            <a:schemeClr val="tx1">
              <a:lumMod val="65000"/>
              <a:alpha val="50000"/>
            </a:schemeClr>
          </a:solidFill>
          <a:ln>
            <a:noFill/>
          </a:ln>
        </p:spPr>
        <p:txBody>
          <a:bodyPr lIns="0" tIns="0" rIns="0" bIns="0"/>
          <a:lstStyle/>
          <a:p>
            <a:endParaRPr lang="en-US" sz="1200"/>
          </a:p>
        </p:txBody>
      </p:sp>
      <p:sp>
        <p:nvSpPr>
          <p:cNvPr id="67" name="AutoShape 205"/>
          <p:cNvSpPr>
            <a:spLocks/>
          </p:cNvSpPr>
          <p:nvPr/>
        </p:nvSpPr>
        <p:spPr bwMode="auto">
          <a:xfrm>
            <a:off x="4780269" y="2869347"/>
            <a:ext cx="409575" cy="36910"/>
          </a:xfrm>
          <a:custGeom>
            <a:avLst/>
            <a:gdLst/>
            <a:ahLst/>
            <a:cxnLst/>
            <a:rect l="0" t="0" r="r" b="b"/>
            <a:pathLst>
              <a:path w="21600" h="21600">
                <a:moveTo>
                  <a:pt x="21600" y="0"/>
                </a:moveTo>
                <a:lnTo>
                  <a:pt x="0" y="0"/>
                </a:lnTo>
                <a:lnTo>
                  <a:pt x="0" y="21600"/>
                </a:lnTo>
                <a:lnTo>
                  <a:pt x="21600" y="21600"/>
                </a:lnTo>
                <a:lnTo>
                  <a:pt x="21600" y="0"/>
                </a:lnTo>
                <a:close/>
                <a:moveTo>
                  <a:pt x="20644" y="13395"/>
                </a:moveTo>
                <a:lnTo>
                  <a:pt x="18891" y="13395"/>
                </a:lnTo>
                <a:lnTo>
                  <a:pt x="18891" y="8205"/>
                </a:lnTo>
                <a:lnTo>
                  <a:pt x="20644" y="8205"/>
                </a:lnTo>
                <a:lnTo>
                  <a:pt x="20644" y="13395"/>
                </a:lnTo>
                <a:close/>
                <a:moveTo>
                  <a:pt x="20644" y="13395"/>
                </a:moveTo>
              </a:path>
            </a:pathLst>
          </a:custGeom>
          <a:solidFill>
            <a:schemeClr val="tx1">
              <a:lumMod val="65000"/>
              <a:alpha val="50000"/>
            </a:schemeClr>
          </a:solidFill>
          <a:ln>
            <a:noFill/>
          </a:ln>
        </p:spPr>
        <p:txBody>
          <a:bodyPr lIns="0" tIns="0" rIns="0" bIns="0"/>
          <a:lstStyle/>
          <a:p>
            <a:endParaRPr lang="en-US" sz="1200"/>
          </a:p>
        </p:txBody>
      </p:sp>
      <p:sp>
        <p:nvSpPr>
          <p:cNvPr id="68" name="AutoShape 206"/>
          <p:cNvSpPr>
            <a:spLocks/>
          </p:cNvSpPr>
          <p:nvPr/>
        </p:nvSpPr>
        <p:spPr bwMode="auto">
          <a:xfrm>
            <a:off x="4799319" y="2631222"/>
            <a:ext cx="371475" cy="230981"/>
          </a:xfrm>
          <a:custGeom>
            <a:avLst/>
            <a:gdLst/>
            <a:ahLst/>
            <a:cxnLst/>
            <a:rect l="0" t="0" r="r" b="b"/>
            <a:pathLst>
              <a:path w="21600" h="21600">
                <a:moveTo>
                  <a:pt x="21600" y="0"/>
                </a:moveTo>
                <a:lnTo>
                  <a:pt x="0" y="0"/>
                </a:lnTo>
                <a:lnTo>
                  <a:pt x="0" y="21600"/>
                </a:lnTo>
                <a:lnTo>
                  <a:pt x="21600" y="21600"/>
                </a:lnTo>
                <a:lnTo>
                  <a:pt x="21600" y="0"/>
                </a:lnTo>
                <a:close/>
                <a:moveTo>
                  <a:pt x="19202" y="18526"/>
                </a:moveTo>
                <a:lnTo>
                  <a:pt x="2399" y="18526"/>
                </a:lnTo>
                <a:lnTo>
                  <a:pt x="2399" y="3072"/>
                </a:lnTo>
                <a:lnTo>
                  <a:pt x="19202" y="3072"/>
                </a:lnTo>
                <a:lnTo>
                  <a:pt x="19202" y="18526"/>
                </a:lnTo>
                <a:close/>
                <a:moveTo>
                  <a:pt x="19202" y="18526"/>
                </a:moveTo>
              </a:path>
            </a:pathLst>
          </a:custGeom>
          <a:solidFill>
            <a:schemeClr val="tx1">
              <a:lumMod val="65000"/>
              <a:alpha val="50000"/>
            </a:schemeClr>
          </a:solidFill>
          <a:ln>
            <a:noFill/>
          </a:ln>
        </p:spPr>
        <p:txBody>
          <a:bodyPr lIns="0" tIns="0" rIns="0" bIns="0"/>
          <a:lstStyle/>
          <a:p>
            <a:endParaRPr lang="en-US" sz="1200"/>
          </a:p>
        </p:txBody>
      </p:sp>
      <p:sp>
        <p:nvSpPr>
          <p:cNvPr id="33" name="AutoShape 208"/>
          <p:cNvSpPr>
            <a:spLocks/>
          </p:cNvSpPr>
          <p:nvPr/>
        </p:nvSpPr>
        <p:spPr bwMode="auto">
          <a:xfrm>
            <a:off x="2275194" y="4250471"/>
            <a:ext cx="272654" cy="482204"/>
          </a:xfrm>
          <a:custGeom>
            <a:avLst/>
            <a:gdLst/>
            <a:ahLst/>
            <a:cxnLst/>
            <a:rect l="0" t="0" r="r" b="b"/>
            <a:pathLst>
              <a:path w="21598" h="21600">
                <a:moveTo>
                  <a:pt x="18823" y="0"/>
                </a:moveTo>
                <a:lnTo>
                  <a:pt x="2774" y="0"/>
                </a:lnTo>
                <a:cubicBezTo>
                  <a:pt x="1244" y="0"/>
                  <a:pt x="0" y="706"/>
                  <a:pt x="0" y="1573"/>
                </a:cubicBezTo>
                <a:lnTo>
                  <a:pt x="0" y="20028"/>
                </a:lnTo>
                <a:cubicBezTo>
                  <a:pt x="0" y="20896"/>
                  <a:pt x="1244" y="21600"/>
                  <a:pt x="2774" y="21600"/>
                </a:cubicBezTo>
                <a:lnTo>
                  <a:pt x="18823" y="21600"/>
                </a:lnTo>
                <a:cubicBezTo>
                  <a:pt x="20355" y="21600"/>
                  <a:pt x="21598" y="20897"/>
                  <a:pt x="21598" y="20028"/>
                </a:cubicBezTo>
                <a:lnTo>
                  <a:pt x="21598" y="1573"/>
                </a:lnTo>
                <a:cubicBezTo>
                  <a:pt x="21600" y="706"/>
                  <a:pt x="20357" y="0"/>
                  <a:pt x="18823" y="0"/>
                </a:cubicBezTo>
                <a:moveTo>
                  <a:pt x="16994" y="986"/>
                </a:moveTo>
                <a:cubicBezTo>
                  <a:pt x="17386" y="986"/>
                  <a:pt x="17706" y="1167"/>
                  <a:pt x="17706" y="1389"/>
                </a:cubicBezTo>
                <a:cubicBezTo>
                  <a:pt x="17706" y="1611"/>
                  <a:pt x="17386" y="1791"/>
                  <a:pt x="16994" y="1791"/>
                </a:cubicBezTo>
                <a:cubicBezTo>
                  <a:pt x="16600" y="1791"/>
                  <a:pt x="16283" y="1611"/>
                  <a:pt x="16283" y="1389"/>
                </a:cubicBezTo>
                <a:cubicBezTo>
                  <a:pt x="16283" y="1167"/>
                  <a:pt x="16599" y="986"/>
                  <a:pt x="16994" y="986"/>
                </a:cubicBezTo>
                <a:moveTo>
                  <a:pt x="7081" y="1140"/>
                </a:moveTo>
                <a:lnTo>
                  <a:pt x="14520" y="1140"/>
                </a:lnTo>
                <a:lnTo>
                  <a:pt x="14520" y="1600"/>
                </a:lnTo>
                <a:lnTo>
                  <a:pt x="7081" y="1600"/>
                </a:lnTo>
                <a:lnTo>
                  <a:pt x="7081" y="1140"/>
                </a:lnTo>
                <a:close/>
                <a:moveTo>
                  <a:pt x="10799" y="20652"/>
                </a:moveTo>
                <a:cubicBezTo>
                  <a:pt x="9772" y="20652"/>
                  <a:pt x="8940" y="20181"/>
                  <a:pt x="8940" y="19598"/>
                </a:cubicBezTo>
                <a:cubicBezTo>
                  <a:pt x="8940" y="19018"/>
                  <a:pt x="9772" y="18546"/>
                  <a:pt x="10799" y="18546"/>
                </a:cubicBezTo>
                <a:cubicBezTo>
                  <a:pt x="11826" y="18546"/>
                  <a:pt x="12660" y="19018"/>
                  <a:pt x="12660" y="19598"/>
                </a:cubicBezTo>
                <a:cubicBezTo>
                  <a:pt x="12660" y="20181"/>
                  <a:pt x="11826" y="20652"/>
                  <a:pt x="10799" y="20652"/>
                </a:cubicBezTo>
                <a:moveTo>
                  <a:pt x="19521" y="17502"/>
                </a:moveTo>
                <a:lnTo>
                  <a:pt x="2081" y="17502"/>
                </a:lnTo>
                <a:lnTo>
                  <a:pt x="2081" y="2658"/>
                </a:lnTo>
                <a:lnTo>
                  <a:pt x="19521" y="2658"/>
                </a:lnTo>
                <a:lnTo>
                  <a:pt x="19521" y="17502"/>
                </a:lnTo>
                <a:close/>
                <a:moveTo>
                  <a:pt x="19521" y="17502"/>
                </a:moveTo>
              </a:path>
            </a:pathLst>
          </a:custGeom>
          <a:solidFill>
            <a:schemeClr val="tx1">
              <a:lumMod val="65000"/>
              <a:alpha val="50000"/>
            </a:schemeClr>
          </a:solidFill>
          <a:ln>
            <a:noFill/>
          </a:ln>
        </p:spPr>
        <p:txBody>
          <a:bodyPr lIns="0" tIns="0" rIns="0" bIns="0"/>
          <a:lstStyle/>
          <a:p>
            <a:endParaRPr lang="en-US" sz="1200"/>
          </a:p>
        </p:txBody>
      </p:sp>
      <p:grpSp>
        <p:nvGrpSpPr>
          <p:cNvPr id="34" name="Group 212"/>
          <p:cNvGrpSpPr>
            <a:grpSpLocks/>
          </p:cNvGrpSpPr>
          <p:nvPr/>
        </p:nvGrpSpPr>
        <p:grpSpPr bwMode="auto">
          <a:xfrm>
            <a:off x="3361045" y="4012346"/>
            <a:ext cx="783431" cy="1585913"/>
            <a:chOff x="0" y="0"/>
            <a:chExt cx="658" cy="1332"/>
          </a:xfrm>
        </p:grpSpPr>
        <p:sp>
          <p:nvSpPr>
            <p:cNvPr id="64" name="Line 209"/>
            <p:cNvSpPr>
              <a:spLocks noChangeShapeType="1"/>
            </p:cNvSpPr>
            <p:nvPr/>
          </p:nvSpPr>
          <p:spPr bwMode="auto">
            <a:xfrm flipH="1">
              <a:off x="658" y="1308"/>
              <a:ext cx="0" cy="24"/>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65" name="AutoShape 210"/>
            <p:cNvSpPr>
              <a:spLocks/>
            </p:cNvSpPr>
            <p:nvPr/>
          </p:nvSpPr>
          <p:spPr bwMode="auto">
            <a:xfrm>
              <a:off x="48" y="0"/>
              <a:ext cx="609" cy="1257"/>
            </a:xfrm>
            <a:custGeom>
              <a:avLst/>
              <a:gdLst/>
              <a:ahLst/>
              <a:cxnLst/>
              <a:rect l="0" t="0" r="r" b="b"/>
              <a:pathLst>
                <a:path w="21600" h="21600">
                  <a:moveTo>
                    <a:pt x="21600" y="21600"/>
                  </a:moveTo>
                  <a:lnTo>
                    <a:pt x="21600" y="1830"/>
                  </a:lnTo>
                  <a:cubicBezTo>
                    <a:pt x="21600" y="859"/>
                    <a:pt x="20915" y="0"/>
                    <a:pt x="18222" y="0"/>
                  </a:cubicBezTo>
                  <a:lnTo>
                    <a:pt x="0" y="0"/>
                  </a:lnTo>
                </a:path>
              </a:pathLst>
            </a:custGeom>
            <a:noFill/>
            <a:ln w="25400" cap="flat">
              <a:solidFill>
                <a:schemeClr val="tx1"/>
              </a:solidFill>
              <a:prstDash val="lg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66" name="Line 211"/>
            <p:cNvSpPr>
              <a:spLocks noChangeShapeType="1"/>
            </p:cNvSpPr>
            <p:nvPr/>
          </p:nvSpPr>
          <p:spPr bwMode="auto">
            <a:xfrm>
              <a:off x="0" y="2"/>
              <a:ext cx="24" cy="0"/>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grpSp>
      <p:grpSp>
        <p:nvGrpSpPr>
          <p:cNvPr id="35" name="Group 216"/>
          <p:cNvGrpSpPr>
            <a:grpSpLocks/>
          </p:cNvGrpSpPr>
          <p:nvPr/>
        </p:nvGrpSpPr>
        <p:grpSpPr bwMode="auto">
          <a:xfrm>
            <a:off x="2122795" y="3274159"/>
            <a:ext cx="2116931" cy="2324100"/>
            <a:chOff x="0" y="0"/>
            <a:chExt cx="1778" cy="1951"/>
          </a:xfrm>
        </p:grpSpPr>
        <p:sp>
          <p:nvSpPr>
            <p:cNvPr id="61" name="Line 213"/>
            <p:cNvSpPr>
              <a:spLocks noChangeShapeType="1"/>
            </p:cNvSpPr>
            <p:nvPr/>
          </p:nvSpPr>
          <p:spPr bwMode="auto">
            <a:xfrm flipH="1">
              <a:off x="1777" y="1927"/>
              <a:ext cx="1" cy="24"/>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62" name="AutoShape 214"/>
            <p:cNvSpPr>
              <a:spLocks/>
            </p:cNvSpPr>
            <p:nvPr/>
          </p:nvSpPr>
          <p:spPr bwMode="auto">
            <a:xfrm>
              <a:off x="47" y="3"/>
              <a:ext cx="1730" cy="1879"/>
            </a:xfrm>
            <a:custGeom>
              <a:avLst/>
              <a:gdLst/>
              <a:ahLst/>
              <a:cxnLst/>
              <a:rect l="0" t="0" r="r" b="b"/>
              <a:pathLst>
                <a:path w="21600" h="21600">
                  <a:moveTo>
                    <a:pt x="21600" y="21600"/>
                  </a:moveTo>
                  <a:lnTo>
                    <a:pt x="21600" y="1224"/>
                  </a:lnTo>
                  <a:cubicBezTo>
                    <a:pt x="21600" y="575"/>
                    <a:pt x="21359" y="0"/>
                    <a:pt x="20409" y="0"/>
                  </a:cubicBezTo>
                  <a:lnTo>
                    <a:pt x="0" y="0"/>
                  </a:lnTo>
                </a:path>
              </a:pathLst>
            </a:custGeom>
            <a:noFill/>
            <a:ln w="25400" cap="flat">
              <a:solidFill>
                <a:schemeClr val="tx1"/>
              </a:solidFill>
              <a:prstDash val="lg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63" name="Line 215"/>
            <p:cNvSpPr>
              <a:spLocks noChangeShapeType="1"/>
            </p:cNvSpPr>
            <p:nvPr/>
          </p:nvSpPr>
          <p:spPr bwMode="auto">
            <a:xfrm>
              <a:off x="0" y="0"/>
              <a:ext cx="24" cy="0"/>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grpSp>
      <p:grpSp>
        <p:nvGrpSpPr>
          <p:cNvPr id="36" name="Group 220"/>
          <p:cNvGrpSpPr>
            <a:grpSpLocks/>
          </p:cNvGrpSpPr>
          <p:nvPr/>
        </p:nvGrpSpPr>
        <p:grpSpPr bwMode="auto">
          <a:xfrm>
            <a:off x="3396763" y="2283559"/>
            <a:ext cx="957263" cy="3314700"/>
            <a:chOff x="0" y="0"/>
            <a:chExt cx="804" cy="2783"/>
          </a:xfrm>
        </p:grpSpPr>
        <p:sp>
          <p:nvSpPr>
            <p:cNvPr id="58" name="Line 217"/>
            <p:cNvSpPr>
              <a:spLocks noChangeShapeType="1"/>
            </p:cNvSpPr>
            <p:nvPr/>
          </p:nvSpPr>
          <p:spPr bwMode="auto">
            <a:xfrm flipH="1">
              <a:off x="802" y="2759"/>
              <a:ext cx="0" cy="24"/>
            </a:xfrm>
            <a:prstGeom prst="line">
              <a:avLst/>
            </a:pr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59" name="AutoShape 218"/>
            <p:cNvSpPr>
              <a:spLocks/>
            </p:cNvSpPr>
            <p:nvPr/>
          </p:nvSpPr>
          <p:spPr bwMode="auto">
            <a:xfrm>
              <a:off x="49" y="3"/>
              <a:ext cx="755" cy="2711"/>
            </a:xfrm>
            <a:custGeom>
              <a:avLst/>
              <a:gdLst/>
              <a:ahLst/>
              <a:cxnLst/>
              <a:rect l="0" t="0" r="r" b="b"/>
              <a:pathLst>
                <a:path w="21600" h="21600">
                  <a:moveTo>
                    <a:pt x="21600" y="21600"/>
                  </a:moveTo>
                  <a:lnTo>
                    <a:pt x="21600" y="848"/>
                  </a:lnTo>
                  <a:cubicBezTo>
                    <a:pt x="21600" y="398"/>
                    <a:pt x="21046" y="0"/>
                    <a:pt x="18870" y="0"/>
                  </a:cubicBezTo>
                  <a:lnTo>
                    <a:pt x="0" y="0"/>
                  </a:lnTo>
                </a:path>
              </a:pathLst>
            </a:custGeom>
            <a:noFill/>
            <a:ln w="25400" cap="flat">
              <a:solidFill>
                <a:schemeClr val="tx1"/>
              </a:solidFill>
              <a:prstDash val="lg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60" name="Line 219"/>
            <p:cNvSpPr>
              <a:spLocks noChangeShapeType="1"/>
            </p:cNvSpPr>
            <p:nvPr/>
          </p:nvSpPr>
          <p:spPr bwMode="auto">
            <a:xfrm>
              <a:off x="0" y="0"/>
              <a:ext cx="24" cy="0"/>
            </a:xfrm>
            <a:prstGeom prst="line">
              <a:avLst/>
            </a:pr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grpSp>
      <p:grpSp>
        <p:nvGrpSpPr>
          <p:cNvPr id="37" name="Group 224"/>
          <p:cNvGrpSpPr>
            <a:grpSpLocks/>
          </p:cNvGrpSpPr>
          <p:nvPr/>
        </p:nvGrpSpPr>
        <p:grpSpPr bwMode="auto">
          <a:xfrm>
            <a:off x="4607629" y="2478821"/>
            <a:ext cx="565547" cy="3119438"/>
            <a:chOff x="0" y="0"/>
            <a:chExt cx="474" cy="2620"/>
          </a:xfrm>
        </p:grpSpPr>
        <p:sp>
          <p:nvSpPr>
            <p:cNvPr id="55" name="Line 221"/>
            <p:cNvSpPr>
              <a:spLocks noChangeShapeType="1"/>
            </p:cNvSpPr>
            <p:nvPr/>
          </p:nvSpPr>
          <p:spPr bwMode="auto">
            <a:xfrm flipH="1">
              <a:off x="0" y="2596"/>
              <a:ext cx="0" cy="24"/>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56" name="AutoShape 222"/>
            <p:cNvSpPr>
              <a:spLocks/>
            </p:cNvSpPr>
            <p:nvPr/>
          </p:nvSpPr>
          <p:spPr bwMode="auto">
            <a:xfrm>
              <a:off x="0" y="0"/>
              <a:ext cx="427" cy="2545"/>
            </a:xfrm>
            <a:custGeom>
              <a:avLst/>
              <a:gdLst/>
              <a:ahLst/>
              <a:cxnLst/>
              <a:rect l="0" t="0" r="r" b="b"/>
              <a:pathLst>
                <a:path w="21600" h="21600">
                  <a:moveTo>
                    <a:pt x="0" y="21600"/>
                  </a:moveTo>
                  <a:lnTo>
                    <a:pt x="0" y="904"/>
                  </a:lnTo>
                  <a:cubicBezTo>
                    <a:pt x="0" y="424"/>
                    <a:pt x="978" y="0"/>
                    <a:pt x="4822" y="0"/>
                  </a:cubicBezTo>
                  <a:lnTo>
                    <a:pt x="21600" y="0"/>
                  </a:lnTo>
                </a:path>
              </a:pathLst>
            </a:custGeom>
            <a:noFill/>
            <a:ln w="25400" cap="flat">
              <a:solidFill>
                <a:schemeClr val="tx1"/>
              </a:solidFill>
              <a:prstDash val="lg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57" name="Line 223"/>
            <p:cNvSpPr>
              <a:spLocks noChangeShapeType="1"/>
            </p:cNvSpPr>
            <p:nvPr/>
          </p:nvSpPr>
          <p:spPr bwMode="auto">
            <a:xfrm rot="10800000">
              <a:off x="450" y="2"/>
              <a:ext cx="24" cy="0"/>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grpSp>
      <p:grpSp>
        <p:nvGrpSpPr>
          <p:cNvPr id="38" name="Group 228"/>
          <p:cNvGrpSpPr>
            <a:grpSpLocks/>
          </p:cNvGrpSpPr>
          <p:nvPr/>
        </p:nvGrpSpPr>
        <p:grpSpPr bwMode="auto">
          <a:xfrm>
            <a:off x="4690973" y="3126521"/>
            <a:ext cx="1763316" cy="2471738"/>
            <a:chOff x="0" y="0"/>
            <a:chExt cx="1481" cy="2076"/>
          </a:xfrm>
        </p:grpSpPr>
        <p:sp>
          <p:nvSpPr>
            <p:cNvPr id="52" name="Line 225"/>
            <p:cNvSpPr>
              <a:spLocks noChangeShapeType="1"/>
            </p:cNvSpPr>
            <p:nvPr/>
          </p:nvSpPr>
          <p:spPr bwMode="auto">
            <a:xfrm flipH="1">
              <a:off x="0" y="2052"/>
              <a:ext cx="0" cy="24"/>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53" name="AutoShape 226"/>
            <p:cNvSpPr>
              <a:spLocks/>
            </p:cNvSpPr>
            <p:nvPr/>
          </p:nvSpPr>
          <p:spPr bwMode="auto">
            <a:xfrm>
              <a:off x="2" y="0"/>
              <a:ext cx="1433" cy="2004"/>
            </a:xfrm>
            <a:custGeom>
              <a:avLst/>
              <a:gdLst/>
              <a:ahLst/>
              <a:cxnLst/>
              <a:rect l="0" t="0" r="r" b="b"/>
              <a:pathLst>
                <a:path w="21600" h="21600">
                  <a:moveTo>
                    <a:pt x="0" y="21600"/>
                  </a:moveTo>
                  <a:lnTo>
                    <a:pt x="0" y="1148"/>
                  </a:lnTo>
                  <a:cubicBezTo>
                    <a:pt x="0" y="539"/>
                    <a:pt x="291" y="0"/>
                    <a:pt x="1437" y="0"/>
                  </a:cubicBezTo>
                  <a:lnTo>
                    <a:pt x="21600" y="0"/>
                  </a:lnTo>
                </a:path>
              </a:pathLst>
            </a:custGeom>
            <a:noFill/>
            <a:ln w="25400" cap="flat">
              <a:solidFill>
                <a:schemeClr val="tx1"/>
              </a:solidFill>
              <a:prstDash val="lg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54" name="Line 227"/>
            <p:cNvSpPr>
              <a:spLocks noChangeShapeType="1"/>
            </p:cNvSpPr>
            <p:nvPr/>
          </p:nvSpPr>
          <p:spPr bwMode="auto">
            <a:xfrm rot="10800000">
              <a:off x="1457" y="0"/>
              <a:ext cx="24" cy="0"/>
            </a:xfrm>
            <a:prstGeom prst="line">
              <a:avLst/>
            </a:prstGeom>
            <a:noFill/>
            <a:ln w="25400"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grpSp>
      <p:grpSp>
        <p:nvGrpSpPr>
          <p:cNvPr id="39" name="Group 232"/>
          <p:cNvGrpSpPr>
            <a:grpSpLocks/>
          </p:cNvGrpSpPr>
          <p:nvPr/>
        </p:nvGrpSpPr>
        <p:grpSpPr bwMode="auto">
          <a:xfrm>
            <a:off x="4548098" y="1135796"/>
            <a:ext cx="1413272" cy="4462463"/>
            <a:chOff x="0" y="0"/>
            <a:chExt cx="1186" cy="3748"/>
          </a:xfrm>
        </p:grpSpPr>
        <p:sp>
          <p:nvSpPr>
            <p:cNvPr id="49" name="Line 229"/>
            <p:cNvSpPr>
              <a:spLocks noChangeShapeType="1"/>
            </p:cNvSpPr>
            <p:nvPr/>
          </p:nvSpPr>
          <p:spPr bwMode="auto">
            <a:xfrm flipH="1">
              <a:off x="0" y="3724"/>
              <a:ext cx="0" cy="24"/>
            </a:xfrm>
            <a:prstGeom prst="line">
              <a:avLst/>
            </a:pr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50" name="AutoShape 230"/>
            <p:cNvSpPr>
              <a:spLocks/>
            </p:cNvSpPr>
            <p:nvPr/>
          </p:nvSpPr>
          <p:spPr bwMode="auto">
            <a:xfrm>
              <a:off x="2" y="0"/>
              <a:ext cx="1138" cy="3672"/>
            </a:xfrm>
            <a:custGeom>
              <a:avLst/>
              <a:gdLst/>
              <a:ahLst/>
              <a:cxnLst/>
              <a:rect l="0" t="0" r="r" b="b"/>
              <a:pathLst>
                <a:path w="21600" h="21600">
                  <a:moveTo>
                    <a:pt x="0" y="21600"/>
                  </a:moveTo>
                  <a:lnTo>
                    <a:pt x="0" y="626"/>
                  </a:lnTo>
                  <a:cubicBezTo>
                    <a:pt x="0" y="294"/>
                    <a:pt x="367" y="0"/>
                    <a:pt x="1809" y="0"/>
                  </a:cubicBezTo>
                  <a:lnTo>
                    <a:pt x="21600" y="0"/>
                  </a:lnTo>
                </a:path>
              </a:pathLst>
            </a:custGeom>
            <a:noFill/>
            <a:ln w="25400" cap="flat">
              <a:solidFill>
                <a:srgbClr val="FFFFFF"/>
              </a:solidFill>
              <a:prstDash val="lg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sp>
          <p:nvSpPr>
            <p:cNvPr id="51" name="Line 231"/>
            <p:cNvSpPr>
              <a:spLocks noChangeShapeType="1"/>
            </p:cNvSpPr>
            <p:nvPr/>
          </p:nvSpPr>
          <p:spPr bwMode="auto">
            <a:xfrm rot="10800000">
              <a:off x="1162" y="3"/>
              <a:ext cx="24" cy="0"/>
            </a:xfrm>
            <a:prstGeom prst="line">
              <a:avLst/>
            </a:prstGeom>
            <a:noFill/>
            <a:ln w="25400" cap="flat">
              <a:solidFill>
                <a:srgbClr val="FFFFFF"/>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1200"/>
            </a:p>
          </p:txBody>
        </p:sp>
      </p:grpSp>
      <p:sp>
        <p:nvSpPr>
          <p:cNvPr id="42" name="AutoShape 237"/>
          <p:cNvSpPr>
            <a:spLocks/>
          </p:cNvSpPr>
          <p:nvPr/>
        </p:nvSpPr>
        <p:spPr bwMode="auto">
          <a:xfrm>
            <a:off x="3246744" y="1106031"/>
            <a:ext cx="623888" cy="625079"/>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1"/>
          </a:solidFill>
          <a:ln>
            <a:noFill/>
          </a:ln>
        </p:spPr>
        <p:txBody>
          <a:bodyPr lIns="0" tIns="0" rIns="0" bIns="0"/>
          <a:lstStyle/>
          <a:p>
            <a:endParaRPr lang="en-US" sz="1200"/>
          </a:p>
        </p:txBody>
      </p:sp>
      <p:grpSp>
        <p:nvGrpSpPr>
          <p:cNvPr id="43" name="Group 240"/>
          <p:cNvGrpSpPr>
            <a:grpSpLocks/>
          </p:cNvGrpSpPr>
          <p:nvPr/>
        </p:nvGrpSpPr>
        <p:grpSpPr bwMode="auto">
          <a:xfrm>
            <a:off x="3399145" y="1268265"/>
            <a:ext cx="335756" cy="274367"/>
            <a:chOff x="0" y="0"/>
            <a:chExt cx="282" cy="230"/>
          </a:xfrm>
          <a:solidFill>
            <a:srgbClr val="FFFFFF"/>
          </a:solidFill>
        </p:grpSpPr>
        <p:sp>
          <p:nvSpPr>
            <p:cNvPr id="44" name="AutoShape 238"/>
            <p:cNvSpPr>
              <a:spLocks/>
            </p:cNvSpPr>
            <p:nvPr/>
          </p:nvSpPr>
          <p:spPr bwMode="auto">
            <a:xfrm>
              <a:off x="72" y="0"/>
              <a:ext cx="210" cy="230"/>
            </a:xfrm>
            <a:custGeom>
              <a:avLst/>
              <a:gdLst/>
              <a:ahLst/>
              <a:cxnLst/>
              <a:rect l="0" t="0" r="r" b="b"/>
              <a:pathLst>
                <a:path w="21527" h="21600">
                  <a:moveTo>
                    <a:pt x="21521" y="16603"/>
                  </a:moveTo>
                  <a:lnTo>
                    <a:pt x="21512" y="9756"/>
                  </a:lnTo>
                  <a:cubicBezTo>
                    <a:pt x="21512" y="8007"/>
                    <a:pt x="20666" y="7026"/>
                    <a:pt x="19957" y="6510"/>
                  </a:cubicBezTo>
                  <a:cubicBezTo>
                    <a:pt x="19200" y="5959"/>
                    <a:pt x="18444" y="5826"/>
                    <a:pt x="18303" y="5804"/>
                  </a:cubicBezTo>
                  <a:lnTo>
                    <a:pt x="18194" y="5788"/>
                  </a:lnTo>
                  <a:lnTo>
                    <a:pt x="14216" y="5837"/>
                  </a:lnTo>
                  <a:cubicBezTo>
                    <a:pt x="14270" y="4042"/>
                    <a:pt x="14270" y="2101"/>
                    <a:pt x="14059" y="1367"/>
                  </a:cubicBezTo>
                  <a:cubicBezTo>
                    <a:pt x="13814" y="524"/>
                    <a:pt x="13099" y="0"/>
                    <a:pt x="12194" y="0"/>
                  </a:cubicBezTo>
                  <a:cubicBezTo>
                    <a:pt x="11481" y="0"/>
                    <a:pt x="10866" y="332"/>
                    <a:pt x="10694" y="434"/>
                  </a:cubicBezTo>
                  <a:lnTo>
                    <a:pt x="10481" y="561"/>
                  </a:lnTo>
                  <a:lnTo>
                    <a:pt x="6480" y="5925"/>
                  </a:lnTo>
                  <a:lnTo>
                    <a:pt x="39" y="8077"/>
                  </a:lnTo>
                  <a:lnTo>
                    <a:pt x="0" y="17624"/>
                  </a:lnTo>
                  <a:lnTo>
                    <a:pt x="7441" y="21600"/>
                  </a:lnTo>
                  <a:lnTo>
                    <a:pt x="18507" y="21559"/>
                  </a:lnTo>
                  <a:lnTo>
                    <a:pt x="18747" y="21462"/>
                  </a:lnTo>
                  <a:cubicBezTo>
                    <a:pt x="21600" y="20310"/>
                    <a:pt x="21548" y="17097"/>
                    <a:pt x="21521" y="16603"/>
                  </a:cubicBezTo>
                  <a:close/>
                  <a:moveTo>
                    <a:pt x="18334" y="20604"/>
                  </a:moveTo>
                  <a:lnTo>
                    <a:pt x="18288" y="20623"/>
                  </a:lnTo>
                  <a:lnTo>
                    <a:pt x="7712" y="20663"/>
                  </a:lnTo>
                  <a:lnTo>
                    <a:pt x="1027" y="17089"/>
                  </a:lnTo>
                  <a:lnTo>
                    <a:pt x="1060" y="8745"/>
                  </a:lnTo>
                  <a:lnTo>
                    <a:pt x="7138" y="6712"/>
                  </a:lnTo>
                  <a:lnTo>
                    <a:pt x="11207" y="1256"/>
                  </a:lnTo>
                  <a:lnTo>
                    <a:pt x="11247" y="1233"/>
                  </a:lnTo>
                  <a:cubicBezTo>
                    <a:pt x="11268" y="1221"/>
                    <a:pt x="11729" y="950"/>
                    <a:pt x="12191" y="950"/>
                  </a:cubicBezTo>
                  <a:cubicBezTo>
                    <a:pt x="12630" y="950"/>
                    <a:pt x="12941" y="1186"/>
                    <a:pt x="13065" y="1616"/>
                  </a:cubicBezTo>
                  <a:cubicBezTo>
                    <a:pt x="13314" y="2474"/>
                    <a:pt x="13193" y="5862"/>
                    <a:pt x="13154" y="6799"/>
                  </a:cubicBezTo>
                  <a:lnTo>
                    <a:pt x="18116" y="6738"/>
                  </a:lnTo>
                  <a:lnTo>
                    <a:pt x="18135" y="6741"/>
                  </a:lnTo>
                  <a:cubicBezTo>
                    <a:pt x="18161" y="6745"/>
                    <a:pt x="18743" y="6834"/>
                    <a:pt x="19321" y="7256"/>
                  </a:cubicBezTo>
                  <a:cubicBezTo>
                    <a:pt x="19853" y="7642"/>
                    <a:pt x="20486" y="8390"/>
                    <a:pt x="20486" y="9763"/>
                  </a:cubicBezTo>
                  <a:lnTo>
                    <a:pt x="20495" y="16634"/>
                  </a:lnTo>
                  <a:cubicBezTo>
                    <a:pt x="20510" y="16839"/>
                    <a:pt x="20645" y="19676"/>
                    <a:pt x="18334" y="20604"/>
                  </a:cubicBezTo>
                  <a:close/>
                  <a:moveTo>
                    <a:pt x="18334" y="2060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5" name="Rectangle 239"/>
            <p:cNvSpPr>
              <a:spLocks/>
            </p:cNvSpPr>
            <p:nvPr/>
          </p:nvSpPr>
          <p:spPr bwMode="auto">
            <a:xfrm>
              <a:off x="0" y="80"/>
              <a:ext cx="63" cy="119"/>
            </a:xfrm>
            <a:prstGeom prst="rect">
              <a:avLst/>
            </a:pr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pic>
        <p:nvPicPr>
          <p:cNvPr id="128" name="图片 1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129" name="矩形 128"/>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130" name="右箭头 129"/>
          <p:cNvSpPr/>
          <p:nvPr/>
        </p:nvSpPr>
        <p:spPr>
          <a:xfrm>
            <a:off x="222772" y="549549"/>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378090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128"/>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130"/>
                                        </p:tgtEl>
                                        <p:attrNameLst>
                                          <p:attrName>style.visibility</p:attrName>
                                        </p:attrNameLst>
                                      </p:cBhvr>
                                      <p:to>
                                        <p:strVal val="visible"/>
                                      </p:to>
                                    </p:set>
                                    <p:anim calcmode="lin" valueType="num">
                                      <p:cBhvr additive="base">
                                        <p:cTn id="13" dur="500" fill="hold"/>
                                        <p:tgtEl>
                                          <p:spTgt spid="130"/>
                                        </p:tgtEl>
                                        <p:attrNameLst>
                                          <p:attrName>ppt_x</p:attrName>
                                        </p:attrNameLst>
                                      </p:cBhvr>
                                      <p:tavLst>
                                        <p:tav tm="0">
                                          <p:val>
                                            <p:strVal val="0-#ppt_w/2"/>
                                          </p:val>
                                        </p:tav>
                                        <p:tav tm="100000">
                                          <p:val>
                                            <p:strVal val="#ppt_x"/>
                                          </p:val>
                                        </p:tav>
                                      </p:tavLst>
                                    </p:anim>
                                    <p:anim calcmode="lin" valueType="num">
                                      <p:cBhvr additive="base">
                                        <p:cTn id="14" dur="500" fill="hold"/>
                                        <p:tgtEl>
                                          <p:spTgt spid="13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29"/>
                                        </p:tgtEl>
                                        <p:attrNameLst>
                                          <p:attrName>style.visibility</p:attrName>
                                        </p:attrNameLst>
                                      </p:cBhvr>
                                      <p:to>
                                        <p:strVal val="visible"/>
                                      </p:to>
                                    </p:set>
                                    <p:animEffect transition="in" filter="barn(inVertical)">
                                      <p:cBhvr>
                                        <p:cTn id="19" dur="500"/>
                                        <p:tgtEl>
                                          <p:spTgt spid="129"/>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21"/>
                                        </p:tgtEl>
                                        <p:attrNameLst>
                                          <p:attrName>style.visibility</p:attrName>
                                        </p:attrNameLst>
                                      </p:cBhvr>
                                      <p:to>
                                        <p:strVal val="visible"/>
                                      </p:to>
                                    </p:set>
                                    <p:animEffect transition="in" filter="fade">
                                      <p:cBhvr>
                                        <p:cTn id="29" dur="1000"/>
                                        <p:tgtEl>
                                          <p:spTgt spid="121"/>
                                        </p:tgtEl>
                                      </p:cBhvr>
                                    </p:animEffect>
                                    <p:anim calcmode="lin" valueType="num">
                                      <p:cBhvr>
                                        <p:cTn id="30" dur="1000" fill="hold"/>
                                        <p:tgtEl>
                                          <p:spTgt spid="121"/>
                                        </p:tgtEl>
                                        <p:attrNameLst>
                                          <p:attrName>ppt_x</p:attrName>
                                        </p:attrNameLst>
                                      </p:cBhvr>
                                      <p:tavLst>
                                        <p:tav tm="0">
                                          <p:val>
                                            <p:strVal val="#ppt_x"/>
                                          </p:val>
                                        </p:tav>
                                        <p:tav tm="100000">
                                          <p:val>
                                            <p:strVal val="#ppt_x"/>
                                          </p:val>
                                        </p:tav>
                                      </p:tavLst>
                                    </p:anim>
                                    <p:anim calcmode="lin" valueType="num">
                                      <p:cBhvr>
                                        <p:cTn id="31" dur="1000" fill="hold"/>
                                        <p:tgtEl>
                                          <p:spTgt spid="121"/>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22"/>
                                        </p:tgtEl>
                                        <p:attrNameLst>
                                          <p:attrName>style.visibility</p:attrName>
                                        </p:attrNameLst>
                                      </p:cBhvr>
                                      <p:to>
                                        <p:strVal val="visible"/>
                                      </p:to>
                                    </p:set>
                                    <p:animEffect transition="in" filter="fade">
                                      <p:cBhvr>
                                        <p:cTn id="34" dur="1000"/>
                                        <p:tgtEl>
                                          <p:spTgt spid="122"/>
                                        </p:tgtEl>
                                      </p:cBhvr>
                                    </p:animEffect>
                                    <p:anim calcmode="lin" valueType="num">
                                      <p:cBhvr>
                                        <p:cTn id="35" dur="1000" fill="hold"/>
                                        <p:tgtEl>
                                          <p:spTgt spid="122"/>
                                        </p:tgtEl>
                                        <p:attrNameLst>
                                          <p:attrName>ppt_x</p:attrName>
                                        </p:attrNameLst>
                                      </p:cBhvr>
                                      <p:tavLst>
                                        <p:tav tm="0">
                                          <p:val>
                                            <p:strVal val="#ppt_x"/>
                                          </p:val>
                                        </p:tav>
                                        <p:tav tm="100000">
                                          <p:val>
                                            <p:strVal val="#ppt_x"/>
                                          </p:val>
                                        </p:tav>
                                      </p:tavLst>
                                    </p:anim>
                                    <p:anim calcmode="lin" valueType="num">
                                      <p:cBhvr>
                                        <p:cTn id="36" dur="1000" fill="hold"/>
                                        <p:tgtEl>
                                          <p:spTgt spid="12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fade">
                                      <p:cBhvr>
                                        <p:cTn id="39" dur="1000"/>
                                        <p:tgtEl>
                                          <p:spTgt spid="117"/>
                                        </p:tgtEl>
                                      </p:cBhvr>
                                    </p:animEffect>
                                    <p:anim calcmode="lin" valueType="num">
                                      <p:cBhvr>
                                        <p:cTn id="40" dur="1000" fill="hold"/>
                                        <p:tgtEl>
                                          <p:spTgt spid="117"/>
                                        </p:tgtEl>
                                        <p:attrNameLst>
                                          <p:attrName>ppt_x</p:attrName>
                                        </p:attrNameLst>
                                      </p:cBhvr>
                                      <p:tavLst>
                                        <p:tav tm="0">
                                          <p:val>
                                            <p:strVal val="#ppt_x"/>
                                          </p:val>
                                        </p:tav>
                                        <p:tav tm="100000">
                                          <p:val>
                                            <p:strVal val="#ppt_x"/>
                                          </p:val>
                                        </p:tav>
                                      </p:tavLst>
                                    </p:anim>
                                    <p:anim calcmode="lin" valueType="num">
                                      <p:cBhvr>
                                        <p:cTn id="41" dur="1000" fill="hold"/>
                                        <p:tgtEl>
                                          <p:spTgt spid="117"/>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18"/>
                                        </p:tgtEl>
                                        <p:attrNameLst>
                                          <p:attrName>style.visibility</p:attrName>
                                        </p:attrNameLst>
                                      </p:cBhvr>
                                      <p:to>
                                        <p:strVal val="visible"/>
                                      </p:to>
                                    </p:set>
                                    <p:animEffect transition="in" filter="fade">
                                      <p:cBhvr>
                                        <p:cTn id="44" dur="1000"/>
                                        <p:tgtEl>
                                          <p:spTgt spid="118"/>
                                        </p:tgtEl>
                                      </p:cBhvr>
                                    </p:animEffect>
                                    <p:anim calcmode="lin" valueType="num">
                                      <p:cBhvr>
                                        <p:cTn id="45" dur="1000" fill="hold"/>
                                        <p:tgtEl>
                                          <p:spTgt spid="118"/>
                                        </p:tgtEl>
                                        <p:attrNameLst>
                                          <p:attrName>ppt_x</p:attrName>
                                        </p:attrNameLst>
                                      </p:cBhvr>
                                      <p:tavLst>
                                        <p:tav tm="0">
                                          <p:val>
                                            <p:strVal val="#ppt_x"/>
                                          </p:val>
                                        </p:tav>
                                        <p:tav tm="100000">
                                          <p:val>
                                            <p:strVal val="#ppt_x"/>
                                          </p:val>
                                        </p:tav>
                                      </p:tavLst>
                                    </p:anim>
                                    <p:anim calcmode="lin" valueType="num">
                                      <p:cBhvr>
                                        <p:cTn id="46" dur="1000" fill="hold"/>
                                        <p:tgtEl>
                                          <p:spTgt spid="11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15"/>
                                        </p:tgtEl>
                                        <p:attrNameLst>
                                          <p:attrName>style.visibility</p:attrName>
                                        </p:attrNameLst>
                                      </p:cBhvr>
                                      <p:to>
                                        <p:strVal val="visible"/>
                                      </p:to>
                                    </p:set>
                                    <p:animEffect transition="in" filter="fade">
                                      <p:cBhvr>
                                        <p:cTn id="49" dur="1000"/>
                                        <p:tgtEl>
                                          <p:spTgt spid="115"/>
                                        </p:tgtEl>
                                      </p:cBhvr>
                                    </p:animEffect>
                                    <p:anim calcmode="lin" valueType="num">
                                      <p:cBhvr>
                                        <p:cTn id="50" dur="1000" fill="hold"/>
                                        <p:tgtEl>
                                          <p:spTgt spid="115"/>
                                        </p:tgtEl>
                                        <p:attrNameLst>
                                          <p:attrName>ppt_x</p:attrName>
                                        </p:attrNameLst>
                                      </p:cBhvr>
                                      <p:tavLst>
                                        <p:tav tm="0">
                                          <p:val>
                                            <p:strVal val="#ppt_x"/>
                                          </p:val>
                                        </p:tav>
                                        <p:tav tm="100000">
                                          <p:val>
                                            <p:strVal val="#ppt_x"/>
                                          </p:val>
                                        </p:tav>
                                      </p:tavLst>
                                    </p:anim>
                                    <p:anim calcmode="lin" valueType="num">
                                      <p:cBhvr>
                                        <p:cTn id="51" dur="1000" fill="hold"/>
                                        <p:tgtEl>
                                          <p:spTgt spid="11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16"/>
                                        </p:tgtEl>
                                        <p:attrNameLst>
                                          <p:attrName>style.visibility</p:attrName>
                                        </p:attrNameLst>
                                      </p:cBhvr>
                                      <p:to>
                                        <p:strVal val="visible"/>
                                      </p:to>
                                    </p:set>
                                    <p:animEffect transition="in" filter="fade">
                                      <p:cBhvr>
                                        <p:cTn id="54" dur="1000"/>
                                        <p:tgtEl>
                                          <p:spTgt spid="116"/>
                                        </p:tgtEl>
                                      </p:cBhvr>
                                    </p:animEffect>
                                    <p:anim calcmode="lin" valueType="num">
                                      <p:cBhvr>
                                        <p:cTn id="55" dur="1000" fill="hold"/>
                                        <p:tgtEl>
                                          <p:spTgt spid="116"/>
                                        </p:tgtEl>
                                        <p:attrNameLst>
                                          <p:attrName>ppt_x</p:attrName>
                                        </p:attrNameLst>
                                      </p:cBhvr>
                                      <p:tavLst>
                                        <p:tav tm="0">
                                          <p:val>
                                            <p:strVal val="#ppt_x"/>
                                          </p:val>
                                        </p:tav>
                                        <p:tav tm="100000">
                                          <p:val>
                                            <p:strVal val="#ppt_x"/>
                                          </p:val>
                                        </p:tav>
                                      </p:tavLst>
                                    </p:anim>
                                    <p:anim calcmode="lin" valueType="num">
                                      <p:cBhvr>
                                        <p:cTn id="56" dur="1000" fill="hold"/>
                                        <p:tgtEl>
                                          <p:spTgt spid="11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10"/>
                                        </p:tgtEl>
                                        <p:attrNameLst>
                                          <p:attrName>style.visibility</p:attrName>
                                        </p:attrNameLst>
                                      </p:cBhvr>
                                      <p:to>
                                        <p:strVal val="visible"/>
                                      </p:to>
                                    </p:set>
                                    <p:animEffect transition="in" filter="fade">
                                      <p:cBhvr>
                                        <p:cTn id="59" dur="1000"/>
                                        <p:tgtEl>
                                          <p:spTgt spid="110"/>
                                        </p:tgtEl>
                                      </p:cBhvr>
                                    </p:animEffect>
                                    <p:anim calcmode="lin" valueType="num">
                                      <p:cBhvr>
                                        <p:cTn id="60" dur="1000" fill="hold"/>
                                        <p:tgtEl>
                                          <p:spTgt spid="110"/>
                                        </p:tgtEl>
                                        <p:attrNameLst>
                                          <p:attrName>ppt_x</p:attrName>
                                        </p:attrNameLst>
                                      </p:cBhvr>
                                      <p:tavLst>
                                        <p:tav tm="0">
                                          <p:val>
                                            <p:strVal val="#ppt_x"/>
                                          </p:val>
                                        </p:tav>
                                        <p:tav tm="100000">
                                          <p:val>
                                            <p:strVal val="#ppt_x"/>
                                          </p:val>
                                        </p:tav>
                                      </p:tavLst>
                                    </p:anim>
                                    <p:anim calcmode="lin" valueType="num">
                                      <p:cBhvr>
                                        <p:cTn id="61" dur="1000" fill="hold"/>
                                        <p:tgtEl>
                                          <p:spTgt spid="110"/>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111"/>
                                        </p:tgtEl>
                                        <p:attrNameLst>
                                          <p:attrName>style.visibility</p:attrName>
                                        </p:attrNameLst>
                                      </p:cBhvr>
                                      <p:to>
                                        <p:strVal val="visible"/>
                                      </p:to>
                                    </p:set>
                                    <p:animEffect transition="in" filter="fade">
                                      <p:cBhvr>
                                        <p:cTn id="64" dur="1000"/>
                                        <p:tgtEl>
                                          <p:spTgt spid="111"/>
                                        </p:tgtEl>
                                      </p:cBhvr>
                                    </p:animEffect>
                                    <p:anim calcmode="lin" valueType="num">
                                      <p:cBhvr>
                                        <p:cTn id="65" dur="1000" fill="hold"/>
                                        <p:tgtEl>
                                          <p:spTgt spid="111"/>
                                        </p:tgtEl>
                                        <p:attrNameLst>
                                          <p:attrName>ppt_x</p:attrName>
                                        </p:attrNameLst>
                                      </p:cBhvr>
                                      <p:tavLst>
                                        <p:tav tm="0">
                                          <p:val>
                                            <p:strVal val="#ppt_x"/>
                                          </p:val>
                                        </p:tav>
                                        <p:tav tm="100000">
                                          <p:val>
                                            <p:strVal val="#ppt_x"/>
                                          </p:val>
                                        </p:tav>
                                      </p:tavLst>
                                    </p:anim>
                                    <p:anim calcmode="lin" valueType="num">
                                      <p:cBhvr>
                                        <p:cTn id="66" dur="1000" fill="hold"/>
                                        <p:tgtEl>
                                          <p:spTgt spid="11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08"/>
                                        </p:tgtEl>
                                        <p:attrNameLst>
                                          <p:attrName>style.visibility</p:attrName>
                                        </p:attrNameLst>
                                      </p:cBhvr>
                                      <p:to>
                                        <p:strVal val="visible"/>
                                      </p:to>
                                    </p:set>
                                    <p:animEffect transition="in" filter="fade">
                                      <p:cBhvr>
                                        <p:cTn id="69" dur="1000"/>
                                        <p:tgtEl>
                                          <p:spTgt spid="108"/>
                                        </p:tgtEl>
                                      </p:cBhvr>
                                    </p:animEffect>
                                    <p:anim calcmode="lin" valueType="num">
                                      <p:cBhvr>
                                        <p:cTn id="70" dur="1000" fill="hold"/>
                                        <p:tgtEl>
                                          <p:spTgt spid="108"/>
                                        </p:tgtEl>
                                        <p:attrNameLst>
                                          <p:attrName>ppt_x</p:attrName>
                                        </p:attrNameLst>
                                      </p:cBhvr>
                                      <p:tavLst>
                                        <p:tav tm="0">
                                          <p:val>
                                            <p:strVal val="#ppt_x"/>
                                          </p:val>
                                        </p:tav>
                                        <p:tav tm="100000">
                                          <p:val>
                                            <p:strVal val="#ppt_x"/>
                                          </p:val>
                                        </p:tav>
                                      </p:tavLst>
                                    </p:anim>
                                    <p:anim calcmode="lin" valueType="num">
                                      <p:cBhvr>
                                        <p:cTn id="71" dur="1000" fill="hold"/>
                                        <p:tgtEl>
                                          <p:spTgt spid="10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fade">
                                      <p:cBhvr>
                                        <p:cTn id="74" dur="1000"/>
                                        <p:tgtEl>
                                          <p:spTgt spid="109"/>
                                        </p:tgtEl>
                                      </p:cBhvr>
                                    </p:animEffect>
                                    <p:anim calcmode="lin" valueType="num">
                                      <p:cBhvr>
                                        <p:cTn id="75" dur="1000" fill="hold"/>
                                        <p:tgtEl>
                                          <p:spTgt spid="109"/>
                                        </p:tgtEl>
                                        <p:attrNameLst>
                                          <p:attrName>ppt_x</p:attrName>
                                        </p:attrNameLst>
                                      </p:cBhvr>
                                      <p:tavLst>
                                        <p:tav tm="0">
                                          <p:val>
                                            <p:strVal val="#ppt_x"/>
                                          </p:val>
                                        </p:tav>
                                        <p:tav tm="100000">
                                          <p:val>
                                            <p:strVal val="#ppt_x"/>
                                          </p:val>
                                        </p:tav>
                                      </p:tavLst>
                                    </p:anim>
                                    <p:anim calcmode="lin" valueType="num">
                                      <p:cBhvr>
                                        <p:cTn id="76" dur="1000" fill="hold"/>
                                        <p:tgtEl>
                                          <p:spTgt spid="10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106"/>
                                        </p:tgtEl>
                                        <p:attrNameLst>
                                          <p:attrName>style.visibility</p:attrName>
                                        </p:attrNameLst>
                                      </p:cBhvr>
                                      <p:to>
                                        <p:strVal val="visible"/>
                                      </p:to>
                                    </p:set>
                                    <p:animEffect transition="in" filter="fade">
                                      <p:cBhvr>
                                        <p:cTn id="79" dur="1000"/>
                                        <p:tgtEl>
                                          <p:spTgt spid="106"/>
                                        </p:tgtEl>
                                      </p:cBhvr>
                                    </p:animEffect>
                                    <p:anim calcmode="lin" valueType="num">
                                      <p:cBhvr>
                                        <p:cTn id="80" dur="1000" fill="hold"/>
                                        <p:tgtEl>
                                          <p:spTgt spid="106"/>
                                        </p:tgtEl>
                                        <p:attrNameLst>
                                          <p:attrName>ppt_x</p:attrName>
                                        </p:attrNameLst>
                                      </p:cBhvr>
                                      <p:tavLst>
                                        <p:tav tm="0">
                                          <p:val>
                                            <p:strVal val="#ppt_x"/>
                                          </p:val>
                                        </p:tav>
                                        <p:tav tm="100000">
                                          <p:val>
                                            <p:strVal val="#ppt_x"/>
                                          </p:val>
                                        </p:tav>
                                      </p:tavLst>
                                    </p:anim>
                                    <p:anim calcmode="lin" valueType="num">
                                      <p:cBhvr>
                                        <p:cTn id="81" dur="1000" fill="hold"/>
                                        <p:tgtEl>
                                          <p:spTgt spid="106"/>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07"/>
                                        </p:tgtEl>
                                        <p:attrNameLst>
                                          <p:attrName>style.visibility</p:attrName>
                                        </p:attrNameLst>
                                      </p:cBhvr>
                                      <p:to>
                                        <p:strVal val="visible"/>
                                      </p:to>
                                    </p:set>
                                    <p:animEffect transition="in" filter="fade">
                                      <p:cBhvr>
                                        <p:cTn id="84" dur="1000"/>
                                        <p:tgtEl>
                                          <p:spTgt spid="107"/>
                                        </p:tgtEl>
                                      </p:cBhvr>
                                    </p:animEffect>
                                    <p:anim calcmode="lin" valueType="num">
                                      <p:cBhvr>
                                        <p:cTn id="85" dur="1000" fill="hold"/>
                                        <p:tgtEl>
                                          <p:spTgt spid="107"/>
                                        </p:tgtEl>
                                        <p:attrNameLst>
                                          <p:attrName>ppt_x</p:attrName>
                                        </p:attrNameLst>
                                      </p:cBhvr>
                                      <p:tavLst>
                                        <p:tav tm="0">
                                          <p:val>
                                            <p:strVal val="#ppt_x"/>
                                          </p:val>
                                        </p:tav>
                                        <p:tav tm="100000">
                                          <p:val>
                                            <p:strVal val="#ppt_x"/>
                                          </p:val>
                                        </p:tav>
                                      </p:tavLst>
                                    </p:anim>
                                    <p:anim calcmode="lin" valueType="num">
                                      <p:cBhvr>
                                        <p:cTn id="86" dur="1000" fill="hold"/>
                                        <p:tgtEl>
                                          <p:spTgt spid="107"/>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03"/>
                                        </p:tgtEl>
                                        <p:attrNameLst>
                                          <p:attrName>style.visibility</p:attrName>
                                        </p:attrNameLst>
                                      </p:cBhvr>
                                      <p:to>
                                        <p:strVal val="visible"/>
                                      </p:to>
                                    </p:set>
                                    <p:animEffect transition="in" filter="fade">
                                      <p:cBhvr>
                                        <p:cTn id="89" dur="1000"/>
                                        <p:tgtEl>
                                          <p:spTgt spid="103"/>
                                        </p:tgtEl>
                                      </p:cBhvr>
                                    </p:animEffect>
                                    <p:anim calcmode="lin" valueType="num">
                                      <p:cBhvr>
                                        <p:cTn id="90" dur="1000" fill="hold"/>
                                        <p:tgtEl>
                                          <p:spTgt spid="103"/>
                                        </p:tgtEl>
                                        <p:attrNameLst>
                                          <p:attrName>ppt_x</p:attrName>
                                        </p:attrNameLst>
                                      </p:cBhvr>
                                      <p:tavLst>
                                        <p:tav tm="0">
                                          <p:val>
                                            <p:strVal val="#ppt_x"/>
                                          </p:val>
                                        </p:tav>
                                        <p:tav tm="100000">
                                          <p:val>
                                            <p:strVal val="#ppt_x"/>
                                          </p:val>
                                        </p:tav>
                                      </p:tavLst>
                                    </p:anim>
                                    <p:anim calcmode="lin" valueType="num">
                                      <p:cBhvr>
                                        <p:cTn id="91" dur="1000" fill="hold"/>
                                        <p:tgtEl>
                                          <p:spTgt spid="103"/>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04"/>
                                        </p:tgtEl>
                                        <p:attrNameLst>
                                          <p:attrName>style.visibility</p:attrName>
                                        </p:attrNameLst>
                                      </p:cBhvr>
                                      <p:to>
                                        <p:strVal val="visible"/>
                                      </p:to>
                                    </p:set>
                                    <p:animEffect transition="in" filter="fade">
                                      <p:cBhvr>
                                        <p:cTn id="94" dur="1000"/>
                                        <p:tgtEl>
                                          <p:spTgt spid="104"/>
                                        </p:tgtEl>
                                      </p:cBhvr>
                                    </p:animEffect>
                                    <p:anim calcmode="lin" valueType="num">
                                      <p:cBhvr>
                                        <p:cTn id="95" dur="1000" fill="hold"/>
                                        <p:tgtEl>
                                          <p:spTgt spid="104"/>
                                        </p:tgtEl>
                                        <p:attrNameLst>
                                          <p:attrName>ppt_x</p:attrName>
                                        </p:attrNameLst>
                                      </p:cBhvr>
                                      <p:tavLst>
                                        <p:tav tm="0">
                                          <p:val>
                                            <p:strVal val="#ppt_x"/>
                                          </p:val>
                                        </p:tav>
                                        <p:tav tm="100000">
                                          <p:val>
                                            <p:strVal val="#ppt_x"/>
                                          </p:val>
                                        </p:tav>
                                      </p:tavLst>
                                    </p:anim>
                                    <p:anim calcmode="lin" valueType="num">
                                      <p:cBhvr>
                                        <p:cTn id="96" dur="1000" fill="hold"/>
                                        <p:tgtEl>
                                          <p:spTgt spid="104"/>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105"/>
                                        </p:tgtEl>
                                        <p:attrNameLst>
                                          <p:attrName>style.visibility</p:attrName>
                                        </p:attrNameLst>
                                      </p:cBhvr>
                                      <p:to>
                                        <p:strVal val="visible"/>
                                      </p:to>
                                    </p:set>
                                    <p:animEffect transition="in" filter="fade">
                                      <p:cBhvr>
                                        <p:cTn id="99" dur="1000"/>
                                        <p:tgtEl>
                                          <p:spTgt spid="105"/>
                                        </p:tgtEl>
                                      </p:cBhvr>
                                    </p:animEffect>
                                    <p:anim calcmode="lin" valueType="num">
                                      <p:cBhvr>
                                        <p:cTn id="100" dur="1000" fill="hold"/>
                                        <p:tgtEl>
                                          <p:spTgt spid="105"/>
                                        </p:tgtEl>
                                        <p:attrNameLst>
                                          <p:attrName>ppt_x</p:attrName>
                                        </p:attrNameLst>
                                      </p:cBhvr>
                                      <p:tavLst>
                                        <p:tav tm="0">
                                          <p:val>
                                            <p:strVal val="#ppt_x"/>
                                          </p:val>
                                        </p:tav>
                                        <p:tav tm="100000">
                                          <p:val>
                                            <p:strVal val="#ppt_x"/>
                                          </p:val>
                                        </p:tav>
                                      </p:tavLst>
                                    </p:anim>
                                    <p:anim calcmode="lin" valueType="num">
                                      <p:cBhvr>
                                        <p:cTn id="101" dur="1000" fill="hold"/>
                                        <p:tgtEl>
                                          <p:spTgt spid="105"/>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5"/>
                                        </p:tgtEl>
                                        <p:attrNameLst>
                                          <p:attrName>style.visibility</p:attrName>
                                        </p:attrNameLst>
                                      </p:cBhvr>
                                      <p:to>
                                        <p:strVal val="visible"/>
                                      </p:to>
                                    </p:set>
                                    <p:animEffect transition="in" filter="fade">
                                      <p:cBhvr>
                                        <p:cTn id="104" dur="1000"/>
                                        <p:tgtEl>
                                          <p:spTgt spid="15"/>
                                        </p:tgtEl>
                                      </p:cBhvr>
                                    </p:animEffect>
                                    <p:anim calcmode="lin" valueType="num">
                                      <p:cBhvr>
                                        <p:cTn id="105" dur="1000" fill="hold"/>
                                        <p:tgtEl>
                                          <p:spTgt spid="15"/>
                                        </p:tgtEl>
                                        <p:attrNameLst>
                                          <p:attrName>ppt_x</p:attrName>
                                        </p:attrNameLst>
                                      </p:cBhvr>
                                      <p:tavLst>
                                        <p:tav tm="0">
                                          <p:val>
                                            <p:strVal val="#ppt_x"/>
                                          </p:val>
                                        </p:tav>
                                        <p:tav tm="100000">
                                          <p:val>
                                            <p:strVal val="#ppt_x"/>
                                          </p:val>
                                        </p:tav>
                                      </p:tavLst>
                                    </p:anim>
                                    <p:anim calcmode="lin" valueType="num">
                                      <p:cBhvr>
                                        <p:cTn id="106" dur="1000" fill="hold"/>
                                        <p:tgtEl>
                                          <p:spTgt spid="15"/>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6"/>
                                        </p:tgtEl>
                                        <p:attrNameLst>
                                          <p:attrName>style.visibility</p:attrName>
                                        </p:attrNameLst>
                                      </p:cBhvr>
                                      <p:to>
                                        <p:strVal val="visible"/>
                                      </p:to>
                                    </p:set>
                                    <p:animEffect transition="in" filter="fade">
                                      <p:cBhvr>
                                        <p:cTn id="109" dur="1000"/>
                                        <p:tgtEl>
                                          <p:spTgt spid="16"/>
                                        </p:tgtEl>
                                      </p:cBhvr>
                                    </p:animEffect>
                                    <p:anim calcmode="lin" valueType="num">
                                      <p:cBhvr>
                                        <p:cTn id="110" dur="1000" fill="hold"/>
                                        <p:tgtEl>
                                          <p:spTgt spid="16"/>
                                        </p:tgtEl>
                                        <p:attrNameLst>
                                          <p:attrName>ppt_x</p:attrName>
                                        </p:attrNameLst>
                                      </p:cBhvr>
                                      <p:tavLst>
                                        <p:tav tm="0">
                                          <p:val>
                                            <p:strVal val="#ppt_x"/>
                                          </p:val>
                                        </p:tav>
                                        <p:tav tm="100000">
                                          <p:val>
                                            <p:strVal val="#ppt_x"/>
                                          </p:val>
                                        </p:tav>
                                      </p:tavLst>
                                    </p:anim>
                                    <p:anim calcmode="lin" valueType="num">
                                      <p:cBhvr>
                                        <p:cTn id="111" dur="1000" fill="hold"/>
                                        <p:tgtEl>
                                          <p:spTgt spid="16"/>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101"/>
                                        </p:tgtEl>
                                        <p:attrNameLst>
                                          <p:attrName>style.visibility</p:attrName>
                                        </p:attrNameLst>
                                      </p:cBhvr>
                                      <p:to>
                                        <p:strVal val="visible"/>
                                      </p:to>
                                    </p:set>
                                    <p:animEffect transition="in" filter="fade">
                                      <p:cBhvr>
                                        <p:cTn id="114" dur="1000"/>
                                        <p:tgtEl>
                                          <p:spTgt spid="101"/>
                                        </p:tgtEl>
                                      </p:cBhvr>
                                    </p:animEffect>
                                    <p:anim calcmode="lin" valueType="num">
                                      <p:cBhvr>
                                        <p:cTn id="115" dur="1000" fill="hold"/>
                                        <p:tgtEl>
                                          <p:spTgt spid="101"/>
                                        </p:tgtEl>
                                        <p:attrNameLst>
                                          <p:attrName>ppt_x</p:attrName>
                                        </p:attrNameLst>
                                      </p:cBhvr>
                                      <p:tavLst>
                                        <p:tav tm="0">
                                          <p:val>
                                            <p:strVal val="#ppt_x"/>
                                          </p:val>
                                        </p:tav>
                                        <p:tav tm="100000">
                                          <p:val>
                                            <p:strVal val="#ppt_x"/>
                                          </p:val>
                                        </p:tav>
                                      </p:tavLst>
                                    </p:anim>
                                    <p:anim calcmode="lin" valueType="num">
                                      <p:cBhvr>
                                        <p:cTn id="116" dur="1000" fill="hold"/>
                                        <p:tgtEl>
                                          <p:spTgt spid="101"/>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102"/>
                                        </p:tgtEl>
                                        <p:attrNameLst>
                                          <p:attrName>style.visibility</p:attrName>
                                        </p:attrNameLst>
                                      </p:cBhvr>
                                      <p:to>
                                        <p:strVal val="visible"/>
                                      </p:to>
                                    </p:set>
                                    <p:animEffect transition="in" filter="fade">
                                      <p:cBhvr>
                                        <p:cTn id="119" dur="1000"/>
                                        <p:tgtEl>
                                          <p:spTgt spid="102"/>
                                        </p:tgtEl>
                                      </p:cBhvr>
                                    </p:animEffect>
                                    <p:anim calcmode="lin" valueType="num">
                                      <p:cBhvr>
                                        <p:cTn id="120" dur="1000" fill="hold"/>
                                        <p:tgtEl>
                                          <p:spTgt spid="102"/>
                                        </p:tgtEl>
                                        <p:attrNameLst>
                                          <p:attrName>ppt_x</p:attrName>
                                        </p:attrNameLst>
                                      </p:cBhvr>
                                      <p:tavLst>
                                        <p:tav tm="0">
                                          <p:val>
                                            <p:strVal val="#ppt_x"/>
                                          </p:val>
                                        </p:tav>
                                        <p:tav tm="100000">
                                          <p:val>
                                            <p:strVal val="#ppt_x"/>
                                          </p:val>
                                        </p:tav>
                                      </p:tavLst>
                                    </p:anim>
                                    <p:anim calcmode="lin" valueType="num">
                                      <p:cBhvr>
                                        <p:cTn id="121" dur="1000" fill="hold"/>
                                        <p:tgtEl>
                                          <p:spTgt spid="102"/>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18"/>
                                        </p:tgtEl>
                                        <p:attrNameLst>
                                          <p:attrName>style.visibility</p:attrName>
                                        </p:attrNameLst>
                                      </p:cBhvr>
                                      <p:to>
                                        <p:strVal val="visible"/>
                                      </p:to>
                                    </p:set>
                                    <p:animEffect transition="in" filter="fade">
                                      <p:cBhvr>
                                        <p:cTn id="124" dur="1000"/>
                                        <p:tgtEl>
                                          <p:spTgt spid="18"/>
                                        </p:tgtEl>
                                      </p:cBhvr>
                                    </p:animEffect>
                                    <p:anim calcmode="lin" valueType="num">
                                      <p:cBhvr>
                                        <p:cTn id="125" dur="1000" fill="hold"/>
                                        <p:tgtEl>
                                          <p:spTgt spid="18"/>
                                        </p:tgtEl>
                                        <p:attrNameLst>
                                          <p:attrName>ppt_x</p:attrName>
                                        </p:attrNameLst>
                                      </p:cBhvr>
                                      <p:tavLst>
                                        <p:tav tm="0">
                                          <p:val>
                                            <p:strVal val="#ppt_x"/>
                                          </p:val>
                                        </p:tav>
                                        <p:tav tm="100000">
                                          <p:val>
                                            <p:strVal val="#ppt_x"/>
                                          </p:val>
                                        </p:tav>
                                      </p:tavLst>
                                    </p:anim>
                                    <p:anim calcmode="lin" valueType="num">
                                      <p:cBhvr>
                                        <p:cTn id="126" dur="1000" fill="hold"/>
                                        <p:tgtEl>
                                          <p:spTgt spid="18"/>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19"/>
                                        </p:tgtEl>
                                        <p:attrNameLst>
                                          <p:attrName>style.visibility</p:attrName>
                                        </p:attrNameLst>
                                      </p:cBhvr>
                                      <p:to>
                                        <p:strVal val="visible"/>
                                      </p:to>
                                    </p:set>
                                    <p:animEffect transition="in" filter="fade">
                                      <p:cBhvr>
                                        <p:cTn id="129" dur="1000"/>
                                        <p:tgtEl>
                                          <p:spTgt spid="19"/>
                                        </p:tgtEl>
                                      </p:cBhvr>
                                    </p:animEffect>
                                    <p:anim calcmode="lin" valueType="num">
                                      <p:cBhvr>
                                        <p:cTn id="130" dur="1000" fill="hold"/>
                                        <p:tgtEl>
                                          <p:spTgt spid="19"/>
                                        </p:tgtEl>
                                        <p:attrNameLst>
                                          <p:attrName>ppt_x</p:attrName>
                                        </p:attrNameLst>
                                      </p:cBhvr>
                                      <p:tavLst>
                                        <p:tav tm="0">
                                          <p:val>
                                            <p:strVal val="#ppt_x"/>
                                          </p:val>
                                        </p:tav>
                                        <p:tav tm="100000">
                                          <p:val>
                                            <p:strVal val="#ppt_x"/>
                                          </p:val>
                                        </p:tav>
                                      </p:tavLst>
                                    </p:anim>
                                    <p:anim calcmode="lin" valueType="num">
                                      <p:cBhvr>
                                        <p:cTn id="131" dur="1000" fill="hold"/>
                                        <p:tgtEl>
                                          <p:spTgt spid="19"/>
                                        </p:tgtEl>
                                        <p:attrNameLst>
                                          <p:attrName>ppt_y</p:attrName>
                                        </p:attrNameLst>
                                      </p:cBhvr>
                                      <p:tavLst>
                                        <p:tav tm="0">
                                          <p:val>
                                            <p:strVal val="#ppt_y+.1"/>
                                          </p:val>
                                        </p:tav>
                                        <p:tav tm="100000">
                                          <p:val>
                                            <p:strVal val="#ppt_y"/>
                                          </p:val>
                                        </p:tav>
                                      </p:tavLst>
                                    </p:anim>
                                  </p:childTnLst>
                                </p:cTn>
                              </p:par>
                              <p:par>
                                <p:cTn id="132" presetID="42" presetClass="entr" presetSubtype="0" fill="hold" grpId="0" nodeType="withEffect">
                                  <p:stCondLst>
                                    <p:cond delay="0"/>
                                  </p:stCondLst>
                                  <p:childTnLst>
                                    <p:set>
                                      <p:cBhvr>
                                        <p:cTn id="133" dur="1" fill="hold">
                                          <p:stCondLst>
                                            <p:cond delay="0"/>
                                          </p:stCondLst>
                                        </p:cTn>
                                        <p:tgtEl>
                                          <p:spTgt spid="20"/>
                                        </p:tgtEl>
                                        <p:attrNameLst>
                                          <p:attrName>style.visibility</p:attrName>
                                        </p:attrNameLst>
                                      </p:cBhvr>
                                      <p:to>
                                        <p:strVal val="visible"/>
                                      </p:to>
                                    </p:set>
                                    <p:animEffect transition="in" filter="fade">
                                      <p:cBhvr>
                                        <p:cTn id="134" dur="1000"/>
                                        <p:tgtEl>
                                          <p:spTgt spid="20"/>
                                        </p:tgtEl>
                                      </p:cBhvr>
                                    </p:animEffect>
                                    <p:anim calcmode="lin" valueType="num">
                                      <p:cBhvr>
                                        <p:cTn id="135" dur="1000" fill="hold"/>
                                        <p:tgtEl>
                                          <p:spTgt spid="20"/>
                                        </p:tgtEl>
                                        <p:attrNameLst>
                                          <p:attrName>ppt_x</p:attrName>
                                        </p:attrNameLst>
                                      </p:cBhvr>
                                      <p:tavLst>
                                        <p:tav tm="0">
                                          <p:val>
                                            <p:strVal val="#ppt_x"/>
                                          </p:val>
                                        </p:tav>
                                        <p:tav tm="100000">
                                          <p:val>
                                            <p:strVal val="#ppt_x"/>
                                          </p:val>
                                        </p:tav>
                                      </p:tavLst>
                                    </p:anim>
                                    <p:anim calcmode="lin" valueType="num">
                                      <p:cBhvr>
                                        <p:cTn id="136" dur="1000" fill="hold"/>
                                        <p:tgtEl>
                                          <p:spTgt spid="20"/>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21"/>
                                        </p:tgtEl>
                                        <p:attrNameLst>
                                          <p:attrName>style.visibility</p:attrName>
                                        </p:attrNameLst>
                                      </p:cBhvr>
                                      <p:to>
                                        <p:strVal val="visible"/>
                                      </p:to>
                                    </p:set>
                                    <p:animEffect transition="in" filter="fade">
                                      <p:cBhvr>
                                        <p:cTn id="139" dur="1000"/>
                                        <p:tgtEl>
                                          <p:spTgt spid="21"/>
                                        </p:tgtEl>
                                      </p:cBhvr>
                                    </p:animEffect>
                                    <p:anim calcmode="lin" valueType="num">
                                      <p:cBhvr>
                                        <p:cTn id="140" dur="1000" fill="hold"/>
                                        <p:tgtEl>
                                          <p:spTgt spid="21"/>
                                        </p:tgtEl>
                                        <p:attrNameLst>
                                          <p:attrName>ppt_x</p:attrName>
                                        </p:attrNameLst>
                                      </p:cBhvr>
                                      <p:tavLst>
                                        <p:tav tm="0">
                                          <p:val>
                                            <p:strVal val="#ppt_x"/>
                                          </p:val>
                                        </p:tav>
                                        <p:tav tm="100000">
                                          <p:val>
                                            <p:strVal val="#ppt_x"/>
                                          </p:val>
                                        </p:tav>
                                      </p:tavLst>
                                    </p:anim>
                                    <p:anim calcmode="lin" valueType="num">
                                      <p:cBhvr>
                                        <p:cTn id="141" dur="1000" fill="hold"/>
                                        <p:tgtEl>
                                          <p:spTgt spid="21"/>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22"/>
                                        </p:tgtEl>
                                        <p:attrNameLst>
                                          <p:attrName>style.visibility</p:attrName>
                                        </p:attrNameLst>
                                      </p:cBhvr>
                                      <p:to>
                                        <p:strVal val="visible"/>
                                      </p:to>
                                    </p:set>
                                    <p:animEffect transition="in" filter="fade">
                                      <p:cBhvr>
                                        <p:cTn id="144" dur="1000"/>
                                        <p:tgtEl>
                                          <p:spTgt spid="22"/>
                                        </p:tgtEl>
                                      </p:cBhvr>
                                    </p:animEffect>
                                    <p:anim calcmode="lin" valueType="num">
                                      <p:cBhvr>
                                        <p:cTn id="145" dur="1000" fill="hold"/>
                                        <p:tgtEl>
                                          <p:spTgt spid="22"/>
                                        </p:tgtEl>
                                        <p:attrNameLst>
                                          <p:attrName>ppt_x</p:attrName>
                                        </p:attrNameLst>
                                      </p:cBhvr>
                                      <p:tavLst>
                                        <p:tav tm="0">
                                          <p:val>
                                            <p:strVal val="#ppt_x"/>
                                          </p:val>
                                        </p:tav>
                                        <p:tav tm="100000">
                                          <p:val>
                                            <p:strVal val="#ppt_x"/>
                                          </p:val>
                                        </p:tav>
                                      </p:tavLst>
                                    </p:anim>
                                    <p:anim calcmode="lin" valueType="num">
                                      <p:cBhvr>
                                        <p:cTn id="146" dur="1000" fill="hold"/>
                                        <p:tgtEl>
                                          <p:spTgt spid="22"/>
                                        </p:tgtEl>
                                        <p:attrNameLst>
                                          <p:attrName>ppt_y</p:attrName>
                                        </p:attrNameLst>
                                      </p:cBhvr>
                                      <p:tavLst>
                                        <p:tav tm="0">
                                          <p:val>
                                            <p:strVal val="#ppt_y+.1"/>
                                          </p:val>
                                        </p:tav>
                                        <p:tav tm="100000">
                                          <p:val>
                                            <p:strVal val="#ppt_y"/>
                                          </p:val>
                                        </p:tav>
                                      </p:tavLst>
                                    </p:anim>
                                  </p:childTnLst>
                                </p:cTn>
                              </p:par>
                              <p:par>
                                <p:cTn id="147" presetID="42" presetClass="entr" presetSubtype="0" fill="hold" grpId="0" nodeType="withEffect">
                                  <p:stCondLst>
                                    <p:cond delay="0"/>
                                  </p:stCondLst>
                                  <p:childTnLst>
                                    <p:set>
                                      <p:cBhvr>
                                        <p:cTn id="148" dur="1" fill="hold">
                                          <p:stCondLst>
                                            <p:cond delay="0"/>
                                          </p:stCondLst>
                                        </p:cTn>
                                        <p:tgtEl>
                                          <p:spTgt spid="97"/>
                                        </p:tgtEl>
                                        <p:attrNameLst>
                                          <p:attrName>style.visibility</p:attrName>
                                        </p:attrNameLst>
                                      </p:cBhvr>
                                      <p:to>
                                        <p:strVal val="visible"/>
                                      </p:to>
                                    </p:set>
                                    <p:animEffect transition="in" filter="fade">
                                      <p:cBhvr>
                                        <p:cTn id="149" dur="1000"/>
                                        <p:tgtEl>
                                          <p:spTgt spid="97"/>
                                        </p:tgtEl>
                                      </p:cBhvr>
                                    </p:animEffect>
                                    <p:anim calcmode="lin" valueType="num">
                                      <p:cBhvr>
                                        <p:cTn id="150" dur="1000" fill="hold"/>
                                        <p:tgtEl>
                                          <p:spTgt spid="97"/>
                                        </p:tgtEl>
                                        <p:attrNameLst>
                                          <p:attrName>ppt_x</p:attrName>
                                        </p:attrNameLst>
                                      </p:cBhvr>
                                      <p:tavLst>
                                        <p:tav tm="0">
                                          <p:val>
                                            <p:strVal val="#ppt_x"/>
                                          </p:val>
                                        </p:tav>
                                        <p:tav tm="100000">
                                          <p:val>
                                            <p:strVal val="#ppt_x"/>
                                          </p:val>
                                        </p:tav>
                                      </p:tavLst>
                                    </p:anim>
                                    <p:anim calcmode="lin" valueType="num">
                                      <p:cBhvr>
                                        <p:cTn id="151" dur="1000" fill="hold"/>
                                        <p:tgtEl>
                                          <p:spTgt spid="97"/>
                                        </p:tgtEl>
                                        <p:attrNameLst>
                                          <p:attrName>ppt_y</p:attrName>
                                        </p:attrNameLst>
                                      </p:cBhvr>
                                      <p:tavLst>
                                        <p:tav tm="0">
                                          <p:val>
                                            <p:strVal val="#ppt_y+.1"/>
                                          </p:val>
                                        </p:tav>
                                        <p:tav tm="100000">
                                          <p:val>
                                            <p:strVal val="#ppt_y"/>
                                          </p:val>
                                        </p:tav>
                                      </p:tavLst>
                                    </p:anim>
                                  </p:childTnLst>
                                </p:cTn>
                              </p:par>
                              <p:par>
                                <p:cTn id="152" presetID="42" presetClass="entr" presetSubtype="0" fill="hold" nodeType="withEffect">
                                  <p:stCondLst>
                                    <p:cond delay="0"/>
                                  </p:stCondLst>
                                  <p:childTnLst>
                                    <p:set>
                                      <p:cBhvr>
                                        <p:cTn id="153" dur="1" fill="hold">
                                          <p:stCondLst>
                                            <p:cond delay="0"/>
                                          </p:stCondLst>
                                        </p:cTn>
                                        <p:tgtEl>
                                          <p:spTgt spid="98"/>
                                        </p:tgtEl>
                                        <p:attrNameLst>
                                          <p:attrName>style.visibility</p:attrName>
                                        </p:attrNameLst>
                                      </p:cBhvr>
                                      <p:to>
                                        <p:strVal val="visible"/>
                                      </p:to>
                                    </p:set>
                                    <p:animEffect transition="in" filter="fade">
                                      <p:cBhvr>
                                        <p:cTn id="154" dur="1000"/>
                                        <p:tgtEl>
                                          <p:spTgt spid="98"/>
                                        </p:tgtEl>
                                      </p:cBhvr>
                                    </p:animEffect>
                                    <p:anim calcmode="lin" valueType="num">
                                      <p:cBhvr>
                                        <p:cTn id="155" dur="1000" fill="hold"/>
                                        <p:tgtEl>
                                          <p:spTgt spid="98"/>
                                        </p:tgtEl>
                                        <p:attrNameLst>
                                          <p:attrName>ppt_x</p:attrName>
                                        </p:attrNameLst>
                                      </p:cBhvr>
                                      <p:tavLst>
                                        <p:tav tm="0">
                                          <p:val>
                                            <p:strVal val="#ppt_x"/>
                                          </p:val>
                                        </p:tav>
                                        <p:tav tm="100000">
                                          <p:val>
                                            <p:strVal val="#ppt_x"/>
                                          </p:val>
                                        </p:tav>
                                      </p:tavLst>
                                    </p:anim>
                                    <p:anim calcmode="lin" valueType="num">
                                      <p:cBhvr>
                                        <p:cTn id="156" dur="1000" fill="hold"/>
                                        <p:tgtEl>
                                          <p:spTgt spid="98"/>
                                        </p:tgtEl>
                                        <p:attrNameLst>
                                          <p:attrName>ppt_y</p:attrName>
                                        </p:attrNameLst>
                                      </p:cBhvr>
                                      <p:tavLst>
                                        <p:tav tm="0">
                                          <p:val>
                                            <p:strVal val="#ppt_y+.1"/>
                                          </p:val>
                                        </p:tav>
                                        <p:tav tm="100000">
                                          <p:val>
                                            <p:strVal val="#ppt_y"/>
                                          </p:val>
                                        </p:tav>
                                      </p:tavLst>
                                    </p:anim>
                                  </p:childTnLst>
                                </p:cTn>
                              </p:par>
                              <p:par>
                                <p:cTn id="157" presetID="42" presetClass="entr" presetSubtype="0" fill="hold" grpId="0" nodeType="withEffect">
                                  <p:stCondLst>
                                    <p:cond delay="0"/>
                                  </p:stCondLst>
                                  <p:childTnLst>
                                    <p:set>
                                      <p:cBhvr>
                                        <p:cTn id="158" dur="1" fill="hold">
                                          <p:stCondLst>
                                            <p:cond delay="0"/>
                                          </p:stCondLst>
                                        </p:cTn>
                                        <p:tgtEl>
                                          <p:spTgt spid="95"/>
                                        </p:tgtEl>
                                        <p:attrNameLst>
                                          <p:attrName>style.visibility</p:attrName>
                                        </p:attrNameLst>
                                      </p:cBhvr>
                                      <p:to>
                                        <p:strVal val="visible"/>
                                      </p:to>
                                    </p:set>
                                    <p:animEffect transition="in" filter="fade">
                                      <p:cBhvr>
                                        <p:cTn id="159" dur="1000"/>
                                        <p:tgtEl>
                                          <p:spTgt spid="95"/>
                                        </p:tgtEl>
                                      </p:cBhvr>
                                    </p:animEffect>
                                    <p:anim calcmode="lin" valueType="num">
                                      <p:cBhvr>
                                        <p:cTn id="160" dur="1000" fill="hold"/>
                                        <p:tgtEl>
                                          <p:spTgt spid="95"/>
                                        </p:tgtEl>
                                        <p:attrNameLst>
                                          <p:attrName>ppt_x</p:attrName>
                                        </p:attrNameLst>
                                      </p:cBhvr>
                                      <p:tavLst>
                                        <p:tav tm="0">
                                          <p:val>
                                            <p:strVal val="#ppt_x"/>
                                          </p:val>
                                        </p:tav>
                                        <p:tav tm="100000">
                                          <p:val>
                                            <p:strVal val="#ppt_x"/>
                                          </p:val>
                                        </p:tav>
                                      </p:tavLst>
                                    </p:anim>
                                    <p:anim calcmode="lin" valueType="num">
                                      <p:cBhvr>
                                        <p:cTn id="161" dur="1000" fill="hold"/>
                                        <p:tgtEl>
                                          <p:spTgt spid="95"/>
                                        </p:tgtEl>
                                        <p:attrNameLst>
                                          <p:attrName>ppt_y</p:attrName>
                                        </p:attrNameLst>
                                      </p:cBhvr>
                                      <p:tavLst>
                                        <p:tav tm="0">
                                          <p:val>
                                            <p:strVal val="#ppt_y+.1"/>
                                          </p:val>
                                        </p:tav>
                                        <p:tav tm="100000">
                                          <p:val>
                                            <p:strVal val="#ppt_y"/>
                                          </p:val>
                                        </p:tav>
                                      </p:tavLst>
                                    </p:anim>
                                  </p:childTnLst>
                                </p:cTn>
                              </p:par>
                              <p:par>
                                <p:cTn id="162" presetID="42" presetClass="entr" presetSubtype="0" fill="hold" grpId="0" nodeType="withEffect">
                                  <p:stCondLst>
                                    <p:cond delay="0"/>
                                  </p:stCondLst>
                                  <p:childTnLst>
                                    <p:set>
                                      <p:cBhvr>
                                        <p:cTn id="163" dur="1" fill="hold">
                                          <p:stCondLst>
                                            <p:cond delay="0"/>
                                          </p:stCondLst>
                                        </p:cTn>
                                        <p:tgtEl>
                                          <p:spTgt spid="96"/>
                                        </p:tgtEl>
                                        <p:attrNameLst>
                                          <p:attrName>style.visibility</p:attrName>
                                        </p:attrNameLst>
                                      </p:cBhvr>
                                      <p:to>
                                        <p:strVal val="visible"/>
                                      </p:to>
                                    </p:set>
                                    <p:animEffect transition="in" filter="fade">
                                      <p:cBhvr>
                                        <p:cTn id="164" dur="1000"/>
                                        <p:tgtEl>
                                          <p:spTgt spid="96"/>
                                        </p:tgtEl>
                                      </p:cBhvr>
                                    </p:animEffect>
                                    <p:anim calcmode="lin" valueType="num">
                                      <p:cBhvr>
                                        <p:cTn id="165" dur="1000" fill="hold"/>
                                        <p:tgtEl>
                                          <p:spTgt spid="96"/>
                                        </p:tgtEl>
                                        <p:attrNameLst>
                                          <p:attrName>ppt_x</p:attrName>
                                        </p:attrNameLst>
                                      </p:cBhvr>
                                      <p:tavLst>
                                        <p:tav tm="0">
                                          <p:val>
                                            <p:strVal val="#ppt_x"/>
                                          </p:val>
                                        </p:tav>
                                        <p:tav tm="100000">
                                          <p:val>
                                            <p:strVal val="#ppt_x"/>
                                          </p:val>
                                        </p:tav>
                                      </p:tavLst>
                                    </p:anim>
                                    <p:anim calcmode="lin" valueType="num">
                                      <p:cBhvr>
                                        <p:cTn id="166" dur="1000" fill="hold"/>
                                        <p:tgtEl>
                                          <p:spTgt spid="96"/>
                                        </p:tgtEl>
                                        <p:attrNameLst>
                                          <p:attrName>ppt_y</p:attrName>
                                        </p:attrNameLst>
                                      </p:cBhvr>
                                      <p:tavLst>
                                        <p:tav tm="0">
                                          <p:val>
                                            <p:strVal val="#ppt_y+.1"/>
                                          </p:val>
                                        </p:tav>
                                        <p:tav tm="100000">
                                          <p:val>
                                            <p:strVal val="#ppt_y"/>
                                          </p:val>
                                        </p:tav>
                                      </p:tavLst>
                                    </p:anim>
                                  </p:childTnLst>
                                </p:cTn>
                              </p:par>
                              <p:par>
                                <p:cTn id="167" presetID="42" presetClass="entr" presetSubtype="0" fill="hold" grpId="0" nodeType="withEffect">
                                  <p:stCondLst>
                                    <p:cond delay="0"/>
                                  </p:stCondLst>
                                  <p:childTnLst>
                                    <p:set>
                                      <p:cBhvr>
                                        <p:cTn id="168" dur="1" fill="hold">
                                          <p:stCondLst>
                                            <p:cond delay="0"/>
                                          </p:stCondLst>
                                        </p:cTn>
                                        <p:tgtEl>
                                          <p:spTgt spid="82"/>
                                        </p:tgtEl>
                                        <p:attrNameLst>
                                          <p:attrName>style.visibility</p:attrName>
                                        </p:attrNameLst>
                                      </p:cBhvr>
                                      <p:to>
                                        <p:strVal val="visible"/>
                                      </p:to>
                                    </p:set>
                                    <p:animEffect transition="in" filter="fade">
                                      <p:cBhvr>
                                        <p:cTn id="169" dur="1000"/>
                                        <p:tgtEl>
                                          <p:spTgt spid="82"/>
                                        </p:tgtEl>
                                      </p:cBhvr>
                                    </p:animEffect>
                                    <p:anim calcmode="lin" valueType="num">
                                      <p:cBhvr>
                                        <p:cTn id="170" dur="1000" fill="hold"/>
                                        <p:tgtEl>
                                          <p:spTgt spid="82"/>
                                        </p:tgtEl>
                                        <p:attrNameLst>
                                          <p:attrName>ppt_x</p:attrName>
                                        </p:attrNameLst>
                                      </p:cBhvr>
                                      <p:tavLst>
                                        <p:tav tm="0">
                                          <p:val>
                                            <p:strVal val="#ppt_x"/>
                                          </p:val>
                                        </p:tav>
                                        <p:tav tm="100000">
                                          <p:val>
                                            <p:strVal val="#ppt_x"/>
                                          </p:val>
                                        </p:tav>
                                      </p:tavLst>
                                    </p:anim>
                                    <p:anim calcmode="lin" valueType="num">
                                      <p:cBhvr>
                                        <p:cTn id="171" dur="1000" fill="hold"/>
                                        <p:tgtEl>
                                          <p:spTgt spid="82"/>
                                        </p:tgtEl>
                                        <p:attrNameLst>
                                          <p:attrName>ppt_y</p:attrName>
                                        </p:attrNameLst>
                                      </p:cBhvr>
                                      <p:tavLst>
                                        <p:tav tm="0">
                                          <p:val>
                                            <p:strVal val="#ppt_y+.1"/>
                                          </p:val>
                                        </p:tav>
                                        <p:tav tm="100000">
                                          <p:val>
                                            <p:strVal val="#ppt_y"/>
                                          </p:val>
                                        </p:tav>
                                      </p:tavLst>
                                    </p:anim>
                                  </p:childTnLst>
                                </p:cTn>
                              </p:par>
                              <p:par>
                                <p:cTn id="172" presetID="42" presetClass="entr" presetSubtype="0" fill="hold" nodeType="withEffect">
                                  <p:stCondLst>
                                    <p:cond delay="0"/>
                                  </p:stCondLst>
                                  <p:childTnLst>
                                    <p:set>
                                      <p:cBhvr>
                                        <p:cTn id="173" dur="1" fill="hold">
                                          <p:stCondLst>
                                            <p:cond delay="0"/>
                                          </p:stCondLst>
                                        </p:cTn>
                                        <p:tgtEl>
                                          <p:spTgt spid="83"/>
                                        </p:tgtEl>
                                        <p:attrNameLst>
                                          <p:attrName>style.visibility</p:attrName>
                                        </p:attrNameLst>
                                      </p:cBhvr>
                                      <p:to>
                                        <p:strVal val="visible"/>
                                      </p:to>
                                    </p:set>
                                    <p:animEffect transition="in" filter="fade">
                                      <p:cBhvr>
                                        <p:cTn id="174" dur="1000"/>
                                        <p:tgtEl>
                                          <p:spTgt spid="83"/>
                                        </p:tgtEl>
                                      </p:cBhvr>
                                    </p:animEffect>
                                    <p:anim calcmode="lin" valueType="num">
                                      <p:cBhvr>
                                        <p:cTn id="175" dur="1000" fill="hold"/>
                                        <p:tgtEl>
                                          <p:spTgt spid="83"/>
                                        </p:tgtEl>
                                        <p:attrNameLst>
                                          <p:attrName>ppt_x</p:attrName>
                                        </p:attrNameLst>
                                      </p:cBhvr>
                                      <p:tavLst>
                                        <p:tav tm="0">
                                          <p:val>
                                            <p:strVal val="#ppt_x"/>
                                          </p:val>
                                        </p:tav>
                                        <p:tav tm="100000">
                                          <p:val>
                                            <p:strVal val="#ppt_x"/>
                                          </p:val>
                                        </p:tav>
                                      </p:tavLst>
                                    </p:anim>
                                    <p:anim calcmode="lin" valueType="num">
                                      <p:cBhvr>
                                        <p:cTn id="176" dur="1000" fill="hold"/>
                                        <p:tgtEl>
                                          <p:spTgt spid="83"/>
                                        </p:tgtEl>
                                        <p:attrNameLst>
                                          <p:attrName>ppt_y</p:attrName>
                                        </p:attrNameLst>
                                      </p:cBhvr>
                                      <p:tavLst>
                                        <p:tav tm="0">
                                          <p:val>
                                            <p:strVal val="#ppt_y+.1"/>
                                          </p:val>
                                        </p:tav>
                                        <p:tav tm="100000">
                                          <p:val>
                                            <p:strVal val="#ppt_y"/>
                                          </p:val>
                                        </p:tav>
                                      </p:tavLst>
                                    </p:anim>
                                  </p:childTnLst>
                                </p:cTn>
                              </p:par>
                              <p:par>
                                <p:cTn id="177" presetID="42" presetClass="entr" presetSubtype="0" fill="hold" grpId="0" nodeType="withEffect">
                                  <p:stCondLst>
                                    <p:cond delay="0"/>
                                  </p:stCondLst>
                                  <p:childTnLst>
                                    <p:set>
                                      <p:cBhvr>
                                        <p:cTn id="178" dur="1" fill="hold">
                                          <p:stCondLst>
                                            <p:cond delay="0"/>
                                          </p:stCondLst>
                                        </p:cTn>
                                        <p:tgtEl>
                                          <p:spTgt spid="80"/>
                                        </p:tgtEl>
                                        <p:attrNameLst>
                                          <p:attrName>style.visibility</p:attrName>
                                        </p:attrNameLst>
                                      </p:cBhvr>
                                      <p:to>
                                        <p:strVal val="visible"/>
                                      </p:to>
                                    </p:set>
                                    <p:animEffect transition="in" filter="fade">
                                      <p:cBhvr>
                                        <p:cTn id="179" dur="1000"/>
                                        <p:tgtEl>
                                          <p:spTgt spid="80"/>
                                        </p:tgtEl>
                                      </p:cBhvr>
                                    </p:animEffect>
                                    <p:anim calcmode="lin" valueType="num">
                                      <p:cBhvr>
                                        <p:cTn id="180" dur="1000" fill="hold"/>
                                        <p:tgtEl>
                                          <p:spTgt spid="80"/>
                                        </p:tgtEl>
                                        <p:attrNameLst>
                                          <p:attrName>ppt_x</p:attrName>
                                        </p:attrNameLst>
                                      </p:cBhvr>
                                      <p:tavLst>
                                        <p:tav tm="0">
                                          <p:val>
                                            <p:strVal val="#ppt_x"/>
                                          </p:val>
                                        </p:tav>
                                        <p:tav tm="100000">
                                          <p:val>
                                            <p:strVal val="#ppt_x"/>
                                          </p:val>
                                        </p:tav>
                                      </p:tavLst>
                                    </p:anim>
                                    <p:anim calcmode="lin" valueType="num">
                                      <p:cBhvr>
                                        <p:cTn id="181" dur="1000" fill="hold"/>
                                        <p:tgtEl>
                                          <p:spTgt spid="80"/>
                                        </p:tgtEl>
                                        <p:attrNameLst>
                                          <p:attrName>ppt_y</p:attrName>
                                        </p:attrNameLst>
                                      </p:cBhvr>
                                      <p:tavLst>
                                        <p:tav tm="0">
                                          <p:val>
                                            <p:strVal val="#ppt_y+.1"/>
                                          </p:val>
                                        </p:tav>
                                        <p:tav tm="100000">
                                          <p:val>
                                            <p:strVal val="#ppt_y"/>
                                          </p:val>
                                        </p:tav>
                                      </p:tavLst>
                                    </p:anim>
                                  </p:childTnLst>
                                </p:cTn>
                              </p:par>
                              <p:par>
                                <p:cTn id="182" presetID="42" presetClass="entr" presetSubtype="0" fill="hold" grpId="0" nodeType="withEffect">
                                  <p:stCondLst>
                                    <p:cond delay="0"/>
                                  </p:stCondLst>
                                  <p:childTnLst>
                                    <p:set>
                                      <p:cBhvr>
                                        <p:cTn id="183" dur="1" fill="hold">
                                          <p:stCondLst>
                                            <p:cond delay="0"/>
                                          </p:stCondLst>
                                        </p:cTn>
                                        <p:tgtEl>
                                          <p:spTgt spid="81"/>
                                        </p:tgtEl>
                                        <p:attrNameLst>
                                          <p:attrName>style.visibility</p:attrName>
                                        </p:attrNameLst>
                                      </p:cBhvr>
                                      <p:to>
                                        <p:strVal val="visible"/>
                                      </p:to>
                                    </p:set>
                                    <p:animEffect transition="in" filter="fade">
                                      <p:cBhvr>
                                        <p:cTn id="184" dur="1000"/>
                                        <p:tgtEl>
                                          <p:spTgt spid="81"/>
                                        </p:tgtEl>
                                      </p:cBhvr>
                                    </p:animEffect>
                                    <p:anim calcmode="lin" valueType="num">
                                      <p:cBhvr>
                                        <p:cTn id="185" dur="1000" fill="hold"/>
                                        <p:tgtEl>
                                          <p:spTgt spid="81"/>
                                        </p:tgtEl>
                                        <p:attrNameLst>
                                          <p:attrName>ppt_x</p:attrName>
                                        </p:attrNameLst>
                                      </p:cBhvr>
                                      <p:tavLst>
                                        <p:tav tm="0">
                                          <p:val>
                                            <p:strVal val="#ppt_x"/>
                                          </p:val>
                                        </p:tav>
                                        <p:tav tm="100000">
                                          <p:val>
                                            <p:strVal val="#ppt_x"/>
                                          </p:val>
                                        </p:tav>
                                      </p:tavLst>
                                    </p:anim>
                                    <p:anim calcmode="lin" valueType="num">
                                      <p:cBhvr>
                                        <p:cTn id="186" dur="1000" fill="hold"/>
                                        <p:tgtEl>
                                          <p:spTgt spid="81"/>
                                        </p:tgtEl>
                                        <p:attrNameLst>
                                          <p:attrName>ppt_y</p:attrName>
                                        </p:attrNameLst>
                                      </p:cBhvr>
                                      <p:tavLst>
                                        <p:tav tm="0">
                                          <p:val>
                                            <p:strVal val="#ppt_y+.1"/>
                                          </p:val>
                                        </p:tav>
                                        <p:tav tm="100000">
                                          <p:val>
                                            <p:strVal val="#ppt_y"/>
                                          </p:val>
                                        </p:tav>
                                      </p:tavLst>
                                    </p:anim>
                                  </p:childTnLst>
                                </p:cTn>
                              </p:par>
                              <p:par>
                                <p:cTn id="187" presetID="42" presetClass="entr" presetSubtype="0" fill="hold" grpId="0" nodeType="withEffect">
                                  <p:stCondLst>
                                    <p:cond delay="0"/>
                                  </p:stCondLst>
                                  <p:childTnLst>
                                    <p:set>
                                      <p:cBhvr>
                                        <p:cTn id="188" dur="1" fill="hold">
                                          <p:stCondLst>
                                            <p:cond delay="0"/>
                                          </p:stCondLst>
                                        </p:cTn>
                                        <p:tgtEl>
                                          <p:spTgt spid="78"/>
                                        </p:tgtEl>
                                        <p:attrNameLst>
                                          <p:attrName>style.visibility</p:attrName>
                                        </p:attrNameLst>
                                      </p:cBhvr>
                                      <p:to>
                                        <p:strVal val="visible"/>
                                      </p:to>
                                    </p:set>
                                    <p:animEffect transition="in" filter="fade">
                                      <p:cBhvr>
                                        <p:cTn id="189" dur="1000"/>
                                        <p:tgtEl>
                                          <p:spTgt spid="78"/>
                                        </p:tgtEl>
                                      </p:cBhvr>
                                    </p:animEffect>
                                    <p:anim calcmode="lin" valueType="num">
                                      <p:cBhvr>
                                        <p:cTn id="190" dur="1000" fill="hold"/>
                                        <p:tgtEl>
                                          <p:spTgt spid="78"/>
                                        </p:tgtEl>
                                        <p:attrNameLst>
                                          <p:attrName>ppt_x</p:attrName>
                                        </p:attrNameLst>
                                      </p:cBhvr>
                                      <p:tavLst>
                                        <p:tav tm="0">
                                          <p:val>
                                            <p:strVal val="#ppt_x"/>
                                          </p:val>
                                        </p:tav>
                                        <p:tav tm="100000">
                                          <p:val>
                                            <p:strVal val="#ppt_x"/>
                                          </p:val>
                                        </p:tav>
                                      </p:tavLst>
                                    </p:anim>
                                    <p:anim calcmode="lin" valueType="num">
                                      <p:cBhvr>
                                        <p:cTn id="191" dur="1000" fill="hold"/>
                                        <p:tgtEl>
                                          <p:spTgt spid="78"/>
                                        </p:tgtEl>
                                        <p:attrNameLst>
                                          <p:attrName>ppt_y</p:attrName>
                                        </p:attrNameLst>
                                      </p:cBhvr>
                                      <p:tavLst>
                                        <p:tav tm="0">
                                          <p:val>
                                            <p:strVal val="#ppt_y+.1"/>
                                          </p:val>
                                        </p:tav>
                                        <p:tav tm="100000">
                                          <p:val>
                                            <p:strVal val="#ppt_y"/>
                                          </p:val>
                                        </p:tav>
                                      </p:tavLst>
                                    </p:anim>
                                  </p:childTnLst>
                                </p:cTn>
                              </p:par>
                              <p:par>
                                <p:cTn id="192" presetID="42" presetClass="entr" presetSubtype="0" fill="hold" grpId="0" nodeType="withEffect">
                                  <p:stCondLst>
                                    <p:cond delay="0"/>
                                  </p:stCondLst>
                                  <p:childTnLst>
                                    <p:set>
                                      <p:cBhvr>
                                        <p:cTn id="193" dur="1" fill="hold">
                                          <p:stCondLst>
                                            <p:cond delay="0"/>
                                          </p:stCondLst>
                                        </p:cTn>
                                        <p:tgtEl>
                                          <p:spTgt spid="79"/>
                                        </p:tgtEl>
                                        <p:attrNameLst>
                                          <p:attrName>style.visibility</p:attrName>
                                        </p:attrNameLst>
                                      </p:cBhvr>
                                      <p:to>
                                        <p:strVal val="visible"/>
                                      </p:to>
                                    </p:set>
                                    <p:animEffect transition="in" filter="fade">
                                      <p:cBhvr>
                                        <p:cTn id="194" dur="1000"/>
                                        <p:tgtEl>
                                          <p:spTgt spid="79"/>
                                        </p:tgtEl>
                                      </p:cBhvr>
                                    </p:animEffect>
                                    <p:anim calcmode="lin" valueType="num">
                                      <p:cBhvr>
                                        <p:cTn id="195" dur="1000" fill="hold"/>
                                        <p:tgtEl>
                                          <p:spTgt spid="79"/>
                                        </p:tgtEl>
                                        <p:attrNameLst>
                                          <p:attrName>ppt_x</p:attrName>
                                        </p:attrNameLst>
                                      </p:cBhvr>
                                      <p:tavLst>
                                        <p:tav tm="0">
                                          <p:val>
                                            <p:strVal val="#ppt_x"/>
                                          </p:val>
                                        </p:tav>
                                        <p:tav tm="100000">
                                          <p:val>
                                            <p:strVal val="#ppt_x"/>
                                          </p:val>
                                        </p:tav>
                                      </p:tavLst>
                                    </p:anim>
                                    <p:anim calcmode="lin" valueType="num">
                                      <p:cBhvr>
                                        <p:cTn id="196" dur="1000" fill="hold"/>
                                        <p:tgtEl>
                                          <p:spTgt spid="79"/>
                                        </p:tgtEl>
                                        <p:attrNameLst>
                                          <p:attrName>ppt_y</p:attrName>
                                        </p:attrNameLst>
                                      </p:cBhvr>
                                      <p:tavLst>
                                        <p:tav tm="0">
                                          <p:val>
                                            <p:strVal val="#ppt_y+.1"/>
                                          </p:val>
                                        </p:tav>
                                        <p:tav tm="100000">
                                          <p:val>
                                            <p:strVal val="#ppt_y"/>
                                          </p:val>
                                        </p:tav>
                                      </p:tavLst>
                                    </p:anim>
                                  </p:childTnLst>
                                </p:cTn>
                              </p:par>
                              <p:par>
                                <p:cTn id="197" presetID="42" presetClass="entr" presetSubtype="0" fill="hold" grpId="0" nodeType="withEffect">
                                  <p:stCondLst>
                                    <p:cond delay="0"/>
                                  </p:stCondLst>
                                  <p:childTnLst>
                                    <p:set>
                                      <p:cBhvr>
                                        <p:cTn id="198" dur="1" fill="hold">
                                          <p:stCondLst>
                                            <p:cond delay="0"/>
                                          </p:stCondLst>
                                        </p:cTn>
                                        <p:tgtEl>
                                          <p:spTgt spid="76"/>
                                        </p:tgtEl>
                                        <p:attrNameLst>
                                          <p:attrName>style.visibility</p:attrName>
                                        </p:attrNameLst>
                                      </p:cBhvr>
                                      <p:to>
                                        <p:strVal val="visible"/>
                                      </p:to>
                                    </p:set>
                                    <p:animEffect transition="in" filter="fade">
                                      <p:cBhvr>
                                        <p:cTn id="199" dur="1000"/>
                                        <p:tgtEl>
                                          <p:spTgt spid="76"/>
                                        </p:tgtEl>
                                      </p:cBhvr>
                                    </p:animEffect>
                                    <p:anim calcmode="lin" valueType="num">
                                      <p:cBhvr>
                                        <p:cTn id="200" dur="1000" fill="hold"/>
                                        <p:tgtEl>
                                          <p:spTgt spid="76"/>
                                        </p:tgtEl>
                                        <p:attrNameLst>
                                          <p:attrName>ppt_x</p:attrName>
                                        </p:attrNameLst>
                                      </p:cBhvr>
                                      <p:tavLst>
                                        <p:tav tm="0">
                                          <p:val>
                                            <p:strVal val="#ppt_x"/>
                                          </p:val>
                                        </p:tav>
                                        <p:tav tm="100000">
                                          <p:val>
                                            <p:strVal val="#ppt_x"/>
                                          </p:val>
                                        </p:tav>
                                      </p:tavLst>
                                    </p:anim>
                                    <p:anim calcmode="lin" valueType="num">
                                      <p:cBhvr>
                                        <p:cTn id="201" dur="1000" fill="hold"/>
                                        <p:tgtEl>
                                          <p:spTgt spid="76"/>
                                        </p:tgtEl>
                                        <p:attrNameLst>
                                          <p:attrName>ppt_y</p:attrName>
                                        </p:attrNameLst>
                                      </p:cBhvr>
                                      <p:tavLst>
                                        <p:tav tm="0">
                                          <p:val>
                                            <p:strVal val="#ppt_y+.1"/>
                                          </p:val>
                                        </p:tav>
                                        <p:tav tm="100000">
                                          <p:val>
                                            <p:strVal val="#ppt_y"/>
                                          </p:val>
                                        </p:tav>
                                      </p:tavLst>
                                    </p:anim>
                                  </p:childTnLst>
                                </p:cTn>
                              </p:par>
                              <p:par>
                                <p:cTn id="202" presetID="42" presetClass="entr" presetSubtype="0" fill="hold" grpId="0" nodeType="withEffect">
                                  <p:stCondLst>
                                    <p:cond delay="0"/>
                                  </p:stCondLst>
                                  <p:childTnLst>
                                    <p:set>
                                      <p:cBhvr>
                                        <p:cTn id="203" dur="1" fill="hold">
                                          <p:stCondLst>
                                            <p:cond delay="0"/>
                                          </p:stCondLst>
                                        </p:cTn>
                                        <p:tgtEl>
                                          <p:spTgt spid="77"/>
                                        </p:tgtEl>
                                        <p:attrNameLst>
                                          <p:attrName>style.visibility</p:attrName>
                                        </p:attrNameLst>
                                      </p:cBhvr>
                                      <p:to>
                                        <p:strVal val="visible"/>
                                      </p:to>
                                    </p:set>
                                    <p:animEffect transition="in" filter="fade">
                                      <p:cBhvr>
                                        <p:cTn id="204" dur="1000"/>
                                        <p:tgtEl>
                                          <p:spTgt spid="77"/>
                                        </p:tgtEl>
                                      </p:cBhvr>
                                    </p:animEffect>
                                    <p:anim calcmode="lin" valueType="num">
                                      <p:cBhvr>
                                        <p:cTn id="205" dur="1000" fill="hold"/>
                                        <p:tgtEl>
                                          <p:spTgt spid="77"/>
                                        </p:tgtEl>
                                        <p:attrNameLst>
                                          <p:attrName>ppt_x</p:attrName>
                                        </p:attrNameLst>
                                      </p:cBhvr>
                                      <p:tavLst>
                                        <p:tav tm="0">
                                          <p:val>
                                            <p:strVal val="#ppt_x"/>
                                          </p:val>
                                        </p:tav>
                                        <p:tav tm="100000">
                                          <p:val>
                                            <p:strVal val="#ppt_x"/>
                                          </p:val>
                                        </p:tav>
                                      </p:tavLst>
                                    </p:anim>
                                    <p:anim calcmode="lin" valueType="num">
                                      <p:cBhvr>
                                        <p:cTn id="206" dur="1000" fill="hold"/>
                                        <p:tgtEl>
                                          <p:spTgt spid="77"/>
                                        </p:tgtEl>
                                        <p:attrNameLst>
                                          <p:attrName>ppt_y</p:attrName>
                                        </p:attrNameLst>
                                      </p:cBhvr>
                                      <p:tavLst>
                                        <p:tav tm="0">
                                          <p:val>
                                            <p:strVal val="#ppt_y+.1"/>
                                          </p:val>
                                        </p:tav>
                                        <p:tav tm="100000">
                                          <p:val>
                                            <p:strVal val="#ppt_y"/>
                                          </p:val>
                                        </p:tav>
                                      </p:tavLst>
                                    </p:anim>
                                  </p:childTnLst>
                                </p:cTn>
                              </p:par>
                              <p:par>
                                <p:cTn id="207" presetID="42" presetClass="entr" presetSubtype="0" fill="hold" grpId="0" nodeType="withEffect">
                                  <p:stCondLst>
                                    <p:cond delay="0"/>
                                  </p:stCondLst>
                                  <p:childTnLst>
                                    <p:set>
                                      <p:cBhvr>
                                        <p:cTn id="208" dur="1" fill="hold">
                                          <p:stCondLst>
                                            <p:cond delay="0"/>
                                          </p:stCondLst>
                                        </p:cTn>
                                        <p:tgtEl>
                                          <p:spTgt spid="72"/>
                                        </p:tgtEl>
                                        <p:attrNameLst>
                                          <p:attrName>style.visibility</p:attrName>
                                        </p:attrNameLst>
                                      </p:cBhvr>
                                      <p:to>
                                        <p:strVal val="visible"/>
                                      </p:to>
                                    </p:set>
                                    <p:animEffect transition="in" filter="fade">
                                      <p:cBhvr>
                                        <p:cTn id="209" dur="1000"/>
                                        <p:tgtEl>
                                          <p:spTgt spid="72"/>
                                        </p:tgtEl>
                                      </p:cBhvr>
                                    </p:animEffect>
                                    <p:anim calcmode="lin" valueType="num">
                                      <p:cBhvr>
                                        <p:cTn id="210" dur="1000" fill="hold"/>
                                        <p:tgtEl>
                                          <p:spTgt spid="72"/>
                                        </p:tgtEl>
                                        <p:attrNameLst>
                                          <p:attrName>ppt_x</p:attrName>
                                        </p:attrNameLst>
                                      </p:cBhvr>
                                      <p:tavLst>
                                        <p:tav tm="0">
                                          <p:val>
                                            <p:strVal val="#ppt_x"/>
                                          </p:val>
                                        </p:tav>
                                        <p:tav tm="100000">
                                          <p:val>
                                            <p:strVal val="#ppt_x"/>
                                          </p:val>
                                        </p:tav>
                                      </p:tavLst>
                                    </p:anim>
                                    <p:anim calcmode="lin" valueType="num">
                                      <p:cBhvr>
                                        <p:cTn id="211" dur="1000" fill="hold"/>
                                        <p:tgtEl>
                                          <p:spTgt spid="72"/>
                                        </p:tgtEl>
                                        <p:attrNameLst>
                                          <p:attrName>ppt_y</p:attrName>
                                        </p:attrNameLst>
                                      </p:cBhvr>
                                      <p:tavLst>
                                        <p:tav tm="0">
                                          <p:val>
                                            <p:strVal val="#ppt_y+.1"/>
                                          </p:val>
                                        </p:tav>
                                        <p:tav tm="100000">
                                          <p:val>
                                            <p:strVal val="#ppt_y"/>
                                          </p:val>
                                        </p:tav>
                                      </p:tavLst>
                                    </p:anim>
                                  </p:childTnLst>
                                </p:cTn>
                              </p:par>
                              <p:par>
                                <p:cTn id="212" presetID="42" presetClass="entr" presetSubtype="0" fill="hold" grpId="0" nodeType="withEffect">
                                  <p:stCondLst>
                                    <p:cond delay="0"/>
                                  </p:stCondLst>
                                  <p:childTnLst>
                                    <p:set>
                                      <p:cBhvr>
                                        <p:cTn id="213" dur="1" fill="hold">
                                          <p:stCondLst>
                                            <p:cond delay="0"/>
                                          </p:stCondLst>
                                        </p:cTn>
                                        <p:tgtEl>
                                          <p:spTgt spid="73"/>
                                        </p:tgtEl>
                                        <p:attrNameLst>
                                          <p:attrName>style.visibility</p:attrName>
                                        </p:attrNameLst>
                                      </p:cBhvr>
                                      <p:to>
                                        <p:strVal val="visible"/>
                                      </p:to>
                                    </p:set>
                                    <p:animEffect transition="in" filter="fade">
                                      <p:cBhvr>
                                        <p:cTn id="214" dur="1000"/>
                                        <p:tgtEl>
                                          <p:spTgt spid="73"/>
                                        </p:tgtEl>
                                      </p:cBhvr>
                                    </p:animEffect>
                                    <p:anim calcmode="lin" valueType="num">
                                      <p:cBhvr>
                                        <p:cTn id="215" dur="1000" fill="hold"/>
                                        <p:tgtEl>
                                          <p:spTgt spid="73"/>
                                        </p:tgtEl>
                                        <p:attrNameLst>
                                          <p:attrName>ppt_x</p:attrName>
                                        </p:attrNameLst>
                                      </p:cBhvr>
                                      <p:tavLst>
                                        <p:tav tm="0">
                                          <p:val>
                                            <p:strVal val="#ppt_x"/>
                                          </p:val>
                                        </p:tav>
                                        <p:tav tm="100000">
                                          <p:val>
                                            <p:strVal val="#ppt_x"/>
                                          </p:val>
                                        </p:tav>
                                      </p:tavLst>
                                    </p:anim>
                                    <p:anim calcmode="lin" valueType="num">
                                      <p:cBhvr>
                                        <p:cTn id="216" dur="1000" fill="hold"/>
                                        <p:tgtEl>
                                          <p:spTgt spid="73"/>
                                        </p:tgtEl>
                                        <p:attrNameLst>
                                          <p:attrName>ppt_y</p:attrName>
                                        </p:attrNameLst>
                                      </p:cBhvr>
                                      <p:tavLst>
                                        <p:tav tm="0">
                                          <p:val>
                                            <p:strVal val="#ppt_y+.1"/>
                                          </p:val>
                                        </p:tav>
                                        <p:tav tm="100000">
                                          <p:val>
                                            <p:strVal val="#ppt_y"/>
                                          </p:val>
                                        </p:tav>
                                      </p:tavLst>
                                    </p:anim>
                                  </p:childTnLst>
                                </p:cTn>
                              </p:par>
                              <p:par>
                                <p:cTn id="217" presetID="42" presetClass="entr" presetSubtype="0" fill="hold" grpId="0" nodeType="withEffect">
                                  <p:stCondLst>
                                    <p:cond delay="0"/>
                                  </p:stCondLst>
                                  <p:childTnLst>
                                    <p:set>
                                      <p:cBhvr>
                                        <p:cTn id="218" dur="1" fill="hold">
                                          <p:stCondLst>
                                            <p:cond delay="0"/>
                                          </p:stCondLst>
                                        </p:cTn>
                                        <p:tgtEl>
                                          <p:spTgt spid="74"/>
                                        </p:tgtEl>
                                        <p:attrNameLst>
                                          <p:attrName>style.visibility</p:attrName>
                                        </p:attrNameLst>
                                      </p:cBhvr>
                                      <p:to>
                                        <p:strVal val="visible"/>
                                      </p:to>
                                    </p:set>
                                    <p:animEffect transition="in" filter="fade">
                                      <p:cBhvr>
                                        <p:cTn id="219" dur="1000"/>
                                        <p:tgtEl>
                                          <p:spTgt spid="74"/>
                                        </p:tgtEl>
                                      </p:cBhvr>
                                    </p:animEffect>
                                    <p:anim calcmode="lin" valueType="num">
                                      <p:cBhvr>
                                        <p:cTn id="220" dur="1000" fill="hold"/>
                                        <p:tgtEl>
                                          <p:spTgt spid="74"/>
                                        </p:tgtEl>
                                        <p:attrNameLst>
                                          <p:attrName>ppt_x</p:attrName>
                                        </p:attrNameLst>
                                      </p:cBhvr>
                                      <p:tavLst>
                                        <p:tav tm="0">
                                          <p:val>
                                            <p:strVal val="#ppt_x"/>
                                          </p:val>
                                        </p:tav>
                                        <p:tav tm="100000">
                                          <p:val>
                                            <p:strVal val="#ppt_x"/>
                                          </p:val>
                                        </p:tav>
                                      </p:tavLst>
                                    </p:anim>
                                    <p:anim calcmode="lin" valueType="num">
                                      <p:cBhvr>
                                        <p:cTn id="221" dur="1000" fill="hold"/>
                                        <p:tgtEl>
                                          <p:spTgt spid="74"/>
                                        </p:tgtEl>
                                        <p:attrNameLst>
                                          <p:attrName>ppt_y</p:attrName>
                                        </p:attrNameLst>
                                      </p:cBhvr>
                                      <p:tavLst>
                                        <p:tav tm="0">
                                          <p:val>
                                            <p:strVal val="#ppt_y+.1"/>
                                          </p:val>
                                        </p:tav>
                                        <p:tav tm="100000">
                                          <p:val>
                                            <p:strVal val="#ppt_y"/>
                                          </p:val>
                                        </p:tav>
                                      </p:tavLst>
                                    </p:anim>
                                  </p:childTnLst>
                                </p:cTn>
                              </p:par>
                              <p:par>
                                <p:cTn id="222" presetID="42" presetClass="entr" presetSubtype="0" fill="hold" grpId="0" nodeType="withEffect">
                                  <p:stCondLst>
                                    <p:cond delay="0"/>
                                  </p:stCondLst>
                                  <p:childTnLst>
                                    <p:set>
                                      <p:cBhvr>
                                        <p:cTn id="223" dur="1" fill="hold">
                                          <p:stCondLst>
                                            <p:cond delay="0"/>
                                          </p:stCondLst>
                                        </p:cTn>
                                        <p:tgtEl>
                                          <p:spTgt spid="69"/>
                                        </p:tgtEl>
                                        <p:attrNameLst>
                                          <p:attrName>style.visibility</p:attrName>
                                        </p:attrNameLst>
                                      </p:cBhvr>
                                      <p:to>
                                        <p:strVal val="visible"/>
                                      </p:to>
                                    </p:set>
                                    <p:animEffect transition="in" filter="fade">
                                      <p:cBhvr>
                                        <p:cTn id="224" dur="1000"/>
                                        <p:tgtEl>
                                          <p:spTgt spid="69"/>
                                        </p:tgtEl>
                                      </p:cBhvr>
                                    </p:animEffect>
                                    <p:anim calcmode="lin" valueType="num">
                                      <p:cBhvr>
                                        <p:cTn id="225" dur="1000" fill="hold"/>
                                        <p:tgtEl>
                                          <p:spTgt spid="69"/>
                                        </p:tgtEl>
                                        <p:attrNameLst>
                                          <p:attrName>ppt_x</p:attrName>
                                        </p:attrNameLst>
                                      </p:cBhvr>
                                      <p:tavLst>
                                        <p:tav tm="0">
                                          <p:val>
                                            <p:strVal val="#ppt_x"/>
                                          </p:val>
                                        </p:tav>
                                        <p:tav tm="100000">
                                          <p:val>
                                            <p:strVal val="#ppt_x"/>
                                          </p:val>
                                        </p:tav>
                                      </p:tavLst>
                                    </p:anim>
                                    <p:anim calcmode="lin" valueType="num">
                                      <p:cBhvr>
                                        <p:cTn id="226" dur="1000" fill="hold"/>
                                        <p:tgtEl>
                                          <p:spTgt spid="69"/>
                                        </p:tgtEl>
                                        <p:attrNameLst>
                                          <p:attrName>ppt_y</p:attrName>
                                        </p:attrNameLst>
                                      </p:cBhvr>
                                      <p:tavLst>
                                        <p:tav tm="0">
                                          <p:val>
                                            <p:strVal val="#ppt_y+.1"/>
                                          </p:val>
                                        </p:tav>
                                        <p:tav tm="100000">
                                          <p:val>
                                            <p:strVal val="#ppt_y"/>
                                          </p:val>
                                        </p:tav>
                                      </p:tavLst>
                                    </p:anim>
                                  </p:childTnLst>
                                </p:cTn>
                              </p:par>
                              <p:par>
                                <p:cTn id="227" presetID="42" presetClass="entr" presetSubtype="0" fill="hold" grpId="0" nodeType="withEffect">
                                  <p:stCondLst>
                                    <p:cond delay="0"/>
                                  </p:stCondLst>
                                  <p:childTnLst>
                                    <p:set>
                                      <p:cBhvr>
                                        <p:cTn id="228" dur="1" fill="hold">
                                          <p:stCondLst>
                                            <p:cond delay="0"/>
                                          </p:stCondLst>
                                        </p:cTn>
                                        <p:tgtEl>
                                          <p:spTgt spid="70"/>
                                        </p:tgtEl>
                                        <p:attrNameLst>
                                          <p:attrName>style.visibility</p:attrName>
                                        </p:attrNameLst>
                                      </p:cBhvr>
                                      <p:to>
                                        <p:strVal val="visible"/>
                                      </p:to>
                                    </p:set>
                                    <p:animEffect transition="in" filter="fade">
                                      <p:cBhvr>
                                        <p:cTn id="229" dur="1000"/>
                                        <p:tgtEl>
                                          <p:spTgt spid="70"/>
                                        </p:tgtEl>
                                      </p:cBhvr>
                                    </p:animEffect>
                                    <p:anim calcmode="lin" valueType="num">
                                      <p:cBhvr>
                                        <p:cTn id="230" dur="1000" fill="hold"/>
                                        <p:tgtEl>
                                          <p:spTgt spid="70"/>
                                        </p:tgtEl>
                                        <p:attrNameLst>
                                          <p:attrName>ppt_x</p:attrName>
                                        </p:attrNameLst>
                                      </p:cBhvr>
                                      <p:tavLst>
                                        <p:tav tm="0">
                                          <p:val>
                                            <p:strVal val="#ppt_x"/>
                                          </p:val>
                                        </p:tav>
                                        <p:tav tm="100000">
                                          <p:val>
                                            <p:strVal val="#ppt_x"/>
                                          </p:val>
                                        </p:tav>
                                      </p:tavLst>
                                    </p:anim>
                                    <p:anim calcmode="lin" valueType="num">
                                      <p:cBhvr>
                                        <p:cTn id="231" dur="1000" fill="hold"/>
                                        <p:tgtEl>
                                          <p:spTgt spid="70"/>
                                        </p:tgtEl>
                                        <p:attrNameLst>
                                          <p:attrName>ppt_y</p:attrName>
                                        </p:attrNameLst>
                                      </p:cBhvr>
                                      <p:tavLst>
                                        <p:tav tm="0">
                                          <p:val>
                                            <p:strVal val="#ppt_y+.1"/>
                                          </p:val>
                                        </p:tav>
                                        <p:tav tm="100000">
                                          <p:val>
                                            <p:strVal val="#ppt_y"/>
                                          </p:val>
                                        </p:tav>
                                      </p:tavLst>
                                    </p:anim>
                                  </p:childTnLst>
                                </p:cTn>
                              </p:par>
                              <p:par>
                                <p:cTn id="232" presetID="42" presetClass="entr" presetSubtype="0" fill="hold" grpId="0" nodeType="withEffect">
                                  <p:stCondLst>
                                    <p:cond delay="0"/>
                                  </p:stCondLst>
                                  <p:childTnLst>
                                    <p:set>
                                      <p:cBhvr>
                                        <p:cTn id="233" dur="1" fill="hold">
                                          <p:stCondLst>
                                            <p:cond delay="0"/>
                                          </p:stCondLst>
                                        </p:cTn>
                                        <p:tgtEl>
                                          <p:spTgt spid="71"/>
                                        </p:tgtEl>
                                        <p:attrNameLst>
                                          <p:attrName>style.visibility</p:attrName>
                                        </p:attrNameLst>
                                      </p:cBhvr>
                                      <p:to>
                                        <p:strVal val="visible"/>
                                      </p:to>
                                    </p:set>
                                    <p:animEffect transition="in" filter="fade">
                                      <p:cBhvr>
                                        <p:cTn id="234" dur="1000"/>
                                        <p:tgtEl>
                                          <p:spTgt spid="71"/>
                                        </p:tgtEl>
                                      </p:cBhvr>
                                    </p:animEffect>
                                    <p:anim calcmode="lin" valueType="num">
                                      <p:cBhvr>
                                        <p:cTn id="235" dur="1000" fill="hold"/>
                                        <p:tgtEl>
                                          <p:spTgt spid="71"/>
                                        </p:tgtEl>
                                        <p:attrNameLst>
                                          <p:attrName>ppt_x</p:attrName>
                                        </p:attrNameLst>
                                      </p:cBhvr>
                                      <p:tavLst>
                                        <p:tav tm="0">
                                          <p:val>
                                            <p:strVal val="#ppt_x"/>
                                          </p:val>
                                        </p:tav>
                                        <p:tav tm="100000">
                                          <p:val>
                                            <p:strVal val="#ppt_x"/>
                                          </p:val>
                                        </p:tav>
                                      </p:tavLst>
                                    </p:anim>
                                    <p:anim calcmode="lin" valueType="num">
                                      <p:cBhvr>
                                        <p:cTn id="236" dur="1000" fill="hold"/>
                                        <p:tgtEl>
                                          <p:spTgt spid="71"/>
                                        </p:tgtEl>
                                        <p:attrNameLst>
                                          <p:attrName>ppt_y</p:attrName>
                                        </p:attrNameLst>
                                      </p:cBhvr>
                                      <p:tavLst>
                                        <p:tav tm="0">
                                          <p:val>
                                            <p:strVal val="#ppt_y+.1"/>
                                          </p:val>
                                        </p:tav>
                                        <p:tav tm="100000">
                                          <p:val>
                                            <p:strVal val="#ppt_y"/>
                                          </p:val>
                                        </p:tav>
                                      </p:tavLst>
                                    </p:anim>
                                  </p:childTnLst>
                                </p:cTn>
                              </p:par>
                              <p:par>
                                <p:cTn id="237" presetID="42" presetClass="entr" presetSubtype="0" fill="hold" grpId="0" nodeType="withEffect">
                                  <p:stCondLst>
                                    <p:cond delay="0"/>
                                  </p:stCondLst>
                                  <p:childTnLst>
                                    <p:set>
                                      <p:cBhvr>
                                        <p:cTn id="238" dur="1" fill="hold">
                                          <p:stCondLst>
                                            <p:cond delay="0"/>
                                          </p:stCondLst>
                                        </p:cTn>
                                        <p:tgtEl>
                                          <p:spTgt spid="31"/>
                                        </p:tgtEl>
                                        <p:attrNameLst>
                                          <p:attrName>style.visibility</p:attrName>
                                        </p:attrNameLst>
                                      </p:cBhvr>
                                      <p:to>
                                        <p:strVal val="visible"/>
                                      </p:to>
                                    </p:set>
                                    <p:animEffect transition="in" filter="fade">
                                      <p:cBhvr>
                                        <p:cTn id="239" dur="1000"/>
                                        <p:tgtEl>
                                          <p:spTgt spid="31"/>
                                        </p:tgtEl>
                                      </p:cBhvr>
                                    </p:animEffect>
                                    <p:anim calcmode="lin" valueType="num">
                                      <p:cBhvr>
                                        <p:cTn id="240" dur="1000" fill="hold"/>
                                        <p:tgtEl>
                                          <p:spTgt spid="31"/>
                                        </p:tgtEl>
                                        <p:attrNameLst>
                                          <p:attrName>ppt_x</p:attrName>
                                        </p:attrNameLst>
                                      </p:cBhvr>
                                      <p:tavLst>
                                        <p:tav tm="0">
                                          <p:val>
                                            <p:strVal val="#ppt_x"/>
                                          </p:val>
                                        </p:tav>
                                        <p:tav tm="100000">
                                          <p:val>
                                            <p:strVal val="#ppt_x"/>
                                          </p:val>
                                        </p:tav>
                                      </p:tavLst>
                                    </p:anim>
                                    <p:anim calcmode="lin" valueType="num">
                                      <p:cBhvr>
                                        <p:cTn id="241" dur="1000" fill="hold"/>
                                        <p:tgtEl>
                                          <p:spTgt spid="31"/>
                                        </p:tgtEl>
                                        <p:attrNameLst>
                                          <p:attrName>ppt_y</p:attrName>
                                        </p:attrNameLst>
                                      </p:cBhvr>
                                      <p:tavLst>
                                        <p:tav tm="0">
                                          <p:val>
                                            <p:strVal val="#ppt_y+.1"/>
                                          </p:val>
                                        </p:tav>
                                        <p:tav tm="100000">
                                          <p:val>
                                            <p:strVal val="#ppt_y"/>
                                          </p:val>
                                        </p:tav>
                                      </p:tavLst>
                                    </p:anim>
                                  </p:childTnLst>
                                </p:cTn>
                              </p:par>
                              <p:par>
                                <p:cTn id="242" presetID="42" presetClass="entr" presetSubtype="0" fill="hold" grpId="0" nodeType="withEffect">
                                  <p:stCondLst>
                                    <p:cond delay="0"/>
                                  </p:stCondLst>
                                  <p:childTnLst>
                                    <p:set>
                                      <p:cBhvr>
                                        <p:cTn id="243" dur="1" fill="hold">
                                          <p:stCondLst>
                                            <p:cond delay="0"/>
                                          </p:stCondLst>
                                        </p:cTn>
                                        <p:tgtEl>
                                          <p:spTgt spid="67"/>
                                        </p:tgtEl>
                                        <p:attrNameLst>
                                          <p:attrName>style.visibility</p:attrName>
                                        </p:attrNameLst>
                                      </p:cBhvr>
                                      <p:to>
                                        <p:strVal val="visible"/>
                                      </p:to>
                                    </p:set>
                                    <p:animEffect transition="in" filter="fade">
                                      <p:cBhvr>
                                        <p:cTn id="244" dur="1000"/>
                                        <p:tgtEl>
                                          <p:spTgt spid="67"/>
                                        </p:tgtEl>
                                      </p:cBhvr>
                                    </p:animEffect>
                                    <p:anim calcmode="lin" valueType="num">
                                      <p:cBhvr>
                                        <p:cTn id="245" dur="1000" fill="hold"/>
                                        <p:tgtEl>
                                          <p:spTgt spid="67"/>
                                        </p:tgtEl>
                                        <p:attrNameLst>
                                          <p:attrName>ppt_x</p:attrName>
                                        </p:attrNameLst>
                                      </p:cBhvr>
                                      <p:tavLst>
                                        <p:tav tm="0">
                                          <p:val>
                                            <p:strVal val="#ppt_x"/>
                                          </p:val>
                                        </p:tav>
                                        <p:tav tm="100000">
                                          <p:val>
                                            <p:strVal val="#ppt_x"/>
                                          </p:val>
                                        </p:tav>
                                      </p:tavLst>
                                    </p:anim>
                                    <p:anim calcmode="lin" valueType="num">
                                      <p:cBhvr>
                                        <p:cTn id="246" dur="1000" fill="hold"/>
                                        <p:tgtEl>
                                          <p:spTgt spid="67"/>
                                        </p:tgtEl>
                                        <p:attrNameLst>
                                          <p:attrName>ppt_y</p:attrName>
                                        </p:attrNameLst>
                                      </p:cBhvr>
                                      <p:tavLst>
                                        <p:tav tm="0">
                                          <p:val>
                                            <p:strVal val="#ppt_y+.1"/>
                                          </p:val>
                                        </p:tav>
                                        <p:tav tm="100000">
                                          <p:val>
                                            <p:strVal val="#ppt_y"/>
                                          </p:val>
                                        </p:tav>
                                      </p:tavLst>
                                    </p:anim>
                                  </p:childTnLst>
                                </p:cTn>
                              </p:par>
                              <p:par>
                                <p:cTn id="247" presetID="42" presetClass="entr" presetSubtype="0" fill="hold" grpId="0" nodeType="withEffect">
                                  <p:stCondLst>
                                    <p:cond delay="0"/>
                                  </p:stCondLst>
                                  <p:childTnLst>
                                    <p:set>
                                      <p:cBhvr>
                                        <p:cTn id="248" dur="1" fill="hold">
                                          <p:stCondLst>
                                            <p:cond delay="0"/>
                                          </p:stCondLst>
                                        </p:cTn>
                                        <p:tgtEl>
                                          <p:spTgt spid="68"/>
                                        </p:tgtEl>
                                        <p:attrNameLst>
                                          <p:attrName>style.visibility</p:attrName>
                                        </p:attrNameLst>
                                      </p:cBhvr>
                                      <p:to>
                                        <p:strVal val="visible"/>
                                      </p:to>
                                    </p:set>
                                    <p:animEffect transition="in" filter="fade">
                                      <p:cBhvr>
                                        <p:cTn id="249" dur="1000"/>
                                        <p:tgtEl>
                                          <p:spTgt spid="68"/>
                                        </p:tgtEl>
                                      </p:cBhvr>
                                    </p:animEffect>
                                    <p:anim calcmode="lin" valueType="num">
                                      <p:cBhvr>
                                        <p:cTn id="250" dur="1000" fill="hold"/>
                                        <p:tgtEl>
                                          <p:spTgt spid="68"/>
                                        </p:tgtEl>
                                        <p:attrNameLst>
                                          <p:attrName>ppt_x</p:attrName>
                                        </p:attrNameLst>
                                      </p:cBhvr>
                                      <p:tavLst>
                                        <p:tav tm="0">
                                          <p:val>
                                            <p:strVal val="#ppt_x"/>
                                          </p:val>
                                        </p:tav>
                                        <p:tav tm="100000">
                                          <p:val>
                                            <p:strVal val="#ppt_x"/>
                                          </p:val>
                                        </p:tav>
                                      </p:tavLst>
                                    </p:anim>
                                    <p:anim calcmode="lin" valueType="num">
                                      <p:cBhvr>
                                        <p:cTn id="251" dur="1000" fill="hold"/>
                                        <p:tgtEl>
                                          <p:spTgt spid="68"/>
                                        </p:tgtEl>
                                        <p:attrNameLst>
                                          <p:attrName>ppt_y</p:attrName>
                                        </p:attrNameLst>
                                      </p:cBhvr>
                                      <p:tavLst>
                                        <p:tav tm="0">
                                          <p:val>
                                            <p:strVal val="#ppt_y+.1"/>
                                          </p:val>
                                        </p:tav>
                                        <p:tav tm="100000">
                                          <p:val>
                                            <p:strVal val="#ppt_y"/>
                                          </p:val>
                                        </p:tav>
                                      </p:tavLst>
                                    </p:anim>
                                  </p:childTnLst>
                                </p:cTn>
                              </p:par>
                              <p:par>
                                <p:cTn id="252" presetID="42" presetClass="entr" presetSubtype="0" fill="hold" grpId="0" nodeType="withEffect">
                                  <p:stCondLst>
                                    <p:cond delay="0"/>
                                  </p:stCondLst>
                                  <p:childTnLst>
                                    <p:set>
                                      <p:cBhvr>
                                        <p:cTn id="253" dur="1" fill="hold">
                                          <p:stCondLst>
                                            <p:cond delay="0"/>
                                          </p:stCondLst>
                                        </p:cTn>
                                        <p:tgtEl>
                                          <p:spTgt spid="33"/>
                                        </p:tgtEl>
                                        <p:attrNameLst>
                                          <p:attrName>style.visibility</p:attrName>
                                        </p:attrNameLst>
                                      </p:cBhvr>
                                      <p:to>
                                        <p:strVal val="visible"/>
                                      </p:to>
                                    </p:set>
                                    <p:animEffect transition="in" filter="fade">
                                      <p:cBhvr>
                                        <p:cTn id="254" dur="1000"/>
                                        <p:tgtEl>
                                          <p:spTgt spid="33"/>
                                        </p:tgtEl>
                                      </p:cBhvr>
                                    </p:animEffect>
                                    <p:anim calcmode="lin" valueType="num">
                                      <p:cBhvr>
                                        <p:cTn id="255" dur="1000" fill="hold"/>
                                        <p:tgtEl>
                                          <p:spTgt spid="33"/>
                                        </p:tgtEl>
                                        <p:attrNameLst>
                                          <p:attrName>ppt_x</p:attrName>
                                        </p:attrNameLst>
                                      </p:cBhvr>
                                      <p:tavLst>
                                        <p:tav tm="0">
                                          <p:val>
                                            <p:strVal val="#ppt_x"/>
                                          </p:val>
                                        </p:tav>
                                        <p:tav tm="100000">
                                          <p:val>
                                            <p:strVal val="#ppt_x"/>
                                          </p:val>
                                        </p:tav>
                                      </p:tavLst>
                                    </p:anim>
                                    <p:anim calcmode="lin" valueType="num">
                                      <p:cBhvr>
                                        <p:cTn id="256" dur="1000" fill="hold"/>
                                        <p:tgtEl>
                                          <p:spTgt spid="33"/>
                                        </p:tgtEl>
                                        <p:attrNameLst>
                                          <p:attrName>ppt_y</p:attrName>
                                        </p:attrNameLst>
                                      </p:cBhvr>
                                      <p:tavLst>
                                        <p:tav tm="0">
                                          <p:val>
                                            <p:strVal val="#ppt_y+.1"/>
                                          </p:val>
                                        </p:tav>
                                        <p:tav tm="100000">
                                          <p:val>
                                            <p:strVal val="#ppt_y"/>
                                          </p:val>
                                        </p:tav>
                                      </p:tavLst>
                                    </p:anim>
                                  </p:childTnLst>
                                </p:cTn>
                              </p:par>
                              <p:par>
                                <p:cTn id="257" presetID="42" presetClass="entr" presetSubtype="0" fill="hold" nodeType="withEffect">
                                  <p:stCondLst>
                                    <p:cond delay="0"/>
                                  </p:stCondLst>
                                  <p:childTnLst>
                                    <p:set>
                                      <p:cBhvr>
                                        <p:cTn id="258" dur="1" fill="hold">
                                          <p:stCondLst>
                                            <p:cond delay="0"/>
                                          </p:stCondLst>
                                        </p:cTn>
                                        <p:tgtEl>
                                          <p:spTgt spid="34"/>
                                        </p:tgtEl>
                                        <p:attrNameLst>
                                          <p:attrName>style.visibility</p:attrName>
                                        </p:attrNameLst>
                                      </p:cBhvr>
                                      <p:to>
                                        <p:strVal val="visible"/>
                                      </p:to>
                                    </p:set>
                                    <p:animEffect transition="in" filter="fade">
                                      <p:cBhvr>
                                        <p:cTn id="259" dur="1000"/>
                                        <p:tgtEl>
                                          <p:spTgt spid="34"/>
                                        </p:tgtEl>
                                      </p:cBhvr>
                                    </p:animEffect>
                                    <p:anim calcmode="lin" valueType="num">
                                      <p:cBhvr>
                                        <p:cTn id="260" dur="1000" fill="hold"/>
                                        <p:tgtEl>
                                          <p:spTgt spid="34"/>
                                        </p:tgtEl>
                                        <p:attrNameLst>
                                          <p:attrName>ppt_x</p:attrName>
                                        </p:attrNameLst>
                                      </p:cBhvr>
                                      <p:tavLst>
                                        <p:tav tm="0">
                                          <p:val>
                                            <p:strVal val="#ppt_x"/>
                                          </p:val>
                                        </p:tav>
                                        <p:tav tm="100000">
                                          <p:val>
                                            <p:strVal val="#ppt_x"/>
                                          </p:val>
                                        </p:tav>
                                      </p:tavLst>
                                    </p:anim>
                                    <p:anim calcmode="lin" valueType="num">
                                      <p:cBhvr>
                                        <p:cTn id="261" dur="1000" fill="hold"/>
                                        <p:tgtEl>
                                          <p:spTgt spid="34"/>
                                        </p:tgtEl>
                                        <p:attrNameLst>
                                          <p:attrName>ppt_y</p:attrName>
                                        </p:attrNameLst>
                                      </p:cBhvr>
                                      <p:tavLst>
                                        <p:tav tm="0">
                                          <p:val>
                                            <p:strVal val="#ppt_y+.1"/>
                                          </p:val>
                                        </p:tav>
                                        <p:tav tm="100000">
                                          <p:val>
                                            <p:strVal val="#ppt_y"/>
                                          </p:val>
                                        </p:tav>
                                      </p:tavLst>
                                    </p:anim>
                                  </p:childTnLst>
                                </p:cTn>
                              </p:par>
                              <p:par>
                                <p:cTn id="262" presetID="42" presetClass="entr" presetSubtype="0" fill="hold" nodeType="withEffect">
                                  <p:stCondLst>
                                    <p:cond delay="0"/>
                                  </p:stCondLst>
                                  <p:childTnLst>
                                    <p:set>
                                      <p:cBhvr>
                                        <p:cTn id="263" dur="1" fill="hold">
                                          <p:stCondLst>
                                            <p:cond delay="0"/>
                                          </p:stCondLst>
                                        </p:cTn>
                                        <p:tgtEl>
                                          <p:spTgt spid="35"/>
                                        </p:tgtEl>
                                        <p:attrNameLst>
                                          <p:attrName>style.visibility</p:attrName>
                                        </p:attrNameLst>
                                      </p:cBhvr>
                                      <p:to>
                                        <p:strVal val="visible"/>
                                      </p:to>
                                    </p:set>
                                    <p:animEffect transition="in" filter="fade">
                                      <p:cBhvr>
                                        <p:cTn id="264" dur="1000"/>
                                        <p:tgtEl>
                                          <p:spTgt spid="35"/>
                                        </p:tgtEl>
                                      </p:cBhvr>
                                    </p:animEffect>
                                    <p:anim calcmode="lin" valueType="num">
                                      <p:cBhvr>
                                        <p:cTn id="265" dur="1000" fill="hold"/>
                                        <p:tgtEl>
                                          <p:spTgt spid="35"/>
                                        </p:tgtEl>
                                        <p:attrNameLst>
                                          <p:attrName>ppt_x</p:attrName>
                                        </p:attrNameLst>
                                      </p:cBhvr>
                                      <p:tavLst>
                                        <p:tav tm="0">
                                          <p:val>
                                            <p:strVal val="#ppt_x"/>
                                          </p:val>
                                        </p:tav>
                                        <p:tav tm="100000">
                                          <p:val>
                                            <p:strVal val="#ppt_x"/>
                                          </p:val>
                                        </p:tav>
                                      </p:tavLst>
                                    </p:anim>
                                    <p:anim calcmode="lin" valueType="num">
                                      <p:cBhvr>
                                        <p:cTn id="266" dur="1000" fill="hold"/>
                                        <p:tgtEl>
                                          <p:spTgt spid="35"/>
                                        </p:tgtEl>
                                        <p:attrNameLst>
                                          <p:attrName>ppt_y</p:attrName>
                                        </p:attrNameLst>
                                      </p:cBhvr>
                                      <p:tavLst>
                                        <p:tav tm="0">
                                          <p:val>
                                            <p:strVal val="#ppt_y+.1"/>
                                          </p:val>
                                        </p:tav>
                                        <p:tav tm="100000">
                                          <p:val>
                                            <p:strVal val="#ppt_y"/>
                                          </p:val>
                                        </p:tav>
                                      </p:tavLst>
                                    </p:anim>
                                  </p:childTnLst>
                                </p:cTn>
                              </p:par>
                              <p:par>
                                <p:cTn id="267" presetID="42" presetClass="entr" presetSubtype="0" fill="hold" nodeType="withEffect">
                                  <p:stCondLst>
                                    <p:cond delay="0"/>
                                  </p:stCondLst>
                                  <p:childTnLst>
                                    <p:set>
                                      <p:cBhvr>
                                        <p:cTn id="268" dur="1" fill="hold">
                                          <p:stCondLst>
                                            <p:cond delay="0"/>
                                          </p:stCondLst>
                                        </p:cTn>
                                        <p:tgtEl>
                                          <p:spTgt spid="36"/>
                                        </p:tgtEl>
                                        <p:attrNameLst>
                                          <p:attrName>style.visibility</p:attrName>
                                        </p:attrNameLst>
                                      </p:cBhvr>
                                      <p:to>
                                        <p:strVal val="visible"/>
                                      </p:to>
                                    </p:set>
                                    <p:animEffect transition="in" filter="fade">
                                      <p:cBhvr>
                                        <p:cTn id="269" dur="1000"/>
                                        <p:tgtEl>
                                          <p:spTgt spid="36"/>
                                        </p:tgtEl>
                                      </p:cBhvr>
                                    </p:animEffect>
                                    <p:anim calcmode="lin" valueType="num">
                                      <p:cBhvr>
                                        <p:cTn id="270" dur="1000" fill="hold"/>
                                        <p:tgtEl>
                                          <p:spTgt spid="36"/>
                                        </p:tgtEl>
                                        <p:attrNameLst>
                                          <p:attrName>ppt_x</p:attrName>
                                        </p:attrNameLst>
                                      </p:cBhvr>
                                      <p:tavLst>
                                        <p:tav tm="0">
                                          <p:val>
                                            <p:strVal val="#ppt_x"/>
                                          </p:val>
                                        </p:tav>
                                        <p:tav tm="100000">
                                          <p:val>
                                            <p:strVal val="#ppt_x"/>
                                          </p:val>
                                        </p:tav>
                                      </p:tavLst>
                                    </p:anim>
                                    <p:anim calcmode="lin" valueType="num">
                                      <p:cBhvr>
                                        <p:cTn id="271" dur="1000" fill="hold"/>
                                        <p:tgtEl>
                                          <p:spTgt spid="36"/>
                                        </p:tgtEl>
                                        <p:attrNameLst>
                                          <p:attrName>ppt_y</p:attrName>
                                        </p:attrNameLst>
                                      </p:cBhvr>
                                      <p:tavLst>
                                        <p:tav tm="0">
                                          <p:val>
                                            <p:strVal val="#ppt_y+.1"/>
                                          </p:val>
                                        </p:tav>
                                        <p:tav tm="100000">
                                          <p:val>
                                            <p:strVal val="#ppt_y"/>
                                          </p:val>
                                        </p:tav>
                                      </p:tavLst>
                                    </p:anim>
                                  </p:childTnLst>
                                </p:cTn>
                              </p:par>
                              <p:par>
                                <p:cTn id="272" presetID="42" presetClass="entr" presetSubtype="0" fill="hold" nodeType="withEffect">
                                  <p:stCondLst>
                                    <p:cond delay="0"/>
                                  </p:stCondLst>
                                  <p:childTnLst>
                                    <p:set>
                                      <p:cBhvr>
                                        <p:cTn id="273" dur="1" fill="hold">
                                          <p:stCondLst>
                                            <p:cond delay="0"/>
                                          </p:stCondLst>
                                        </p:cTn>
                                        <p:tgtEl>
                                          <p:spTgt spid="37"/>
                                        </p:tgtEl>
                                        <p:attrNameLst>
                                          <p:attrName>style.visibility</p:attrName>
                                        </p:attrNameLst>
                                      </p:cBhvr>
                                      <p:to>
                                        <p:strVal val="visible"/>
                                      </p:to>
                                    </p:set>
                                    <p:animEffect transition="in" filter="fade">
                                      <p:cBhvr>
                                        <p:cTn id="274" dur="1000"/>
                                        <p:tgtEl>
                                          <p:spTgt spid="37"/>
                                        </p:tgtEl>
                                      </p:cBhvr>
                                    </p:animEffect>
                                    <p:anim calcmode="lin" valueType="num">
                                      <p:cBhvr>
                                        <p:cTn id="275" dur="1000" fill="hold"/>
                                        <p:tgtEl>
                                          <p:spTgt spid="37"/>
                                        </p:tgtEl>
                                        <p:attrNameLst>
                                          <p:attrName>ppt_x</p:attrName>
                                        </p:attrNameLst>
                                      </p:cBhvr>
                                      <p:tavLst>
                                        <p:tav tm="0">
                                          <p:val>
                                            <p:strVal val="#ppt_x"/>
                                          </p:val>
                                        </p:tav>
                                        <p:tav tm="100000">
                                          <p:val>
                                            <p:strVal val="#ppt_x"/>
                                          </p:val>
                                        </p:tav>
                                      </p:tavLst>
                                    </p:anim>
                                    <p:anim calcmode="lin" valueType="num">
                                      <p:cBhvr>
                                        <p:cTn id="276" dur="1000" fill="hold"/>
                                        <p:tgtEl>
                                          <p:spTgt spid="37"/>
                                        </p:tgtEl>
                                        <p:attrNameLst>
                                          <p:attrName>ppt_y</p:attrName>
                                        </p:attrNameLst>
                                      </p:cBhvr>
                                      <p:tavLst>
                                        <p:tav tm="0">
                                          <p:val>
                                            <p:strVal val="#ppt_y+.1"/>
                                          </p:val>
                                        </p:tav>
                                        <p:tav tm="100000">
                                          <p:val>
                                            <p:strVal val="#ppt_y"/>
                                          </p:val>
                                        </p:tav>
                                      </p:tavLst>
                                    </p:anim>
                                  </p:childTnLst>
                                </p:cTn>
                              </p:par>
                              <p:par>
                                <p:cTn id="277" presetID="42" presetClass="entr" presetSubtype="0" fill="hold" nodeType="withEffect">
                                  <p:stCondLst>
                                    <p:cond delay="0"/>
                                  </p:stCondLst>
                                  <p:childTnLst>
                                    <p:set>
                                      <p:cBhvr>
                                        <p:cTn id="278" dur="1" fill="hold">
                                          <p:stCondLst>
                                            <p:cond delay="0"/>
                                          </p:stCondLst>
                                        </p:cTn>
                                        <p:tgtEl>
                                          <p:spTgt spid="38"/>
                                        </p:tgtEl>
                                        <p:attrNameLst>
                                          <p:attrName>style.visibility</p:attrName>
                                        </p:attrNameLst>
                                      </p:cBhvr>
                                      <p:to>
                                        <p:strVal val="visible"/>
                                      </p:to>
                                    </p:set>
                                    <p:animEffect transition="in" filter="fade">
                                      <p:cBhvr>
                                        <p:cTn id="279" dur="1000"/>
                                        <p:tgtEl>
                                          <p:spTgt spid="38"/>
                                        </p:tgtEl>
                                      </p:cBhvr>
                                    </p:animEffect>
                                    <p:anim calcmode="lin" valueType="num">
                                      <p:cBhvr>
                                        <p:cTn id="280" dur="1000" fill="hold"/>
                                        <p:tgtEl>
                                          <p:spTgt spid="38"/>
                                        </p:tgtEl>
                                        <p:attrNameLst>
                                          <p:attrName>ppt_x</p:attrName>
                                        </p:attrNameLst>
                                      </p:cBhvr>
                                      <p:tavLst>
                                        <p:tav tm="0">
                                          <p:val>
                                            <p:strVal val="#ppt_x"/>
                                          </p:val>
                                        </p:tav>
                                        <p:tav tm="100000">
                                          <p:val>
                                            <p:strVal val="#ppt_x"/>
                                          </p:val>
                                        </p:tav>
                                      </p:tavLst>
                                    </p:anim>
                                    <p:anim calcmode="lin" valueType="num">
                                      <p:cBhvr>
                                        <p:cTn id="281" dur="1000" fill="hold"/>
                                        <p:tgtEl>
                                          <p:spTgt spid="38"/>
                                        </p:tgtEl>
                                        <p:attrNameLst>
                                          <p:attrName>ppt_y</p:attrName>
                                        </p:attrNameLst>
                                      </p:cBhvr>
                                      <p:tavLst>
                                        <p:tav tm="0">
                                          <p:val>
                                            <p:strVal val="#ppt_y+.1"/>
                                          </p:val>
                                        </p:tav>
                                        <p:tav tm="100000">
                                          <p:val>
                                            <p:strVal val="#ppt_y"/>
                                          </p:val>
                                        </p:tav>
                                      </p:tavLst>
                                    </p:anim>
                                  </p:childTnLst>
                                </p:cTn>
                              </p:par>
                              <p:par>
                                <p:cTn id="282" presetID="42" presetClass="entr" presetSubtype="0" fill="hold" nodeType="withEffect">
                                  <p:stCondLst>
                                    <p:cond delay="0"/>
                                  </p:stCondLst>
                                  <p:childTnLst>
                                    <p:set>
                                      <p:cBhvr>
                                        <p:cTn id="283" dur="1" fill="hold">
                                          <p:stCondLst>
                                            <p:cond delay="0"/>
                                          </p:stCondLst>
                                        </p:cTn>
                                        <p:tgtEl>
                                          <p:spTgt spid="39"/>
                                        </p:tgtEl>
                                        <p:attrNameLst>
                                          <p:attrName>style.visibility</p:attrName>
                                        </p:attrNameLst>
                                      </p:cBhvr>
                                      <p:to>
                                        <p:strVal val="visible"/>
                                      </p:to>
                                    </p:set>
                                    <p:animEffect transition="in" filter="fade">
                                      <p:cBhvr>
                                        <p:cTn id="284" dur="1000"/>
                                        <p:tgtEl>
                                          <p:spTgt spid="39"/>
                                        </p:tgtEl>
                                      </p:cBhvr>
                                    </p:animEffect>
                                    <p:anim calcmode="lin" valueType="num">
                                      <p:cBhvr>
                                        <p:cTn id="285" dur="1000" fill="hold"/>
                                        <p:tgtEl>
                                          <p:spTgt spid="39"/>
                                        </p:tgtEl>
                                        <p:attrNameLst>
                                          <p:attrName>ppt_x</p:attrName>
                                        </p:attrNameLst>
                                      </p:cBhvr>
                                      <p:tavLst>
                                        <p:tav tm="0">
                                          <p:val>
                                            <p:strVal val="#ppt_x"/>
                                          </p:val>
                                        </p:tav>
                                        <p:tav tm="100000">
                                          <p:val>
                                            <p:strVal val="#ppt_x"/>
                                          </p:val>
                                        </p:tav>
                                      </p:tavLst>
                                    </p:anim>
                                    <p:anim calcmode="lin" valueType="num">
                                      <p:cBhvr>
                                        <p:cTn id="286" dur="1000" fill="hold"/>
                                        <p:tgtEl>
                                          <p:spTgt spid="39"/>
                                        </p:tgtEl>
                                        <p:attrNameLst>
                                          <p:attrName>ppt_y</p:attrName>
                                        </p:attrNameLst>
                                      </p:cBhvr>
                                      <p:tavLst>
                                        <p:tav tm="0">
                                          <p:val>
                                            <p:strVal val="#ppt_y+.1"/>
                                          </p:val>
                                        </p:tav>
                                        <p:tav tm="100000">
                                          <p:val>
                                            <p:strVal val="#ppt_y"/>
                                          </p:val>
                                        </p:tav>
                                      </p:tavLst>
                                    </p:anim>
                                  </p:childTnLst>
                                </p:cTn>
                              </p:par>
                              <p:par>
                                <p:cTn id="287" presetID="42" presetClass="entr" presetSubtype="0" fill="hold" nodeType="withEffect">
                                  <p:stCondLst>
                                    <p:cond delay="0"/>
                                  </p:stCondLst>
                                  <p:childTnLst>
                                    <p:set>
                                      <p:cBhvr>
                                        <p:cTn id="288" dur="1" fill="hold">
                                          <p:stCondLst>
                                            <p:cond delay="0"/>
                                          </p:stCondLst>
                                        </p:cTn>
                                        <p:tgtEl>
                                          <p:spTgt spid="40"/>
                                        </p:tgtEl>
                                        <p:attrNameLst>
                                          <p:attrName>style.visibility</p:attrName>
                                        </p:attrNameLst>
                                      </p:cBhvr>
                                      <p:to>
                                        <p:strVal val="visible"/>
                                      </p:to>
                                    </p:set>
                                    <p:animEffect transition="in" filter="fade">
                                      <p:cBhvr>
                                        <p:cTn id="289" dur="1000"/>
                                        <p:tgtEl>
                                          <p:spTgt spid="40"/>
                                        </p:tgtEl>
                                      </p:cBhvr>
                                    </p:animEffect>
                                    <p:anim calcmode="lin" valueType="num">
                                      <p:cBhvr>
                                        <p:cTn id="290" dur="1000" fill="hold"/>
                                        <p:tgtEl>
                                          <p:spTgt spid="40"/>
                                        </p:tgtEl>
                                        <p:attrNameLst>
                                          <p:attrName>ppt_x</p:attrName>
                                        </p:attrNameLst>
                                      </p:cBhvr>
                                      <p:tavLst>
                                        <p:tav tm="0">
                                          <p:val>
                                            <p:strVal val="#ppt_x"/>
                                          </p:val>
                                        </p:tav>
                                        <p:tav tm="100000">
                                          <p:val>
                                            <p:strVal val="#ppt_x"/>
                                          </p:val>
                                        </p:tav>
                                      </p:tavLst>
                                    </p:anim>
                                    <p:anim calcmode="lin" valueType="num">
                                      <p:cBhvr>
                                        <p:cTn id="291" dur="1000" fill="hold"/>
                                        <p:tgtEl>
                                          <p:spTgt spid="40"/>
                                        </p:tgtEl>
                                        <p:attrNameLst>
                                          <p:attrName>ppt_y</p:attrName>
                                        </p:attrNameLst>
                                      </p:cBhvr>
                                      <p:tavLst>
                                        <p:tav tm="0">
                                          <p:val>
                                            <p:strVal val="#ppt_y+.1"/>
                                          </p:val>
                                        </p:tav>
                                        <p:tav tm="100000">
                                          <p:val>
                                            <p:strVal val="#ppt_y"/>
                                          </p:val>
                                        </p:tav>
                                      </p:tavLst>
                                    </p:anim>
                                  </p:childTnLst>
                                </p:cTn>
                              </p:par>
                              <p:par>
                                <p:cTn id="292" presetID="42" presetClass="entr" presetSubtype="0" fill="hold" grpId="0" nodeType="withEffect">
                                  <p:stCondLst>
                                    <p:cond delay="0"/>
                                  </p:stCondLst>
                                  <p:childTnLst>
                                    <p:set>
                                      <p:cBhvr>
                                        <p:cTn id="293" dur="1" fill="hold">
                                          <p:stCondLst>
                                            <p:cond delay="0"/>
                                          </p:stCondLst>
                                        </p:cTn>
                                        <p:tgtEl>
                                          <p:spTgt spid="42"/>
                                        </p:tgtEl>
                                        <p:attrNameLst>
                                          <p:attrName>style.visibility</p:attrName>
                                        </p:attrNameLst>
                                      </p:cBhvr>
                                      <p:to>
                                        <p:strVal val="visible"/>
                                      </p:to>
                                    </p:set>
                                    <p:animEffect transition="in" filter="fade">
                                      <p:cBhvr>
                                        <p:cTn id="294" dur="1000"/>
                                        <p:tgtEl>
                                          <p:spTgt spid="42"/>
                                        </p:tgtEl>
                                      </p:cBhvr>
                                    </p:animEffect>
                                    <p:anim calcmode="lin" valueType="num">
                                      <p:cBhvr>
                                        <p:cTn id="295" dur="1000" fill="hold"/>
                                        <p:tgtEl>
                                          <p:spTgt spid="42"/>
                                        </p:tgtEl>
                                        <p:attrNameLst>
                                          <p:attrName>ppt_x</p:attrName>
                                        </p:attrNameLst>
                                      </p:cBhvr>
                                      <p:tavLst>
                                        <p:tav tm="0">
                                          <p:val>
                                            <p:strVal val="#ppt_x"/>
                                          </p:val>
                                        </p:tav>
                                        <p:tav tm="100000">
                                          <p:val>
                                            <p:strVal val="#ppt_x"/>
                                          </p:val>
                                        </p:tav>
                                      </p:tavLst>
                                    </p:anim>
                                    <p:anim calcmode="lin" valueType="num">
                                      <p:cBhvr>
                                        <p:cTn id="296" dur="1000" fill="hold"/>
                                        <p:tgtEl>
                                          <p:spTgt spid="42"/>
                                        </p:tgtEl>
                                        <p:attrNameLst>
                                          <p:attrName>ppt_y</p:attrName>
                                        </p:attrNameLst>
                                      </p:cBhvr>
                                      <p:tavLst>
                                        <p:tav tm="0">
                                          <p:val>
                                            <p:strVal val="#ppt_y+.1"/>
                                          </p:val>
                                        </p:tav>
                                        <p:tav tm="100000">
                                          <p:val>
                                            <p:strVal val="#ppt_y"/>
                                          </p:val>
                                        </p:tav>
                                      </p:tavLst>
                                    </p:anim>
                                  </p:childTnLst>
                                </p:cTn>
                              </p:par>
                              <p:par>
                                <p:cTn id="297" presetID="42" presetClass="entr" presetSubtype="0" fill="hold" nodeType="withEffect">
                                  <p:stCondLst>
                                    <p:cond delay="0"/>
                                  </p:stCondLst>
                                  <p:childTnLst>
                                    <p:set>
                                      <p:cBhvr>
                                        <p:cTn id="298" dur="1" fill="hold">
                                          <p:stCondLst>
                                            <p:cond delay="0"/>
                                          </p:stCondLst>
                                        </p:cTn>
                                        <p:tgtEl>
                                          <p:spTgt spid="43"/>
                                        </p:tgtEl>
                                        <p:attrNameLst>
                                          <p:attrName>style.visibility</p:attrName>
                                        </p:attrNameLst>
                                      </p:cBhvr>
                                      <p:to>
                                        <p:strVal val="visible"/>
                                      </p:to>
                                    </p:set>
                                    <p:animEffect transition="in" filter="fade">
                                      <p:cBhvr>
                                        <p:cTn id="299" dur="1000"/>
                                        <p:tgtEl>
                                          <p:spTgt spid="43"/>
                                        </p:tgtEl>
                                      </p:cBhvr>
                                    </p:animEffect>
                                    <p:anim calcmode="lin" valueType="num">
                                      <p:cBhvr>
                                        <p:cTn id="300" dur="1000" fill="hold"/>
                                        <p:tgtEl>
                                          <p:spTgt spid="43"/>
                                        </p:tgtEl>
                                        <p:attrNameLst>
                                          <p:attrName>ppt_x</p:attrName>
                                        </p:attrNameLst>
                                      </p:cBhvr>
                                      <p:tavLst>
                                        <p:tav tm="0">
                                          <p:val>
                                            <p:strVal val="#ppt_x"/>
                                          </p:val>
                                        </p:tav>
                                        <p:tav tm="100000">
                                          <p:val>
                                            <p:strVal val="#ppt_x"/>
                                          </p:val>
                                        </p:tav>
                                      </p:tavLst>
                                    </p:anim>
                                    <p:anim calcmode="lin" valueType="num">
                                      <p:cBhvr>
                                        <p:cTn id="30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17" grpId="0" animBg="1"/>
      <p:bldP spid="115" grpId="0" animBg="1"/>
      <p:bldP spid="116" grpId="0" animBg="1"/>
      <p:bldP spid="110" grpId="0" animBg="1"/>
      <p:bldP spid="108" grpId="0" animBg="1"/>
      <p:bldP spid="109" grpId="0" animBg="1"/>
      <p:bldP spid="106" grpId="0" animBg="1"/>
      <p:bldP spid="107" grpId="0" animBg="1"/>
      <p:bldP spid="103" grpId="0" animBg="1"/>
      <p:bldP spid="104" grpId="0" animBg="1"/>
      <p:bldP spid="105" grpId="0" animBg="1"/>
      <p:bldP spid="15" grpId="0" animBg="1"/>
      <p:bldP spid="16" grpId="0" animBg="1"/>
      <p:bldP spid="101" grpId="0" animBg="1"/>
      <p:bldP spid="102" grpId="0" animBg="1"/>
      <p:bldP spid="18" grpId="0" animBg="1"/>
      <p:bldP spid="19" grpId="0" animBg="1"/>
      <p:bldP spid="20" grpId="0" animBg="1"/>
      <p:bldP spid="21" grpId="0" animBg="1"/>
      <p:bldP spid="22" grpId="0" animBg="1"/>
      <p:bldP spid="97" grpId="0" animBg="1"/>
      <p:bldP spid="95" grpId="0" animBg="1"/>
      <p:bldP spid="96" grpId="0" animBg="1"/>
      <p:bldP spid="82" grpId="0" animBg="1"/>
      <p:bldP spid="80" grpId="0" animBg="1"/>
      <p:bldP spid="81" grpId="0" animBg="1"/>
      <p:bldP spid="78" grpId="0" animBg="1"/>
      <p:bldP spid="79" grpId="0" animBg="1"/>
      <p:bldP spid="76" grpId="0" animBg="1"/>
      <p:bldP spid="77" grpId="0" animBg="1"/>
      <p:bldP spid="72" grpId="0" animBg="1"/>
      <p:bldP spid="73" grpId="0" animBg="1"/>
      <p:bldP spid="74" grpId="0" animBg="1"/>
      <p:bldP spid="69" grpId="0" animBg="1"/>
      <p:bldP spid="70" grpId="0" animBg="1"/>
      <p:bldP spid="71" grpId="0" animBg="1"/>
      <p:bldP spid="31" grpId="0" animBg="1"/>
      <p:bldP spid="67" grpId="0" animBg="1"/>
      <p:bldP spid="68" grpId="0" animBg="1"/>
      <p:bldP spid="33" grpId="0" animBg="1"/>
      <p:bldP spid="42" grpId="0" animBg="1"/>
      <p:bldP spid="129" grpId="0"/>
      <p:bldP spid="130"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val 3"/>
          <p:cNvSpPr/>
          <p:nvPr/>
        </p:nvSpPr>
        <p:spPr>
          <a:xfrm>
            <a:off x="1332835" y="1924610"/>
            <a:ext cx="1620180" cy="1620180"/>
          </a:xfrm>
          <a:prstGeom prst="ellipse">
            <a:avLst/>
          </a:prstGeom>
          <a:noFill/>
          <a:ln w="69850">
            <a:solidFill>
              <a:schemeClr val="bg1">
                <a:lumMod val="75000"/>
                <a:alpha val="30000"/>
              </a:schemeClr>
            </a:solidFill>
          </a:ln>
          <a:effectLst>
            <a:outerShdw dist="25400" dir="5400000" algn="ctr" rotWithShape="0">
              <a:srgbClr val="000000">
                <a:alpha val="1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5" name="Arc 4"/>
          <p:cNvSpPr/>
          <p:nvPr/>
        </p:nvSpPr>
        <p:spPr>
          <a:xfrm>
            <a:off x="1333681" y="1925456"/>
            <a:ext cx="1618488" cy="1618488"/>
          </a:xfrm>
          <a:prstGeom prst="arc">
            <a:avLst>
              <a:gd name="adj1" fmla="val 10766207"/>
              <a:gd name="adj2" fmla="val 0"/>
            </a:avLst>
          </a:prstGeom>
          <a:ln w="69850" cap="rnd">
            <a:solidFill>
              <a:schemeClr val="accent1"/>
            </a:solidFill>
          </a:ln>
          <a:effectLst>
            <a:outerShdw dist="25400" dir="5400000" sx="97000" sy="97000" algn="ctr" rotWithShape="0">
              <a:srgbClr val="000000">
                <a:alpha val="8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6" name="Oval 5"/>
          <p:cNvSpPr/>
          <p:nvPr/>
        </p:nvSpPr>
        <p:spPr>
          <a:xfrm>
            <a:off x="2953015" y="1924610"/>
            <a:ext cx="1620180" cy="1620180"/>
          </a:xfrm>
          <a:prstGeom prst="ellipse">
            <a:avLst/>
          </a:prstGeom>
          <a:noFill/>
          <a:ln w="69850">
            <a:solidFill>
              <a:schemeClr val="bg1">
                <a:lumMod val="75000"/>
                <a:alpha val="3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7" name="Arc 6"/>
          <p:cNvSpPr/>
          <p:nvPr/>
        </p:nvSpPr>
        <p:spPr>
          <a:xfrm rot="10800000">
            <a:off x="2953861" y="1925456"/>
            <a:ext cx="1618488" cy="1618488"/>
          </a:xfrm>
          <a:prstGeom prst="arc">
            <a:avLst>
              <a:gd name="adj1" fmla="val 10766207"/>
              <a:gd name="adj2" fmla="val 0"/>
            </a:avLst>
          </a:prstGeom>
          <a:ln w="69850" cap="rnd">
            <a:solidFill>
              <a:schemeClr val="accent2"/>
            </a:solidFill>
          </a:ln>
          <a:effectLst>
            <a:outerShdw dist="25400" dir="5400000" algn="ctr" rotWithShape="0">
              <a:srgbClr val="000000">
                <a:alpha val="1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8" name="Oval 7"/>
          <p:cNvSpPr/>
          <p:nvPr/>
        </p:nvSpPr>
        <p:spPr>
          <a:xfrm>
            <a:off x="4572497" y="1924610"/>
            <a:ext cx="1620180" cy="1620180"/>
          </a:xfrm>
          <a:prstGeom prst="ellipse">
            <a:avLst/>
          </a:prstGeom>
          <a:noFill/>
          <a:ln w="69850">
            <a:solidFill>
              <a:schemeClr val="bg1">
                <a:lumMod val="75000"/>
                <a:alpha val="3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9" name="Arc 8"/>
          <p:cNvSpPr/>
          <p:nvPr/>
        </p:nvSpPr>
        <p:spPr>
          <a:xfrm>
            <a:off x="4573343" y="1925456"/>
            <a:ext cx="1618488" cy="1618488"/>
          </a:xfrm>
          <a:prstGeom prst="arc">
            <a:avLst>
              <a:gd name="adj1" fmla="val 10766207"/>
              <a:gd name="adj2" fmla="val 0"/>
            </a:avLst>
          </a:prstGeom>
          <a:ln w="69850" cap="rnd">
            <a:solidFill>
              <a:schemeClr val="accent3"/>
            </a:solidFill>
          </a:ln>
          <a:effectLst>
            <a:outerShdw dist="25400" dir="5400000" algn="ctr" rotWithShape="0">
              <a:srgbClr val="000000">
                <a:alpha val="1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10" name="Oval 9"/>
          <p:cNvSpPr/>
          <p:nvPr/>
        </p:nvSpPr>
        <p:spPr>
          <a:xfrm>
            <a:off x="6192677" y="1924610"/>
            <a:ext cx="1620180" cy="1620180"/>
          </a:xfrm>
          <a:prstGeom prst="ellipse">
            <a:avLst/>
          </a:prstGeom>
          <a:noFill/>
          <a:ln w="69850">
            <a:solidFill>
              <a:schemeClr val="bg1">
                <a:lumMod val="75000"/>
                <a:alpha val="3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11" name="Arc 10"/>
          <p:cNvSpPr/>
          <p:nvPr/>
        </p:nvSpPr>
        <p:spPr>
          <a:xfrm rot="10800000">
            <a:off x="6193523" y="1925456"/>
            <a:ext cx="1618488" cy="1618488"/>
          </a:xfrm>
          <a:prstGeom prst="arc">
            <a:avLst>
              <a:gd name="adj1" fmla="val 10766207"/>
              <a:gd name="adj2" fmla="val 0"/>
            </a:avLst>
          </a:prstGeom>
          <a:ln w="69850" cap="rnd">
            <a:solidFill>
              <a:schemeClr val="accent4"/>
            </a:solidFill>
          </a:ln>
          <a:effectLst>
            <a:outerShdw dist="25400" dir="5400000" algn="ctr" rotWithShape="0">
              <a:srgbClr val="000000">
                <a:alpha val="15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a:p>
        </p:txBody>
      </p:sp>
      <p:sp>
        <p:nvSpPr>
          <p:cNvPr id="14" name="Oval 13"/>
          <p:cNvSpPr/>
          <p:nvPr/>
        </p:nvSpPr>
        <p:spPr>
          <a:xfrm>
            <a:off x="1800025" y="2391800"/>
            <a:ext cx="685800" cy="685800"/>
          </a:xfrm>
          <a:prstGeom prst="ellipse">
            <a:avLst/>
          </a:prstGeom>
          <a:solidFill>
            <a:schemeClr val="accent1"/>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sp>
        <p:nvSpPr>
          <p:cNvPr id="15" name="AutoShape 137"/>
          <p:cNvSpPr>
            <a:spLocks/>
          </p:cNvSpPr>
          <p:nvPr/>
        </p:nvSpPr>
        <p:spPr bwMode="auto">
          <a:xfrm>
            <a:off x="1989682" y="2594591"/>
            <a:ext cx="310063" cy="307953"/>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rgbClr val="FFFFFF"/>
          </a:solidFill>
          <a:ln>
            <a:noFill/>
          </a:ln>
        </p:spPr>
        <p:txBody>
          <a:bodyPr lIns="0" tIns="0" rIns="0" bIns="0"/>
          <a:lstStyle/>
          <a:p>
            <a:endParaRPr lang="en-US" sz="1200"/>
          </a:p>
        </p:txBody>
      </p:sp>
      <p:sp>
        <p:nvSpPr>
          <p:cNvPr id="16" name="Oval 15"/>
          <p:cNvSpPr/>
          <p:nvPr/>
        </p:nvSpPr>
        <p:spPr>
          <a:xfrm>
            <a:off x="3418513" y="2391800"/>
            <a:ext cx="685800" cy="685800"/>
          </a:xfrm>
          <a:prstGeom prst="ellipse">
            <a:avLst/>
          </a:prstGeom>
          <a:solidFill>
            <a:schemeClr val="accent2"/>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sp>
        <p:nvSpPr>
          <p:cNvPr id="17" name="Oval 16"/>
          <p:cNvSpPr/>
          <p:nvPr/>
        </p:nvSpPr>
        <p:spPr>
          <a:xfrm>
            <a:off x="5039687" y="2391800"/>
            <a:ext cx="685800" cy="685800"/>
          </a:xfrm>
          <a:prstGeom prst="ellipse">
            <a:avLst/>
          </a:prstGeom>
          <a:solidFill>
            <a:schemeClr val="accent3"/>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sp>
        <p:nvSpPr>
          <p:cNvPr id="18" name="Oval 17"/>
          <p:cNvSpPr/>
          <p:nvPr/>
        </p:nvSpPr>
        <p:spPr>
          <a:xfrm>
            <a:off x="6658175" y="2391800"/>
            <a:ext cx="685800" cy="685800"/>
          </a:xfrm>
          <a:prstGeom prst="ellipse">
            <a:avLst/>
          </a:prstGeom>
          <a:solidFill>
            <a:schemeClr val="accent4"/>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grpSp>
        <p:nvGrpSpPr>
          <p:cNvPr id="21" name="Group 20"/>
          <p:cNvGrpSpPr/>
          <p:nvPr/>
        </p:nvGrpSpPr>
        <p:grpSpPr>
          <a:xfrm>
            <a:off x="3606879" y="2576543"/>
            <a:ext cx="310062" cy="307953"/>
            <a:chOff x="4809172" y="2886430"/>
            <a:chExt cx="413416" cy="410604"/>
          </a:xfrm>
        </p:grpSpPr>
        <p:sp>
          <p:nvSpPr>
            <p:cNvPr id="19" name="AutoShape 269"/>
            <p:cNvSpPr>
              <a:spLocks/>
            </p:cNvSpPr>
            <p:nvPr/>
          </p:nvSpPr>
          <p:spPr bwMode="auto">
            <a:xfrm>
              <a:off x="4809172" y="2931418"/>
              <a:ext cx="366128" cy="36561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0743" y="0"/>
                  </a:moveTo>
                  <a:cubicBezTo>
                    <a:pt x="4805" y="31"/>
                    <a:pt x="0" y="4853"/>
                    <a:pt x="0" y="10799"/>
                  </a:cubicBezTo>
                  <a:cubicBezTo>
                    <a:pt x="0" y="16764"/>
                    <a:pt x="4835" y="21600"/>
                    <a:pt x="10800" y="21600"/>
                  </a:cubicBezTo>
                  <a:cubicBezTo>
                    <a:pt x="16762" y="21600"/>
                    <a:pt x="21595" y="16769"/>
                    <a:pt x="21600" y="10808"/>
                  </a:cubicBezTo>
                  <a:lnTo>
                    <a:pt x="10743" y="10808"/>
                  </a:lnTo>
                  <a:lnTo>
                    <a:pt x="10743" y="0"/>
                  </a:lnTo>
                  <a:close/>
                  <a:moveTo>
                    <a:pt x="10743"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0" name="AutoShape 270"/>
            <p:cNvSpPr>
              <a:spLocks/>
            </p:cNvSpPr>
            <p:nvPr/>
          </p:nvSpPr>
          <p:spPr bwMode="auto">
            <a:xfrm>
              <a:off x="5038450" y="2886430"/>
              <a:ext cx="184138" cy="18280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112" y="0"/>
                  </a:moveTo>
                  <a:cubicBezTo>
                    <a:pt x="75" y="0"/>
                    <a:pt x="38" y="3"/>
                    <a:pt x="0" y="3"/>
                  </a:cubicBezTo>
                  <a:lnTo>
                    <a:pt x="0" y="21600"/>
                  </a:lnTo>
                  <a:lnTo>
                    <a:pt x="21600" y="21600"/>
                  </a:lnTo>
                  <a:cubicBezTo>
                    <a:pt x="21600" y="21595"/>
                    <a:pt x="21600" y="21589"/>
                    <a:pt x="21600" y="21584"/>
                  </a:cubicBezTo>
                  <a:cubicBezTo>
                    <a:pt x="21600" y="9664"/>
                    <a:pt x="11980" y="0"/>
                    <a:pt x="112" y="0"/>
                  </a:cubicBezTo>
                  <a:close/>
                  <a:moveTo>
                    <a:pt x="112"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22" name="AutoShape 280"/>
          <p:cNvSpPr>
            <a:spLocks/>
          </p:cNvSpPr>
          <p:nvPr/>
        </p:nvSpPr>
        <p:spPr bwMode="auto">
          <a:xfrm rot="2700000">
            <a:off x="5301907" y="2558773"/>
            <a:ext cx="161360" cy="357104"/>
          </a:xfrm>
          <a:custGeom>
            <a:avLst/>
            <a:gdLst>
              <a:gd name="T0" fmla="*/ 7607499 w 21600"/>
              <a:gd name="T1" fmla="*/ 161850377 h 21600"/>
              <a:gd name="T2" fmla="*/ 7608665 w 21600"/>
              <a:gd name="T3" fmla="*/ 162451076 h 21600"/>
              <a:gd name="T4" fmla="*/ 4362265 w 21600"/>
              <a:gd name="T5" fmla="*/ 197270803 h 21600"/>
              <a:gd name="T6" fmla="*/ 1119075 w 21600"/>
              <a:gd name="T7" fmla="*/ 162896527 h 21600"/>
              <a:gd name="T8" fmla="*/ 1116201 w 21600"/>
              <a:gd name="T9" fmla="*/ 162421836 h 21600"/>
              <a:gd name="T10" fmla="*/ 1116201 w 21600"/>
              <a:gd name="T11" fmla="*/ 161850377 h 21600"/>
              <a:gd name="T12" fmla="*/ 1116201 w 21600"/>
              <a:gd name="T13" fmla="*/ 34238624 h 21600"/>
              <a:gd name="T14" fmla="*/ 1119075 w 21600"/>
              <a:gd name="T15" fmla="*/ 34267864 h 21600"/>
              <a:gd name="T16" fmla="*/ 1116201 w 21600"/>
              <a:gd name="T17" fmla="*/ 34199542 h 21600"/>
              <a:gd name="T18" fmla="*/ 1115399 w 21600"/>
              <a:gd name="T19" fmla="*/ 33181738 h 21600"/>
              <a:gd name="T20" fmla="*/ 3089267 w 21600"/>
              <a:gd name="T21" fmla="*/ 12065686 h 21600"/>
              <a:gd name="T22" fmla="*/ 5063955 w 21600"/>
              <a:gd name="T23" fmla="*/ 33163234 h 21600"/>
              <a:gd name="T24" fmla="*/ 5063955 w 21600"/>
              <a:gd name="T25" fmla="*/ 34228782 h 21600"/>
              <a:gd name="T26" fmla="*/ 5063955 w 21600"/>
              <a:gd name="T27" fmla="*/ 46294468 h 21600"/>
              <a:gd name="T28" fmla="*/ 5063955 w 21600"/>
              <a:gd name="T29" fmla="*/ 57380441 h 21600"/>
              <a:gd name="T30" fmla="*/ 5063955 w 21600"/>
              <a:gd name="T31" fmla="*/ 150831833 h 21600"/>
              <a:gd name="T32" fmla="*/ 5059974 w 21600"/>
              <a:gd name="T33" fmla="*/ 150831833 h 21600"/>
              <a:gd name="T34" fmla="*/ 5059974 w 21600"/>
              <a:gd name="T35" fmla="*/ 161627691 h 21600"/>
              <a:gd name="T36" fmla="*/ 5059974 w 21600"/>
              <a:gd name="T37" fmla="*/ 161917806 h 21600"/>
              <a:gd name="T38" fmla="*/ 5061162 w 21600"/>
              <a:gd name="T39" fmla="*/ 162208903 h 21600"/>
              <a:gd name="T40" fmla="*/ 5064399 w 21600"/>
              <a:gd name="T41" fmla="*/ 162770520 h 21600"/>
              <a:gd name="T42" fmla="*/ 5063130 w 21600"/>
              <a:gd name="T43" fmla="*/ 162896527 h 21600"/>
              <a:gd name="T44" fmla="*/ 4345318 w 21600"/>
              <a:gd name="T45" fmla="*/ 170397894 h 21600"/>
              <a:gd name="T46" fmla="*/ 3629838 w 21600"/>
              <a:gd name="T47" fmla="*/ 162896527 h 21600"/>
              <a:gd name="T48" fmla="*/ 3626606 w 21600"/>
              <a:gd name="T49" fmla="*/ 162518505 h 21600"/>
              <a:gd name="T50" fmla="*/ 3626606 w 21600"/>
              <a:gd name="T51" fmla="*/ 150831833 h 21600"/>
              <a:gd name="T52" fmla="*/ 3626606 w 21600"/>
              <a:gd name="T53" fmla="*/ 65201162 h 21600"/>
              <a:gd name="T54" fmla="*/ 2511207 w 21600"/>
              <a:gd name="T55" fmla="*/ 65201162 h 21600"/>
              <a:gd name="T56" fmla="*/ 2511207 w 21600"/>
              <a:gd name="T57" fmla="*/ 150831833 h 21600"/>
              <a:gd name="T58" fmla="*/ 2511207 w 21600"/>
              <a:gd name="T59" fmla="*/ 162518505 h 21600"/>
              <a:gd name="T60" fmla="*/ 2511207 w 21600"/>
              <a:gd name="T61" fmla="*/ 162616165 h 21600"/>
              <a:gd name="T62" fmla="*/ 2512372 w 21600"/>
              <a:gd name="T63" fmla="*/ 162896527 h 21600"/>
              <a:gd name="T64" fmla="*/ 4345318 w 21600"/>
              <a:gd name="T65" fmla="*/ 182463481 h 21600"/>
              <a:gd name="T66" fmla="*/ 6178973 w 21600"/>
              <a:gd name="T67" fmla="*/ 162896527 h 21600"/>
              <a:gd name="T68" fmla="*/ 6179798 w 21600"/>
              <a:gd name="T69" fmla="*/ 162896527 h 21600"/>
              <a:gd name="T70" fmla="*/ 6179798 w 21600"/>
              <a:gd name="T71" fmla="*/ 162673851 h 21600"/>
              <a:gd name="T72" fmla="*/ 6180237 w 21600"/>
              <a:gd name="T73" fmla="*/ 162616165 h 21600"/>
              <a:gd name="T74" fmla="*/ 6179798 w 21600"/>
              <a:gd name="T75" fmla="*/ 162557587 h 21600"/>
              <a:gd name="T76" fmla="*/ 6179798 w 21600"/>
              <a:gd name="T77" fmla="*/ 46294468 h 21600"/>
              <a:gd name="T78" fmla="*/ 6179798 w 21600"/>
              <a:gd name="T79" fmla="*/ 34228782 h 21600"/>
              <a:gd name="T80" fmla="*/ 6179798 w 21600"/>
              <a:gd name="T81" fmla="*/ 33163234 h 21600"/>
              <a:gd name="T82" fmla="*/ 6178610 w 21600"/>
              <a:gd name="T83" fmla="*/ 33163234 h 21600"/>
              <a:gd name="T84" fmla="*/ 3089706 w 21600"/>
              <a:gd name="T85" fmla="*/ 0 h 21600"/>
              <a:gd name="T86" fmla="*/ 0 w 21600"/>
              <a:gd name="T87" fmla="*/ 33424010 h 21600"/>
              <a:gd name="T88" fmla="*/ 3600 w 21600"/>
              <a:gd name="T89" fmla="*/ 34228782 h 21600"/>
              <a:gd name="T90" fmla="*/ 1166 w 21600"/>
              <a:gd name="T91" fmla="*/ 34228782 h 21600"/>
              <a:gd name="T92" fmla="*/ 1166 w 21600"/>
              <a:gd name="T93" fmla="*/ 161850377 h 21600"/>
              <a:gd name="T94" fmla="*/ 2793 w 21600"/>
              <a:gd name="T95" fmla="*/ 161850377 h 21600"/>
              <a:gd name="T96" fmla="*/ 1166 w 21600"/>
              <a:gd name="T97" fmla="*/ 162150235 h 21600"/>
              <a:gd name="T98" fmla="*/ 4062 w 21600"/>
              <a:gd name="T99" fmla="*/ 162703091 h 21600"/>
              <a:gd name="T100" fmla="*/ 4062 w 21600"/>
              <a:gd name="T101" fmla="*/ 162886784 h 21600"/>
              <a:gd name="T102" fmla="*/ 4864 w 21600"/>
              <a:gd name="T103" fmla="*/ 162886784 h 21600"/>
              <a:gd name="T104" fmla="*/ 4363067 w 21600"/>
              <a:gd name="T105" fmla="*/ 209326746 h 21600"/>
              <a:gd name="T106" fmla="*/ 8724508 w 21600"/>
              <a:gd name="T107" fmla="*/ 162150235 h 21600"/>
              <a:gd name="T108" fmla="*/ 8723342 w 21600"/>
              <a:gd name="T109" fmla="*/ 161850377 h 21600"/>
              <a:gd name="T110" fmla="*/ 8726135 w 21600"/>
              <a:gd name="T111" fmla="*/ 161850377 h 21600"/>
              <a:gd name="T112" fmla="*/ 8726135 w 21600"/>
              <a:gd name="T113" fmla="*/ 26427656 h 21600"/>
              <a:gd name="T114" fmla="*/ 7610292 w 21600"/>
              <a:gd name="T115" fmla="*/ 26427656 h 21600"/>
              <a:gd name="T116" fmla="*/ 7607499 w 21600"/>
              <a:gd name="T117" fmla="*/ 161850377 h 21600"/>
              <a:gd name="T118" fmla="*/ 7607499 w 21600"/>
              <a:gd name="T119" fmla="*/ 161850377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600" h="21600">
                <a:moveTo>
                  <a:pt x="18831" y="16701"/>
                </a:moveTo>
                <a:cubicBezTo>
                  <a:pt x="18831" y="16722"/>
                  <a:pt x="18832" y="16742"/>
                  <a:pt x="18834" y="16763"/>
                </a:cubicBezTo>
                <a:cubicBezTo>
                  <a:pt x="18798" y="18746"/>
                  <a:pt x="15207" y="20356"/>
                  <a:pt x="10798" y="20356"/>
                </a:cubicBezTo>
                <a:cubicBezTo>
                  <a:pt x="6425" y="20356"/>
                  <a:pt x="2861" y="18771"/>
                  <a:pt x="2770" y="16809"/>
                </a:cubicBezTo>
                <a:cubicBezTo>
                  <a:pt x="2769" y="16793"/>
                  <a:pt x="2764" y="16777"/>
                  <a:pt x="2763" y="16760"/>
                </a:cubicBezTo>
                <a:cubicBezTo>
                  <a:pt x="2765" y="16741"/>
                  <a:pt x="2765" y="16721"/>
                  <a:pt x="2763" y="16701"/>
                </a:cubicBezTo>
                <a:lnTo>
                  <a:pt x="2763" y="3533"/>
                </a:lnTo>
                <a:lnTo>
                  <a:pt x="2770" y="3536"/>
                </a:lnTo>
                <a:lnTo>
                  <a:pt x="2763" y="3529"/>
                </a:lnTo>
                <a:lnTo>
                  <a:pt x="2761" y="3424"/>
                </a:lnTo>
                <a:cubicBezTo>
                  <a:pt x="2790" y="2220"/>
                  <a:pt x="4971" y="1245"/>
                  <a:pt x="7647" y="1245"/>
                </a:cubicBezTo>
                <a:cubicBezTo>
                  <a:pt x="10321" y="1245"/>
                  <a:pt x="12512" y="2226"/>
                  <a:pt x="12535" y="3422"/>
                </a:cubicBezTo>
                <a:lnTo>
                  <a:pt x="12535" y="3532"/>
                </a:lnTo>
                <a:lnTo>
                  <a:pt x="12535" y="4777"/>
                </a:lnTo>
                <a:lnTo>
                  <a:pt x="12535" y="5921"/>
                </a:lnTo>
                <a:lnTo>
                  <a:pt x="12535" y="15564"/>
                </a:lnTo>
                <a:lnTo>
                  <a:pt x="12525" y="15564"/>
                </a:lnTo>
                <a:lnTo>
                  <a:pt x="12525" y="16678"/>
                </a:lnTo>
                <a:lnTo>
                  <a:pt x="12525" y="16708"/>
                </a:lnTo>
                <a:lnTo>
                  <a:pt x="12528" y="16738"/>
                </a:lnTo>
                <a:lnTo>
                  <a:pt x="12536" y="16796"/>
                </a:lnTo>
                <a:cubicBezTo>
                  <a:pt x="12536" y="16801"/>
                  <a:pt x="12533" y="16805"/>
                  <a:pt x="12533" y="16809"/>
                </a:cubicBezTo>
                <a:cubicBezTo>
                  <a:pt x="12499" y="17238"/>
                  <a:pt x="11716" y="17583"/>
                  <a:pt x="10756" y="17583"/>
                </a:cubicBezTo>
                <a:cubicBezTo>
                  <a:pt x="9804" y="17583"/>
                  <a:pt x="9030" y="17243"/>
                  <a:pt x="8985" y="16809"/>
                </a:cubicBezTo>
                <a:cubicBezTo>
                  <a:pt x="8984" y="16796"/>
                  <a:pt x="8977" y="16784"/>
                  <a:pt x="8977" y="16770"/>
                </a:cubicBezTo>
                <a:lnTo>
                  <a:pt x="8977" y="15564"/>
                </a:lnTo>
                <a:lnTo>
                  <a:pt x="8977" y="6728"/>
                </a:lnTo>
                <a:lnTo>
                  <a:pt x="6216" y="6728"/>
                </a:lnTo>
                <a:lnTo>
                  <a:pt x="6216" y="15564"/>
                </a:lnTo>
                <a:lnTo>
                  <a:pt x="6216" y="16770"/>
                </a:lnTo>
                <a:cubicBezTo>
                  <a:pt x="6216" y="16774"/>
                  <a:pt x="6216" y="16777"/>
                  <a:pt x="6216" y="16780"/>
                </a:cubicBezTo>
                <a:cubicBezTo>
                  <a:pt x="6216" y="16790"/>
                  <a:pt x="6219" y="16799"/>
                  <a:pt x="6219" y="16809"/>
                </a:cubicBezTo>
                <a:cubicBezTo>
                  <a:pt x="6253" y="17927"/>
                  <a:pt x="8270" y="18828"/>
                  <a:pt x="10756" y="18828"/>
                </a:cubicBezTo>
                <a:cubicBezTo>
                  <a:pt x="13243" y="18828"/>
                  <a:pt x="15260" y="17926"/>
                  <a:pt x="15295" y="16809"/>
                </a:cubicBezTo>
                <a:lnTo>
                  <a:pt x="15297" y="16809"/>
                </a:lnTo>
                <a:lnTo>
                  <a:pt x="15297" y="16786"/>
                </a:lnTo>
                <a:cubicBezTo>
                  <a:pt x="15297" y="16784"/>
                  <a:pt x="15298" y="16782"/>
                  <a:pt x="15298" y="16780"/>
                </a:cubicBezTo>
                <a:cubicBezTo>
                  <a:pt x="15298" y="16778"/>
                  <a:pt x="15297" y="16776"/>
                  <a:pt x="15297" y="16774"/>
                </a:cubicBezTo>
                <a:lnTo>
                  <a:pt x="15297" y="4777"/>
                </a:lnTo>
                <a:lnTo>
                  <a:pt x="15297" y="3532"/>
                </a:lnTo>
                <a:lnTo>
                  <a:pt x="15297" y="3422"/>
                </a:lnTo>
                <a:lnTo>
                  <a:pt x="15294" y="3422"/>
                </a:lnTo>
                <a:cubicBezTo>
                  <a:pt x="15262" y="1530"/>
                  <a:pt x="11852" y="0"/>
                  <a:pt x="7648" y="0"/>
                </a:cubicBezTo>
                <a:cubicBezTo>
                  <a:pt x="3424" y="0"/>
                  <a:pt x="0" y="1544"/>
                  <a:pt x="0" y="3449"/>
                </a:cubicBezTo>
                <a:cubicBezTo>
                  <a:pt x="0" y="3477"/>
                  <a:pt x="7" y="3504"/>
                  <a:pt x="9" y="3532"/>
                </a:cubicBezTo>
                <a:lnTo>
                  <a:pt x="3" y="3532"/>
                </a:lnTo>
                <a:lnTo>
                  <a:pt x="3" y="16701"/>
                </a:lnTo>
                <a:lnTo>
                  <a:pt x="7" y="16701"/>
                </a:lnTo>
                <a:cubicBezTo>
                  <a:pt x="7" y="16712"/>
                  <a:pt x="3" y="16722"/>
                  <a:pt x="3" y="16732"/>
                </a:cubicBezTo>
                <a:cubicBezTo>
                  <a:pt x="3" y="16751"/>
                  <a:pt x="9" y="16770"/>
                  <a:pt x="10" y="16789"/>
                </a:cubicBezTo>
                <a:lnTo>
                  <a:pt x="10" y="16808"/>
                </a:lnTo>
                <a:lnTo>
                  <a:pt x="12" y="16808"/>
                </a:lnTo>
                <a:cubicBezTo>
                  <a:pt x="104" y="19461"/>
                  <a:pt x="4895" y="21600"/>
                  <a:pt x="10800" y="21600"/>
                </a:cubicBezTo>
                <a:cubicBezTo>
                  <a:pt x="16762" y="21600"/>
                  <a:pt x="21596" y="19421"/>
                  <a:pt x="21596" y="16732"/>
                </a:cubicBezTo>
                <a:cubicBezTo>
                  <a:pt x="21596" y="16722"/>
                  <a:pt x="21593" y="16712"/>
                  <a:pt x="21593" y="16701"/>
                </a:cubicBezTo>
                <a:lnTo>
                  <a:pt x="21600" y="16701"/>
                </a:lnTo>
                <a:lnTo>
                  <a:pt x="21600" y="2727"/>
                </a:lnTo>
                <a:lnTo>
                  <a:pt x="18838" y="2727"/>
                </a:lnTo>
                <a:lnTo>
                  <a:pt x="18831" y="16701"/>
                </a:lnTo>
                <a:close/>
                <a:moveTo>
                  <a:pt x="18831" y="16701"/>
                </a:moveTo>
              </a:path>
            </a:pathLst>
          </a:custGeom>
          <a:solidFill>
            <a:srgbClr val="FFFFFF"/>
          </a:solidFill>
          <a:ln>
            <a:noFill/>
          </a:ln>
        </p:spPr>
        <p:txBody>
          <a:bodyPr lIns="0" tIns="0" rIns="0" bIns="0"/>
          <a:lstStyle/>
          <a:p>
            <a:endParaRPr lang="en-US" sz="1200"/>
          </a:p>
        </p:txBody>
      </p:sp>
      <p:grpSp>
        <p:nvGrpSpPr>
          <p:cNvPr id="25" name="Group 24"/>
          <p:cNvGrpSpPr/>
          <p:nvPr/>
        </p:nvGrpSpPr>
        <p:grpSpPr>
          <a:xfrm>
            <a:off x="6893227" y="2576543"/>
            <a:ext cx="248894" cy="307953"/>
            <a:chOff x="9223054" y="2854346"/>
            <a:chExt cx="331858" cy="410604"/>
          </a:xfrm>
        </p:grpSpPr>
        <p:sp>
          <p:nvSpPr>
            <p:cNvPr id="23" name="AutoShape 702"/>
            <p:cNvSpPr>
              <a:spLocks/>
            </p:cNvSpPr>
            <p:nvPr/>
          </p:nvSpPr>
          <p:spPr bwMode="auto">
            <a:xfrm>
              <a:off x="9285993" y="2871544"/>
              <a:ext cx="268919" cy="230741"/>
            </a:xfrm>
            <a:custGeom>
              <a:avLst/>
              <a:gdLst>
                <a:gd name="T0" fmla="*/ 0 w 21115"/>
                <a:gd name="T1" fmla="*/ 0 h 18556"/>
                <a:gd name="T2" fmla="*/ 0 w 21115"/>
                <a:gd name="T3" fmla="*/ 0 h 18556"/>
                <a:gd name="T4" fmla="*/ 0 w 21115"/>
                <a:gd name="T5" fmla="*/ 0 h 18556"/>
                <a:gd name="T6" fmla="*/ 0 w 21115"/>
                <a:gd name="T7" fmla="*/ 0 h 18556"/>
                <a:gd name="T8" fmla="*/ 0 w 21115"/>
                <a:gd name="T9" fmla="*/ 0 h 18556"/>
                <a:gd name="T10" fmla="*/ 0 w 21115"/>
                <a:gd name="T11" fmla="*/ 0 h 18556"/>
                <a:gd name="T12" fmla="*/ 0 w 21115"/>
                <a:gd name="T13" fmla="*/ 0 h 18556"/>
                <a:gd name="T14" fmla="*/ 0 w 21115"/>
                <a:gd name="T15" fmla="*/ 0 h 18556"/>
                <a:gd name="T16" fmla="*/ 0 w 21115"/>
                <a:gd name="T17" fmla="*/ 0 h 18556"/>
                <a:gd name="T18" fmla="*/ 0 w 21115"/>
                <a:gd name="T19" fmla="*/ 0 h 18556"/>
                <a:gd name="T20" fmla="*/ 0 w 21115"/>
                <a:gd name="T21" fmla="*/ 0 h 185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115" h="18556">
                  <a:moveTo>
                    <a:pt x="20779" y="3635"/>
                  </a:moveTo>
                  <a:cubicBezTo>
                    <a:pt x="20779" y="3635"/>
                    <a:pt x="16054" y="3835"/>
                    <a:pt x="13538" y="4151"/>
                  </a:cubicBezTo>
                  <a:cubicBezTo>
                    <a:pt x="12114" y="4330"/>
                    <a:pt x="13006" y="1476"/>
                    <a:pt x="13006" y="911"/>
                  </a:cubicBezTo>
                  <a:cubicBezTo>
                    <a:pt x="13006" y="-1684"/>
                    <a:pt x="0" y="2094"/>
                    <a:pt x="0" y="2094"/>
                  </a:cubicBezTo>
                  <a:lnTo>
                    <a:pt x="0" y="17384"/>
                  </a:lnTo>
                  <a:cubicBezTo>
                    <a:pt x="0" y="17384"/>
                    <a:pt x="988" y="17824"/>
                    <a:pt x="2373" y="17286"/>
                  </a:cubicBezTo>
                  <a:cubicBezTo>
                    <a:pt x="5889" y="15919"/>
                    <a:pt x="11968" y="13959"/>
                    <a:pt x="10988" y="17189"/>
                  </a:cubicBezTo>
                  <a:cubicBezTo>
                    <a:pt x="10160" y="19916"/>
                    <a:pt x="20491" y="17722"/>
                    <a:pt x="20491" y="17722"/>
                  </a:cubicBezTo>
                  <a:cubicBezTo>
                    <a:pt x="20491" y="17722"/>
                    <a:pt x="19749" y="12037"/>
                    <a:pt x="20675" y="8735"/>
                  </a:cubicBezTo>
                  <a:cubicBezTo>
                    <a:pt x="21600" y="5433"/>
                    <a:pt x="20779" y="3635"/>
                    <a:pt x="20779" y="3635"/>
                  </a:cubicBezTo>
                  <a:close/>
                  <a:moveTo>
                    <a:pt x="20779" y="3635"/>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4" name="AutoShape 703"/>
            <p:cNvSpPr>
              <a:spLocks/>
            </p:cNvSpPr>
            <p:nvPr/>
          </p:nvSpPr>
          <p:spPr bwMode="auto">
            <a:xfrm>
              <a:off x="9223054" y="2854346"/>
              <a:ext cx="40052" cy="4106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21600" y="1065"/>
                  </a:moveTo>
                  <a:cubicBezTo>
                    <a:pt x="21600" y="477"/>
                    <a:pt x="16763" y="0"/>
                    <a:pt x="10802" y="0"/>
                  </a:cubicBezTo>
                  <a:cubicBezTo>
                    <a:pt x="4834" y="0"/>
                    <a:pt x="0" y="477"/>
                    <a:pt x="0" y="1065"/>
                  </a:cubicBezTo>
                  <a:lnTo>
                    <a:pt x="0" y="21600"/>
                  </a:lnTo>
                  <a:lnTo>
                    <a:pt x="21600" y="21600"/>
                  </a:lnTo>
                  <a:lnTo>
                    <a:pt x="21600" y="1065"/>
                  </a:lnTo>
                  <a:close/>
                  <a:moveTo>
                    <a:pt x="21600" y="1065"/>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27" name="Oval 26"/>
          <p:cNvSpPr/>
          <p:nvPr/>
        </p:nvSpPr>
        <p:spPr>
          <a:xfrm>
            <a:off x="1986106" y="1786040"/>
            <a:ext cx="313638" cy="313638"/>
          </a:xfrm>
          <a:prstGeom prst="ellipse">
            <a:avLst/>
          </a:prstGeom>
          <a:solidFill>
            <a:schemeClr val="accent1"/>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solidFill>
                  <a:schemeClr val="bg1"/>
                </a:solidFill>
                <a:ea typeface="Open Sans" panose="020B0606030504020204" pitchFamily="34" charset="0"/>
                <a:cs typeface="Open Sans" panose="020B0606030504020204" pitchFamily="34" charset="0"/>
              </a:rPr>
              <a:t>1</a:t>
            </a:r>
          </a:p>
        </p:txBody>
      </p:sp>
      <p:sp>
        <p:nvSpPr>
          <p:cNvPr id="28" name="Oval 27"/>
          <p:cNvSpPr/>
          <p:nvPr/>
        </p:nvSpPr>
        <p:spPr>
          <a:xfrm>
            <a:off x="3604607" y="3379422"/>
            <a:ext cx="313638" cy="313638"/>
          </a:xfrm>
          <a:prstGeom prst="ellipse">
            <a:avLst/>
          </a:prstGeom>
          <a:solidFill>
            <a:schemeClr val="accent2"/>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solidFill>
                  <a:schemeClr val="bg1"/>
                </a:solidFill>
              </a:rPr>
              <a:t>2</a:t>
            </a:r>
          </a:p>
        </p:txBody>
      </p:sp>
      <p:sp>
        <p:nvSpPr>
          <p:cNvPr id="29" name="Oval 28"/>
          <p:cNvSpPr/>
          <p:nvPr/>
        </p:nvSpPr>
        <p:spPr>
          <a:xfrm>
            <a:off x="5208494" y="1785428"/>
            <a:ext cx="313638" cy="313638"/>
          </a:xfrm>
          <a:prstGeom prst="ellipse">
            <a:avLst/>
          </a:prstGeom>
          <a:solidFill>
            <a:schemeClr val="accent3"/>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solidFill>
                  <a:schemeClr val="bg1"/>
                </a:solidFill>
              </a:rPr>
              <a:t>3</a:t>
            </a:r>
          </a:p>
        </p:txBody>
      </p:sp>
      <p:sp>
        <p:nvSpPr>
          <p:cNvPr id="30" name="Oval 29"/>
          <p:cNvSpPr/>
          <p:nvPr/>
        </p:nvSpPr>
        <p:spPr>
          <a:xfrm>
            <a:off x="6844256" y="3387549"/>
            <a:ext cx="313638" cy="313638"/>
          </a:xfrm>
          <a:prstGeom prst="ellipse">
            <a:avLst/>
          </a:prstGeom>
          <a:solidFill>
            <a:schemeClr val="accent4"/>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solidFill>
                  <a:schemeClr val="bg1"/>
                </a:solidFill>
              </a:rPr>
              <a:t>4</a:t>
            </a:r>
          </a:p>
        </p:txBody>
      </p:sp>
      <p:sp>
        <p:nvSpPr>
          <p:cNvPr id="31" name="Rectangle 30"/>
          <p:cNvSpPr/>
          <p:nvPr/>
        </p:nvSpPr>
        <p:spPr>
          <a:xfrm>
            <a:off x="1393933" y="3856382"/>
            <a:ext cx="1571543" cy="1107996"/>
          </a:xfrm>
          <a:prstGeom prst="rect">
            <a:avLst/>
          </a:prstGeom>
        </p:spPr>
        <p:txBody>
          <a:bodyPr wrap="square">
            <a:spAutoFit/>
          </a:bodyPr>
          <a:lstStyle/>
          <a:p>
            <a:pPr algn="ctr"/>
            <a:r>
              <a:rPr lang="zh-CN" altLang="en-US" sz="1200" dirty="0" smtClean="0"/>
              <a:t> 输入您的标题</a:t>
            </a:r>
            <a:endParaRPr lang="en-US" altLang="zh-CN" sz="1200" dirty="0" smtClean="0"/>
          </a:p>
          <a:p>
            <a:r>
              <a:rPr lang="en-US" sz="900" dirty="0" smtClean="0"/>
              <a:t> </a:t>
            </a:r>
            <a:r>
              <a:rPr lang="zh-CN" altLang="en-US" sz="900" dirty="0" smtClean="0"/>
              <a:t>点击添加文本内容点击添加文本内容点击添加文本内容点击添加文本内容点击添加文本内容点击添加文本内容点击添加文本内容点击添加文本内容点击添加文本内</a:t>
            </a:r>
            <a:endParaRPr lang="en-US" sz="900" dirty="0"/>
          </a:p>
        </p:txBody>
      </p:sp>
      <p:sp>
        <p:nvSpPr>
          <p:cNvPr id="32" name="Rectangle 31"/>
          <p:cNvSpPr/>
          <p:nvPr/>
        </p:nvSpPr>
        <p:spPr>
          <a:xfrm>
            <a:off x="2975642" y="3856382"/>
            <a:ext cx="1571543" cy="1107996"/>
          </a:xfrm>
          <a:prstGeom prst="rect">
            <a:avLst/>
          </a:prstGeom>
        </p:spPr>
        <p:txBody>
          <a:bodyPr wrap="square">
            <a:spAutoFit/>
          </a:bodyPr>
          <a:lstStyle/>
          <a:p>
            <a:pPr algn="ctr"/>
            <a:r>
              <a:rPr lang="zh-CN" altLang="en-US" sz="900" dirty="0" smtClean="0"/>
              <a:t> </a:t>
            </a:r>
            <a:r>
              <a:rPr lang="zh-CN" altLang="en-US" sz="1200" dirty="0"/>
              <a:t>输入您的标题</a:t>
            </a:r>
            <a:endParaRPr lang="en-US" altLang="zh-CN" sz="1200" dirty="0"/>
          </a:p>
          <a:p>
            <a:pPr algn="ctr"/>
            <a:r>
              <a:rPr lang="en-US" sz="900" dirty="0" smtClean="0"/>
              <a:t> </a:t>
            </a:r>
            <a:r>
              <a:rPr lang="zh-CN" altLang="en-US" sz="900" dirty="0" smtClean="0"/>
              <a:t>点击添加文本内容点击添加文本内容点击添加文本内容点击添加文本内容点击添加文本内容点击添加文本内容点击添加文本内容点击添加文本内容点击添加文本内</a:t>
            </a:r>
            <a:endParaRPr lang="en-US" sz="900" dirty="0"/>
          </a:p>
        </p:txBody>
      </p:sp>
      <p:sp>
        <p:nvSpPr>
          <p:cNvPr id="33" name="Rectangle 32"/>
          <p:cNvSpPr/>
          <p:nvPr/>
        </p:nvSpPr>
        <p:spPr>
          <a:xfrm>
            <a:off x="4596816" y="3856382"/>
            <a:ext cx="1571543" cy="1107996"/>
          </a:xfrm>
          <a:prstGeom prst="rect">
            <a:avLst/>
          </a:prstGeom>
        </p:spPr>
        <p:txBody>
          <a:bodyPr wrap="square">
            <a:spAutoFit/>
          </a:bodyPr>
          <a:lstStyle/>
          <a:p>
            <a:pPr algn="ctr"/>
            <a:r>
              <a:rPr lang="zh-CN" altLang="en-US" sz="900" dirty="0" smtClean="0"/>
              <a:t> </a:t>
            </a:r>
            <a:r>
              <a:rPr lang="zh-CN" altLang="en-US" sz="1200" dirty="0"/>
              <a:t>输入您的标题</a:t>
            </a:r>
            <a:endParaRPr lang="en-US" altLang="zh-CN" sz="1200" dirty="0"/>
          </a:p>
          <a:p>
            <a:pPr algn="ctr"/>
            <a:r>
              <a:rPr lang="en-US" sz="900" dirty="0" smtClean="0"/>
              <a:t> </a:t>
            </a:r>
            <a:r>
              <a:rPr lang="zh-CN" altLang="en-US" sz="900" dirty="0" smtClean="0"/>
              <a:t>点击添加文本内容点击添加文本内容点击添加文本内容点击添加文本内容点击添加文本内容点击添加文本内容点击添加文本内容点击添加文本内容点击添加文本内</a:t>
            </a:r>
            <a:endParaRPr lang="en-US" sz="900" dirty="0"/>
          </a:p>
        </p:txBody>
      </p:sp>
      <p:sp>
        <p:nvSpPr>
          <p:cNvPr id="34" name="Rectangle 33"/>
          <p:cNvSpPr/>
          <p:nvPr/>
        </p:nvSpPr>
        <p:spPr>
          <a:xfrm>
            <a:off x="6255506" y="3856382"/>
            <a:ext cx="1571543" cy="1107996"/>
          </a:xfrm>
          <a:prstGeom prst="rect">
            <a:avLst/>
          </a:prstGeom>
        </p:spPr>
        <p:txBody>
          <a:bodyPr wrap="square">
            <a:spAutoFit/>
          </a:bodyPr>
          <a:lstStyle/>
          <a:p>
            <a:pPr algn="ctr"/>
            <a:r>
              <a:rPr lang="zh-CN" altLang="en-US" sz="1200" dirty="0"/>
              <a:t> 输入您的标题</a:t>
            </a:r>
            <a:r>
              <a:rPr lang="en-US" sz="1200" dirty="0"/>
              <a:t> </a:t>
            </a:r>
          </a:p>
          <a:p>
            <a:pPr algn="ctr"/>
            <a:r>
              <a:rPr lang="zh-CN" altLang="en-US" sz="900" dirty="0" smtClean="0"/>
              <a:t>点击添加文本内容点击添加文本内容点击添加文本内容点击添加文本内容点击添加文本内容点击添加文本内容点击添加文本内容点击添加文本内容点击添加文本内容</a:t>
            </a:r>
            <a:endParaRPr lang="en-US" sz="900" dirty="0"/>
          </a:p>
        </p:txBody>
      </p:sp>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36" name="矩形 35"/>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37" name="右箭头 36"/>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845918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35"/>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500" fill="hold"/>
                                            <p:tgtEl>
                                              <p:spTgt spid="37"/>
                                            </p:tgtEl>
                                            <p:attrNameLst>
                                              <p:attrName>ppt_x</p:attrName>
                                            </p:attrNameLst>
                                          </p:cBhvr>
                                          <p:tavLst>
                                            <p:tav tm="0">
                                              <p:val>
                                                <p:strVal val="0-#ppt_w/2"/>
                                              </p:val>
                                            </p:tav>
                                            <p:tav tm="100000">
                                              <p:val>
                                                <p:strVal val="#ppt_x"/>
                                              </p:val>
                                            </p:tav>
                                          </p:tavLst>
                                        </p:anim>
                                        <p:anim calcmode="lin" valueType="num">
                                          <p:cBhvr additive="base">
                                            <p:cTn id="14"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500"/>
                                            <p:tgtEl>
                                              <p:spTgt spid="36"/>
                                            </p:tgtEl>
                                          </p:cBhvr>
                                        </p:animEffect>
                                      </p:childTnLst>
                                    </p:cTn>
                                  </p:par>
                                  <p:par>
                                    <p:cTn id="20" presetID="2" presetClass="entr" presetSubtype="1" fill="hold" grpId="0" nodeType="withEffect" p14:presetBounceEnd="75000">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14:bounceEnd="75000">
                                          <p:cBhvr additive="base">
                                            <p:cTn id="22" dur="800" fill="hold"/>
                                            <p:tgtEl>
                                              <p:spTgt spid="4"/>
                                            </p:tgtEl>
                                            <p:attrNameLst>
                                              <p:attrName>ppt_x</p:attrName>
                                            </p:attrNameLst>
                                          </p:cBhvr>
                                          <p:tavLst>
                                            <p:tav tm="0">
                                              <p:val>
                                                <p:strVal val="#ppt_x"/>
                                              </p:val>
                                            </p:tav>
                                            <p:tav tm="100000">
                                              <p:val>
                                                <p:strVal val="#ppt_x"/>
                                              </p:val>
                                            </p:tav>
                                          </p:tavLst>
                                        </p:anim>
                                        <p:anim calcmode="lin" valueType="num" p14:bounceEnd="75000">
                                          <p:cBhvr additive="base">
                                            <p:cTn id="23" dur="800" fill="hold"/>
                                            <p:tgtEl>
                                              <p:spTgt spid="4"/>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14:presetBounceEnd="75000">
                                      <p:stCondLst>
                                        <p:cond delay="100"/>
                                      </p:stCondLst>
                                      <p:childTnLst>
                                        <p:set>
                                          <p:cBhvr>
                                            <p:cTn id="25" dur="1" fill="hold">
                                              <p:stCondLst>
                                                <p:cond delay="0"/>
                                              </p:stCondLst>
                                            </p:cTn>
                                            <p:tgtEl>
                                              <p:spTgt spid="6"/>
                                            </p:tgtEl>
                                            <p:attrNameLst>
                                              <p:attrName>style.visibility</p:attrName>
                                            </p:attrNameLst>
                                          </p:cBhvr>
                                          <p:to>
                                            <p:strVal val="visible"/>
                                          </p:to>
                                        </p:set>
                                        <p:anim calcmode="lin" valueType="num" p14:bounceEnd="75000">
                                          <p:cBhvr additive="base">
                                            <p:cTn id="26" dur="800" fill="hold"/>
                                            <p:tgtEl>
                                              <p:spTgt spid="6"/>
                                            </p:tgtEl>
                                            <p:attrNameLst>
                                              <p:attrName>ppt_x</p:attrName>
                                            </p:attrNameLst>
                                          </p:cBhvr>
                                          <p:tavLst>
                                            <p:tav tm="0">
                                              <p:val>
                                                <p:strVal val="#ppt_x"/>
                                              </p:val>
                                            </p:tav>
                                            <p:tav tm="100000">
                                              <p:val>
                                                <p:strVal val="#ppt_x"/>
                                              </p:val>
                                            </p:tav>
                                          </p:tavLst>
                                        </p:anim>
                                        <p:anim calcmode="lin" valueType="num" p14:bounceEnd="75000">
                                          <p:cBhvr additive="base">
                                            <p:cTn id="27" dur="800" fill="hold"/>
                                            <p:tgtEl>
                                              <p:spTgt spid="6"/>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14:presetBounceEnd="75000">
                                      <p:stCondLst>
                                        <p:cond delay="200"/>
                                      </p:stCondLst>
                                      <p:childTnLst>
                                        <p:set>
                                          <p:cBhvr>
                                            <p:cTn id="29" dur="1" fill="hold">
                                              <p:stCondLst>
                                                <p:cond delay="0"/>
                                              </p:stCondLst>
                                            </p:cTn>
                                            <p:tgtEl>
                                              <p:spTgt spid="8"/>
                                            </p:tgtEl>
                                            <p:attrNameLst>
                                              <p:attrName>style.visibility</p:attrName>
                                            </p:attrNameLst>
                                          </p:cBhvr>
                                          <p:to>
                                            <p:strVal val="visible"/>
                                          </p:to>
                                        </p:set>
                                        <p:anim calcmode="lin" valueType="num" p14:bounceEnd="75000">
                                          <p:cBhvr additive="base">
                                            <p:cTn id="30" dur="800" fill="hold"/>
                                            <p:tgtEl>
                                              <p:spTgt spid="8"/>
                                            </p:tgtEl>
                                            <p:attrNameLst>
                                              <p:attrName>ppt_x</p:attrName>
                                            </p:attrNameLst>
                                          </p:cBhvr>
                                          <p:tavLst>
                                            <p:tav tm="0">
                                              <p:val>
                                                <p:strVal val="#ppt_x"/>
                                              </p:val>
                                            </p:tav>
                                            <p:tav tm="100000">
                                              <p:val>
                                                <p:strVal val="#ppt_x"/>
                                              </p:val>
                                            </p:tav>
                                          </p:tavLst>
                                        </p:anim>
                                        <p:anim calcmode="lin" valueType="num" p14:bounceEnd="75000">
                                          <p:cBhvr additive="base">
                                            <p:cTn id="31" dur="800" fill="hold"/>
                                            <p:tgtEl>
                                              <p:spTgt spid="8"/>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14:presetBounceEnd="75000">
                                      <p:stCondLst>
                                        <p:cond delay="300"/>
                                      </p:stCondLst>
                                      <p:childTnLst>
                                        <p:set>
                                          <p:cBhvr>
                                            <p:cTn id="33" dur="1" fill="hold">
                                              <p:stCondLst>
                                                <p:cond delay="0"/>
                                              </p:stCondLst>
                                            </p:cTn>
                                            <p:tgtEl>
                                              <p:spTgt spid="10"/>
                                            </p:tgtEl>
                                            <p:attrNameLst>
                                              <p:attrName>style.visibility</p:attrName>
                                            </p:attrNameLst>
                                          </p:cBhvr>
                                          <p:to>
                                            <p:strVal val="visible"/>
                                          </p:to>
                                        </p:set>
                                        <p:anim calcmode="lin" valueType="num" p14:bounceEnd="75000">
                                          <p:cBhvr additive="base">
                                            <p:cTn id="34" dur="800" fill="hold"/>
                                            <p:tgtEl>
                                              <p:spTgt spid="10"/>
                                            </p:tgtEl>
                                            <p:attrNameLst>
                                              <p:attrName>ppt_x</p:attrName>
                                            </p:attrNameLst>
                                          </p:cBhvr>
                                          <p:tavLst>
                                            <p:tav tm="0">
                                              <p:val>
                                                <p:strVal val="#ppt_x"/>
                                              </p:val>
                                            </p:tav>
                                            <p:tav tm="100000">
                                              <p:val>
                                                <p:strVal val="#ppt_x"/>
                                              </p:val>
                                            </p:tav>
                                          </p:tavLst>
                                        </p:anim>
                                        <p:anim calcmode="lin" valueType="num" p14:bounceEnd="75000">
                                          <p:cBhvr additive="base">
                                            <p:cTn id="35" dur="800" fill="hold"/>
                                            <p:tgtEl>
                                              <p:spTgt spid="10"/>
                                            </p:tgtEl>
                                            <p:attrNameLst>
                                              <p:attrName>ppt_y</p:attrName>
                                            </p:attrNameLst>
                                          </p:cBhvr>
                                          <p:tavLst>
                                            <p:tav tm="0">
                                              <p:val>
                                                <p:strVal val="0-#ppt_h/2"/>
                                              </p:val>
                                            </p:tav>
                                            <p:tav tm="100000">
                                              <p:val>
                                                <p:strVal val="#ppt_y"/>
                                              </p:val>
                                            </p:tav>
                                          </p:tavLst>
                                        </p:anim>
                                      </p:childTnLst>
                                    </p:cTn>
                                  </p:par>
                                  <p:par>
                                    <p:cTn id="36" presetID="22" presetClass="entr" presetSubtype="8" fill="hold" grpId="0" nodeType="withEffect">
                                      <p:stCondLst>
                                        <p:cond delay="80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200"/>
                                            <p:tgtEl>
                                              <p:spTgt spid="5"/>
                                            </p:tgtEl>
                                          </p:cBhvr>
                                        </p:animEffect>
                                      </p:childTnLst>
                                    </p:cTn>
                                  </p:par>
                                  <p:par>
                                    <p:cTn id="39" presetID="22" presetClass="entr" presetSubtype="8" fill="hold" grpId="0" nodeType="withEffect">
                                      <p:stCondLst>
                                        <p:cond delay="100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200"/>
                                            <p:tgtEl>
                                              <p:spTgt spid="7"/>
                                            </p:tgtEl>
                                          </p:cBhvr>
                                        </p:animEffect>
                                      </p:childTnLst>
                                    </p:cTn>
                                  </p:par>
                                  <p:par>
                                    <p:cTn id="42" presetID="22" presetClass="entr" presetSubtype="8" fill="hold" grpId="0" nodeType="withEffect">
                                      <p:stCondLst>
                                        <p:cond delay="120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200"/>
                                            <p:tgtEl>
                                              <p:spTgt spid="9"/>
                                            </p:tgtEl>
                                          </p:cBhvr>
                                        </p:animEffect>
                                      </p:childTnLst>
                                    </p:cTn>
                                  </p:par>
                                  <p:par>
                                    <p:cTn id="45" presetID="22" presetClass="entr" presetSubtype="8" fill="hold" grpId="0" nodeType="withEffect">
                                      <p:stCondLst>
                                        <p:cond delay="140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200"/>
                                            <p:tgtEl>
                                              <p:spTgt spid="11"/>
                                            </p:tgtEl>
                                          </p:cBhvr>
                                        </p:animEffect>
                                      </p:childTnLst>
                                    </p:cTn>
                                  </p:par>
                                  <p:par>
                                    <p:cTn id="48" presetID="10" presetClass="entr" presetSubtype="0" fill="hold" grpId="0" nodeType="withEffect">
                                      <p:stCondLst>
                                        <p:cond delay="200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childTnLst>
                                    </p:cTn>
                                  </p:par>
                                  <p:par>
                                    <p:cTn id="51" presetID="10" presetClass="entr" presetSubtype="0" fill="hold" grpId="0" nodeType="withEffect">
                                      <p:stCondLst>
                                        <p:cond delay="225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250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grpId="0" nodeType="withEffect">
                                      <p:stCondLst>
                                        <p:cond delay="275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27"/>
                                            </p:tgtEl>
                                            <p:attrNameLst>
                                              <p:attrName>style.visibility</p:attrName>
                                            </p:attrNameLst>
                                          </p:cBhvr>
                                          <p:to>
                                            <p:strVal val="visible"/>
                                          </p:to>
                                        </p:set>
                                        <p:anim calcmode="lin" valueType="num">
                                          <p:cBhvr>
                                            <p:cTn id="62" dur="250" fill="hold"/>
                                            <p:tgtEl>
                                              <p:spTgt spid="27"/>
                                            </p:tgtEl>
                                            <p:attrNameLst>
                                              <p:attrName>ppt_w</p:attrName>
                                            </p:attrNameLst>
                                          </p:cBhvr>
                                          <p:tavLst>
                                            <p:tav tm="0">
                                              <p:val>
                                                <p:fltVal val="0"/>
                                              </p:val>
                                            </p:tav>
                                            <p:tav tm="100000">
                                              <p:val>
                                                <p:strVal val="#ppt_w"/>
                                              </p:val>
                                            </p:tav>
                                          </p:tavLst>
                                        </p:anim>
                                        <p:anim calcmode="lin" valueType="num">
                                          <p:cBhvr>
                                            <p:cTn id="63" dur="250" fill="hold"/>
                                            <p:tgtEl>
                                              <p:spTgt spid="27"/>
                                            </p:tgtEl>
                                            <p:attrNameLst>
                                              <p:attrName>ppt_h</p:attrName>
                                            </p:attrNameLst>
                                          </p:cBhvr>
                                          <p:tavLst>
                                            <p:tav tm="0">
                                              <p:val>
                                                <p:fltVal val="0"/>
                                              </p:val>
                                            </p:tav>
                                            <p:tav tm="100000">
                                              <p:val>
                                                <p:strVal val="#ppt_h"/>
                                              </p:val>
                                            </p:tav>
                                          </p:tavLst>
                                        </p:anim>
                                        <p:animEffect transition="in" filter="fade">
                                          <p:cBhvr>
                                            <p:cTn id="64" dur="250"/>
                                            <p:tgtEl>
                                              <p:spTgt spid="27"/>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28"/>
                                            </p:tgtEl>
                                            <p:attrNameLst>
                                              <p:attrName>style.visibility</p:attrName>
                                            </p:attrNameLst>
                                          </p:cBhvr>
                                          <p:to>
                                            <p:strVal val="visible"/>
                                          </p:to>
                                        </p:set>
                                        <p:anim calcmode="lin" valueType="num">
                                          <p:cBhvr>
                                            <p:cTn id="67" dur="250" fill="hold"/>
                                            <p:tgtEl>
                                              <p:spTgt spid="28"/>
                                            </p:tgtEl>
                                            <p:attrNameLst>
                                              <p:attrName>ppt_w</p:attrName>
                                            </p:attrNameLst>
                                          </p:cBhvr>
                                          <p:tavLst>
                                            <p:tav tm="0">
                                              <p:val>
                                                <p:fltVal val="0"/>
                                              </p:val>
                                            </p:tav>
                                            <p:tav tm="100000">
                                              <p:val>
                                                <p:strVal val="#ppt_w"/>
                                              </p:val>
                                            </p:tav>
                                          </p:tavLst>
                                        </p:anim>
                                        <p:anim calcmode="lin" valueType="num">
                                          <p:cBhvr>
                                            <p:cTn id="68" dur="250" fill="hold"/>
                                            <p:tgtEl>
                                              <p:spTgt spid="28"/>
                                            </p:tgtEl>
                                            <p:attrNameLst>
                                              <p:attrName>ppt_h</p:attrName>
                                            </p:attrNameLst>
                                          </p:cBhvr>
                                          <p:tavLst>
                                            <p:tav tm="0">
                                              <p:val>
                                                <p:fltVal val="0"/>
                                              </p:val>
                                            </p:tav>
                                            <p:tav tm="100000">
                                              <p:val>
                                                <p:strVal val="#ppt_h"/>
                                              </p:val>
                                            </p:tav>
                                          </p:tavLst>
                                        </p:anim>
                                        <p:animEffect transition="in" filter="fade">
                                          <p:cBhvr>
                                            <p:cTn id="69" dur="250"/>
                                            <p:tgtEl>
                                              <p:spTgt spid="28"/>
                                            </p:tgtEl>
                                          </p:cBhvr>
                                        </p:animEffect>
                                      </p:childTnLst>
                                    </p:cTn>
                                  </p:par>
                                  <p:par>
                                    <p:cTn id="70" presetID="53" presetClass="entr" presetSubtype="16" fill="hold" grpId="0" nodeType="withEffect">
                                      <p:stCondLst>
                                        <p:cond delay="1750"/>
                                      </p:stCondLst>
                                      <p:childTnLst>
                                        <p:set>
                                          <p:cBhvr>
                                            <p:cTn id="71" dur="1" fill="hold">
                                              <p:stCondLst>
                                                <p:cond delay="0"/>
                                              </p:stCondLst>
                                            </p:cTn>
                                            <p:tgtEl>
                                              <p:spTgt spid="29"/>
                                            </p:tgtEl>
                                            <p:attrNameLst>
                                              <p:attrName>style.visibility</p:attrName>
                                            </p:attrNameLst>
                                          </p:cBhvr>
                                          <p:to>
                                            <p:strVal val="visible"/>
                                          </p:to>
                                        </p:set>
                                        <p:anim calcmode="lin" valueType="num">
                                          <p:cBhvr>
                                            <p:cTn id="72" dur="250" fill="hold"/>
                                            <p:tgtEl>
                                              <p:spTgt spid="29"/>
                                            </p:tgtEl>
                                            <p:attrNameLst>
                                              <p:attrName>ppt_w</p:attrName>
                                            </p:attrNameLst>
                                          </p:cBhvr>
                                          <p:tavLst>
                                            <p:tav tm="0">
                                              <p:val>
                                                <p:fltVal val="0"/>
                                              </p:val>
                                            </p:tav>
                                            <p:tav tm="100000">
                                              <p:val>
                                                <p:strVal val="#ppt_w"/>
                                              </p:val>
                                            </p:tav>
                                          </p:tavLst>
                                        </p:anim>
                                        <p:anim calcmode="lin" valueType="num">
                                          <p:cBhvr>
                                            <p:cTn id="73" dur="250" fill="hold"/>
                                            <p:tgtEl>
                                              <p:spTgt spid="29"/>
                                            </p:tgtEl>
                                            <p:attrNameLst>
                                              <p:attrName>ppt_h</p:attrName>
                                            </p:attrNameLst>
                                          </p:cBhvr>
                                          <p:tavLst>
                                            <p:tav tm="0">
                                              <p:val>
                                                <p:fltVal val="0"/>
                                              </p:val>
                                            </p:tav>
                                            <p:tav tm="100000">
                                              <p:val>
                                                <p:strVal val="#ppt_h"/>
                                              </p:val>
                                            </p:tav>
                                          </p:tavLst>
                                        </p:anim>
                                        <p:animEffect transition="in" filter="fade">
                                          <p:cBhvr>
                                            <p:cTn id="74" dur="250"/>
                                            <p:tgtEl>
                                              <p:spTgt spid="29"/>
                                            </p:tgtEl>
                                          </p:cBhvr>
                                        </p:animEffect>
                                      </p:childTnLst>
                                    </p:cTn>
                                  </p:par>
                                  <p:par>
                                    <p:cTn id="75" presetID="53" presetClass="entr" presetSubtype="16" fill="hold" grpId="0" nodeType="withEffect">
                                      <p:stCondLst>
                                        <p:cond delay="2000"/>
                                      </p:stCondLst>
                                      <p:childTnLst>
                                        <p:set>
                                          <p:cBhvr>
                                            <p:cTn id="76" dur="1" fill="hold">
                                              <p:stCondLst>
                                                <p:cond delay="0"/>
                                              </p:stCondLst>
                                            </p:cTn>
                                            <p:tgtEl>
                                              <p:spTgt spid="30"/>
                                            </p:tgtEl>
                                            <p:attrNameLst>
                                              <p:attrName>style.visibility</p:attrName>
                                            </p:attrNameLst>
                                          </p:cBhvr>
                                          <p:to>
                                            <p:strVal val="visible"/>
                                          </p:to>
                                        </p:set>
                                        <p:anim calcmode="lin" valueType="num">
                                          <p:cBhvr>
                                            <p:cTn id="77" dur="250" fill="hold"/>
                                            <p:tgtEl>
                                              <p:spTgt spid="30"/>
                                            </p:tgtEl>
                                            <p:attrNameLst>
                                              <p:attrName>ppt_w</p:attrName>
                                            </p:attrNameLst>
                                          </p:cBhvr>
                                          <p:tavLst>
                                            <p:tav tm="0">
                                              <p:val>
                                                <p:fltVal val="0"/>
                                              </p:val>
                                            </p:tav>
                                            <p:tav tm="100000">
                                              <p:val>
                                                <p:strVal val="#ppt_w"/>
                                              </p:val>
                                            </p:tav>
                                          </p:tavLst>
                                        </p:anim>
                                        <p:anim calcmode="lin" valueType="num">
                                          <p:cBhvr>
                                            <p:cTn id="78" dur="250" fill="hold"/>
                                            <p:tgtEl>
                                              <p:spTgt spid="30"/>
                                            </p:tgtEl>
                                            <p:attrNameLst>
                                              <p:attrName>ppt_h</p:attrName>
                                            </p:attrNameLst>
                                          </p:cBhvr>
                                          <p:tavLst>
                                            <p:tav tm="0">
                                              <p:val>
                                                <p:fltVal val="0"/>
                                              </p:val>
                                            </p:tav>
                                            <p:tav tm="100000">
                                              <p:val>
                                                <p:strVal val="#ppt_h"/>
                                              </p:val>
                                            </p:tav>
                                          </p:tavLst>
                                        </p:anim>
                                        <p:animEffect transition="in" filter="fade">
                                          <p:cBhvr>
                                            <p:cTn id="79"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27" grpId="0" animBg="1"/>
          <p:bldP spid="28" grpId="0" animBg="1"/>
          <p:bldP spid="29" grpId="0" animBg="1"/>
          <p:bldP spid="30" grpId="0" animBg="1"/>
          <p:bldP spid="31" grpId="0"/>
          <p:bldP spid="32" grpId="0"/>
          <p:bldP spid="33" grpId="0"/>
          <p:bldP spid="34" grpId="0"/>
          <p:bldP spid="36" grpId="0"/>
          <p:bldP spid="3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35"/>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500" fill="hold"/>
                                            <p:tgtEl>
                                              <p:spTgt spid="37"/>
                                            </p:tgtEl>
                                            <p:attrNameLst>
                                              <p:attrName>ppt_x</p:attrName>
                                            </p:attrNameLst>
                                          </p:cBhvr>
                                          <p:tavLst>
                                            <p:tav tm="0">
                                              <p:val>
                                                <p:strVal val="0-#ppt_w/2"/>
                                              </p:val>
                                            </p:tav>
                                            <p:tav tm="100000">
                                              <p:val>
                                                <p:strVal val="#ppt_x"/>
                                              </p:val>
                                            </p:tav>
                                          </p:tavLst>
                                        </p:anim>
                                        <p:anim calcmode="lin" valueType="num">
                                          <p:cBhvr additive="base">
                                            <p:cTn id="14"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500"/>
                                            <p:tgtEl>
                                              <p:spTgt spid="36"/>
                                            </p:tgtEl>
                                          </p:cBhvr>
                                        </p:animEffect>
                                      </p:childTnLst>
                                    </p:cTn>
                                  </p:par>
                                  <p:par>
                                    <p:cTn id="20" presetID="2" presetClass="entr" presetSubtype="1"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800" fill="hold"/>
                                            <p:tgtEl>
                                              <p:spTgt spid="4"/>
                                            </p:tgtEl>
                                            <p:attrNameLst>
                                              <p:attrName>ppt_x</p:attrName>
                                            </p:attrNameLst>
                                          </p:cBhvr>
                                          <p:tavLst>
                                            <p:tav tm="0">
                                              <p:val>
                                                <p:strVal val="#ppt_x"/>
                                              </p:val>
                                            </p:tav>
                                            <p:tav tm="100000">
                                              <p:val>
                                                <p:strVal val="#ppt_x"/>
                                              </p:val>
                                            </p:tav>
                                          </p:tavLst>
                                        </p:anim>
                                        <p:anim calcmode="lin" valueType="num">
                                          <p:cBhvr additive="base">
                                            <p:cTn id="23" dur="800" fill="hold"/>
                                            <p:tgtEl>
                                              <p:spTgt spid="4"/>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1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800" fill="hold"/>
                                            <p:tgtEl>
                                              <p:spTgt spid="6"/>
                                            </p:tgtEl>
                                            <p:attrNameLst>
                                              <p:attrName>ppt_x</p:attrName>
                                            </p:attrNameLst>
                                          </p:cBhvr>
                                          <p:tavLst>
                                            <p:tav tm="0">
                                              <p:val>
                                                <p:strVal val="#ppt_x"/>
                                              </p:val>
                                            </p:tav>
                                            <p:tav tm="100000">
                                              <p:val>
                                                <p:strVal val="#ppt_x"/>
                                              </p:val>
                                            </p:tav>
                                          </p:tavLst>
                                        </p:anim>
                                        <p:anim calcmode="lin" valueType="num">
                                          <p:cBhvr additive="base">
                                            <p:cTn id="27" dur="800" fill="hold"/>
                                            <p:tgtEl>
                                              <p:spTgt spid="6"/>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20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800" fill="hold"/>
                                            <p:tgtEl>
                                              <p:spTgt spid="8"/>
                                            </p:tgtEl>
                                            <p:attrNameLst>
                                              <p:attrName>ppt_x</p:attrName>
                                            </p:attrNameLst>
                                          </p:cBhvr>
                                          <p:tavLst>
                                            <p:tav tm="0">
                                              <p:val>
                                                <p:strVal val="#ppt_x"/>
                                              </p:val>
                                            </p:tav>
                                            <p:tav tm="100000">
                                              <p:val>
                                                <p:strVal val="#ppt_x"/>
                                              </p:val>
                                            </p:tav>
                                          </p:tavLst>
                                        </p:anim>
                                        <p:anim calcmode="lin" valueType="num">
                                          <p:cBhvr additive="base">
                                            <p:cTn id="31" dur="800" fill="hold"/>
                                            <p:tgtEl>
                                              <p:spTgt spid="8"/>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30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800" fill="hold"/>
                                            <p:tgtEl>
                                              <p:spTgt spid="10"/>
                                            </p:tgtEl>
                                            <p:attrNameLst>
                                              <p:attrName>ppt_x</p:attrName>
                                            </p:attrNameLst>
                                          </p:cBhvr>
                                          <p:tavLst>
                                            <p:tav tm="0">
                                              <p:val>
                                                <p:strVal val="#ppt_x"/>
                                              </p:val>
                                            </p:tav>
                                            <p:tav tm="100000">
                                              <p:val>
                                                <p:strVal val="#ppt_x"/>
                                              </p:val>
                                            </p:tav>
                                          </p:tavLst>
                                        </p:anim>
                                        <p:anim calcmode="lin" valueType="num">
                                          <p:cBhvr additive="base">
                                            <p:cTn id="35" dur="800" fill="hold"/>
                                            <p:tgtEl>
                                              <p:spTgt spid="10"/>
                                            </p:tgtEl>
                                            <p:attrNameLst>
                                              <p:attrName>ppt_y</p:attrName>
                                            </p:attrNameLst>
                                          </p:cBhvr>
                                          <p:tavLst>
                                            <p:tav tm="0">
                                              <p:val>
                                                <p:strVal val="0-#ppt_h/2"/>
                                              </p:val>
                                            </p:tav>
                                            <p:tav tm="100000">
                                              <p:val>
                                                <p:strVal val="#ppt_y"/>
                                              </p:val>
                                            </p:tav>
                                          </p:tavLst>
                                        </p:anim>
                                      </p:childTnLst>
                                    </p:cTn>
                                  </p:par>
                                  <p:par>
                                    <p:cTn id="36" presetID="22" presetClass="entr" presetSubtype="8" fill="hold" grpId="0" nodeType="withEffect">
                                      <p:stCondLst>
                                        <p:cond delay="80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200"/>
                                            <p:tgtEl>
                                              <p:spTgt spid="5"/>
                                            </p:tgtEl>
                                          </p:cBhvr>
                                        </p:animEffect>
                                      </p:childTnLst>
                                    </p:cTn>
                                  </p:par>
                                  <p:par>
                                    <p:cTn id="39" presetID="22" presetClass="entr" presetSubtype="8" fill="hold" grpId="0" nodeType="withEffect">
                                      <p:stCondLst>
                                        <p:cond delay="100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200"/>
                                            <p:tgtEl>
                                              <p:spTgt spid="7"/>
                                            </p:tgtEl>
                                          </p:cBhvr>
                                        </p:animEffect>
                                      </p:childTnLst>
                                    </p:cTn>
                                  </p:par>
                                  <p:par>
                                    <p:cTn id="42" presetID="22" presetClass="entr" presetSubtype="8" fill="hold" grpId="0" nodeType="withEffect">
                                      <p:stCondLst>
                                        <p:cond delay="120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200"/>
                                            <p:tgtEl>
                                              <p:spTgt spid="9"/>
                                            </p:tgtEl>
                                          </p:cBhvr>
                                        </p:animEffect>
                                      </p:childTnLst>
                                    </p:cTn>
                                  </p:par>
                                  <p:par>
                                    <p:cTn id="45" presetID="22" presetClass="entr" presetSubtype="8" fill="hold" grpId="0" nodeType="withEffect">
                                      <p:stCondLst>
                                        <p:cond delay="140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200"/>
                                            <p:tgtEl>
                                              <p:spTgt spid="11"/>
                                            </p:tgtEl>
                                          </p:cBhvr>
                                        </p:animEffect>
                                      </p:childTnLst>
                                    </p:cTn>
                                  </p:par>
                                  <p:par>
                                    <p:cTn id="48" presetID="10" presetClass="entr" presetSubtype="0" fill="hold" grpId="0" nodeType="withEffect">
                                      <p:stCondLst>
                                        <p:cond delay="200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childTnLst>
                                    </p:cTn>
                                  </p:par>
                                  <p:par>
                                    <p:cTn id="51" presetID="10" presetClass="entr" presetSubtype="0" fill="hold" grpId="0" nodeType="withEffect">
                                      <p:stCondLst>
                                        <p:cond delay="225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par>
                                    <p:cTn id="54" presetID="10" presetClass="entr" presetSubtype="0" fill="hold" grpId="0" nodeType="withEffect">
                                      <p:stCondLst>
                                        <p:cond delay="250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grpId="0" nodeType="withEffect">
                                      <p:stCondLst>
                                        <p:cond delay="275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27"/>
                                            </p:tgtEl>
                                            <p:attrNameLst>
                                              <p:attrName>style.visibility</p:attrName>
                                            </p:attrNameLst>
                                          </p:cBhvr>
                                          <p:to>
                                            <p:strVal val="visible"/>
                                          </p:to>
                                        </p:set>
                                        <p:anim calcmode="lin" valueType="num">
                                          <p:cBhvr>
                                            <p:cTn id="62" dur="250" fill="hold"/>
                                            <p:tgtEl>
                                              <p:spTgt spid="27"/>
                                            </p:tgtEl>
                                            <p:attrNameLst>
                                              <p:attrName>ppt_w</p:attrName>
                                            </p:attrNameLst>
                                          </p:cBhvr>
                                          <p:tavLst>
                                            <p:tav tm="0">
                                              <p:val>
                                                <p:fltVal val="0"/>
                                              </p:val>
                                            </p:tav>
                                            <p:tav tm="100000">
                                              <p:val>
                                                <p:strVal val="#ppt_w"/>
                                              </p:val>
                                            </p:tav>
                                          </p:tavLst>
                                        </p:anim>
                                        <p:anim calcmode="lin" valueType="num">
                                          <p:cBhvr>
                                            <p:cTn id="63" dur="250" fill="hold"/>
                                            <p:tgtEl>
                                              <p:spTgt spid="27"/>
                                            </p:tgtEl>
                                            <p:attrNameLst>
                                              <p:attrName>ppt_h</p:attrName>
                                            </p:attrNameLst>
                                          </p:cBhvr>
                                          <p:tavLst>
                                            <p:tav tm="0">
                                              <p:val>
                                                <p:fltVal val="0"/>
                                              </p:val>
                                            </p:tav>
                                            <p:tav tm="100000">
                                              <p:val>
                                                <p:strVal val="#ppt_h"/>
                                              </p:val>
                                            </p:tav>
                                          </p:tavLst>
                                        </p:anim>
                                        <p:animEffect transition="in" filter="fade">
                                          <p:cBhvr>
                                            <p:cTn id="64" dur="250"/>
                                            <p:tgtEl>
                                              <p:spTgt spid="27"/>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28"/>
                                            </p:tgtEl>
                                            <p:attrNameLst>
                                              <p:attrName>style.visibility</p:attrName>
                                            </p:attrNameLst>
                                          </p:cBhvr>
                                          <p:to>
                                            <p:strVal val="visible"/>
                                          </p:to>
                                        </p:set>
                                        <p:anim calcmode="lin" valueType="num">
                                          <p:cBhvr>
                                            <p:cTn id="67" dur="250" fill="hold"/>
                                            <p:tgtEl>
                                              <p:spTgt spid="28"/>
                                            </p:tgtEl>
                                            <p:attrNameLst>
                                              <p:attrName>ppt_w</p:attrName>
                                            </p:attrNameLst>
                                          </p:cBhvr>
                                          <p:tavLst>
                                            <p:tav tm="0">
                                              <p:val>
                                                <p:fltVal val="0"/>
                                              </p:val>
                                            </p:tav>
                                            <p:tav tm="100000">
                                              <p:val>
                                                <p:strVal val="#ppt_w"/>
                                              </p:val>
                                            </p:tav>
                                          </p:tavLst>
                                        </p:anim>
                                        <p:anim calcmode="lin" valueType="num">
                                          <p:cBhvr>
                                            <p:cTn id="68" dur="250" fill="hold"/>
                                            <p:tgtEl>
                                              <p:spTgt spid="28"/>
                                            </p:tgtEl>
                                            <p:attrNameLst>
                                              <p:attrName>ppt_h</p:attrName>
                                            </p:attrNameLst>
                                          </p:cBhvr>
                                          <p:tavLst>
                                            <p:tav tm="0">
                                              <p:val>
                                                <p:fltVal val="0"/>
                                              </p:val>
                                            </p:tav>
                                            <p:tav tm="100000">
                                              <p:val>
                                                <p:strVal val="#ppt_h"/>
                                              </p:val>
                                            </p:tav>
                                          </p:tavLst>
                                        </p:anim>
                                        <p:animEffect transition="in" filter="fade">
                                          <p:cBhvr>
                                            <p:cTn id="69" dur="250"/>
                                            <p:tgtEl>
                                              <p:spTgt spid="28"/>
                                            </p:tgtEl>
                                          </p:cBhvr>
                                        </p:animEffect>
                                      </p:childTnLst>
                                    </p:cTn>
                                  </p:par>
                                  <p:par>
                                    <p:cTn id="70" presetID="53" presetClass="entr" presetSubtype="16" fill="hold" grpId="0" nodeType="withEffect">
                                      <p:stCondLst>
                                        <p:cond delay="1750"/>
                                      </p:stCondLst>
                                      <p:childTnLst>
                                        <p:set>
                                          <p:cBhvr>
                                            <p:cTn id="71" dur="1" fill="hold">
                                              <p:stCondLst>
                                                <p:cond delay="0"/>
                                              </p:stCondLst>
                                            </p:cTn>
                                            <p:tgtEl>
                                              <p:spTgt spid="29"/>
                                            </p:tgtEl>
                                            <p:attrNameLst>
                                              <p:attrName>style.visibility</p:attrName>
                                            </p:attrNameLst>
                                          </p:cBhvr>
                                          <p:to>
                                            <p:strVal val="visible"/>
                                          </p:to>
                                        </p:set>
                                        <p:anim calcmode="lin" valueType="num">
                                          <p:cBhvr>
                                            <p:cTn id="72" dur="250" fill="hold"/>
                                            <p:tgtEl>
                                              <p:spTgt spid="29"/>
                                            </p:tgtEl>
                                            <p:attrNameLst>
                                              <p:attrName>ppt_w</p:attrName>
                                            </p:attrNameLst>
                                          </p:cBhvr>
                                          <p:tavLst>
                                            <p:tav tm="0">
                                              <p:val>
                                                <p:fltVal val="0"/>
                                              </p:val>
                                            </p:tav>
                                            <p:tav tm="100000">
                                              <p:val>
                                                <p:strVal val="#ppt_w"/>
                                              </p:val>
                                            </p:tav>
                                          </p:tavLst>
                                        </p:anim>
                                        <p:anim calcmode="lin" valueType="num">
                                          <p:cBhvr>
                                            <p:cTn id="73" dur="250" fill="hold"/>
                                            <p:tgtEl>
                                              <p:spTgt spid="29"/>
                                            </p:tgtEl>
                                            <p:attrNameLst>
                                              <p:attrName>ppt_h</p:attrName>
                                            </p:attrNameLst>
                                          </p:cBhvr>
                                          <p:tavLst>
                                            <p:tav tm="0">
                                              <p:val>
                                                <p:fltVal val="0"/>
                                              </p:val>
                                            </p:tav>
                                            <p:tav tm="100000">
                                              <p:val>
                                                <p:strVal val="#ppt_h"/>
                                              </p:val>
                                            </p:tav>
                                          </p:tavLst>
                                        </p:anim>
                                        <p:animEffect transition="in" filter="fade">
                                          <p:cBhvr>
                                            <p:cTn id="74" dur="250"/>
                                            <p:tgtEl>
                                              <p:spTgt spid="29"/>
                                            </p:tgtEl>
                                          </p:cBhvr>
                                        </p:animEffect>
                                      </p:childTnLst>
                                    </p:cTn>
                                  </p:par>
                                  <p:par>
                                    <p:cTn id="75" presetID="53" presetClass="entr" presetSubtype="16" fill="hold" grpId="0" nodeType="withEffect">
                                      <p:stCondLst>
                                        <p:cond delay="2000"/>
                                      </p:stCondLst>
                                      <p:childTnLst>
                                        <p:set>
                                          <p:cBhvr>
                                            <p:cTn id="76" dur="1" fill="hold">
                                              <p:stCondLst>
                                                <p:cond delay="0"/>
                                              </p:stCondLst>
                                            </p:cTn>
                                            <p:tgtEl>
                                              <p:spTgt spid="30"/>
                                            </p:tgtEl>
                                            <p:attrNameLst>
                                              <p:attrName>style.visibility</p:attrName>
                                            </p:attrNameLst>
                                          </p:cBhvr>
                                          <p:to>
                                            <p:strVal val="visible"/>
                                          </p:to>
                                        </p:set>
                                        <p:anim calcmode="lin" valueType="num">
                                          <p:cBhvr>
                                            <p:cTn id="77" dur="250" fill="hold"/>
                                            <p:tgtEl>
                                              <p:spTgt spid="30"/>
                                            </p:tgtEl>
                                            <p:attrNameLst>
                                              <p:attrName>ppt_w</p:attrName>
                                            </p:attrNameLst>
                                          </p:cBhvr>
                                          <p:tavLst>
                                            <p:tav tm="0">
                                              <p:val>
                                                <p:fltVal val="0"/>
                                              </p:val>
                                            </p:tav>
                                            <p:tav tm="100000">
                                              <p:val>
                                                <p:strVal val="#ppt_w"/>
                                              </p:val>
                                            </p:tav>
                                          </p:tavLst>
                                        </p:anim>
                                        <p:anim calcmode="lin" valueType="num">
                                          <p:cBhvr>
                                            <p:cTn id="78" dur="250" fill="hold"/>
                                            <p:tgtEl>
                                              <p:spTgt spid="30"/>
                                            </p:tgtEl>
                                            <p:attrNameLst>
                                              <p:attrName>ppt_h</p:attrName>
                                            </p:attrNameLst>
                                          </p:cBhvr>
                                          <p:tavLst>
                                            <p:tav tm="0">
                                              <p:val>
                                                <p:fltVal val="0"/>
                                              </p:val>
                                            </p:tav>
                                            <p:tav tm="100000">
                                              <p:val>
                                                <p:strVal val="#ppt_h"/>
                                              </p:val>
                                            </p:tav>
                                          </p:tavLst>
                                        </p:anim>
                                        <p:animEffect transition="in" filter="fade">
                                          <p:cBhvr>
                                            <p:cTn id="79"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27" grpId="0" animBg="1"/>
          <p:bldP spid="28" grpId="0" animBg="1"/>
          <p:bldP spid="29" grpId="0" animBg="1"/>
          <p:bldP spid="30" grpId="0" animBg="1"/>
          <p:bldP spid="31" grpId="0"/>
          <p:bldP spid="32" grpId="0"/>
          <p:bldP spid="33" grpId="0"/>
          <p:bldP spid="34" grpId="0"/>
          <p:bldP spid="36" grpId="0"/>
          <p:bldP spid="37"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duotone>
              <a:prstClr val="black"/>
              <a:schemeClr val="accent3">
                <a:tint val="45000"/>
                <a:satMod val="400000"/>
              </a:schemeClr>
            </a:duotone>
            <a:extLst>
              <a:ext uri="{28A0092B-C50C-407E-A947-70E740481C1C}">
                <a14:useLocalDpi xmlns:a14="http://schemas.microsoft.com/office/drawing/2010/main"/>
              </a:ext>
            </a:extLst>
          </a:blip>
          <a:stretch>
            <a:fillRect/>
          </a:stretch>
        </p:blipFill>
        <p:spPr>
          <a:xfrm>
            <a:off x="295081" y="63383"/>
            <a:ext cx="8151369" cy="5651617"/>
          </a:xfrm>
          <a:prstGeom prst="rect">
            <a:avLst/>
          </a:prstGeom>
          <a:ln>
            <a:noFill/>
          </a:ln>
          <a:effectLst>
            <a:outerShdw blurRad="292100" dist="139700" dir="2700000" algn="tl" rotWithShape="0">
              <a:srgbClr val="333333">
                <a:alpha val="65000"/>
              </a:srgbClr>
            </a:outerShdw>
          </a:effectLst>
        </p:spPr>
      </p:pic>
      <p:sp>
        <p:nvSpPr>
          <p:cNvPr id="3" name="椭圆 7"/>
          <p:cNvSpPr>
            <a:spLocks noChangeArrowheads="1"/>
          </p:cNvSpPr>
          <p:nvPr/>
        </p:nvSpPr>
        <p:spPr bwMode="auto">
          <a:xfrm>
            <a:off x="1218390" y="1518207"/>
            <a:ext cx="2589108" cy="2589108"/>
          </a:xfrm>
          <a:prstGeom prst="ellipse">
            <a:avLst/>
          </a:prstGeom>
          <a:solidFill>
            <a:schemeClr val="accent2"/>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4" name="椭圆 6"/>
          <p:cNvSpPr>
            <a:spLocks noChangeArrowheads="1"/>
          </p:cNvSpPr>
          <p:nvPr/>
        </p:nvSpPr>
        <p:spPr bwMode="auto">
          <a:xfrm>
            <a:off x="1425937" y="1725007"/>
            <a:ext cx="2174015" cy="2175508"/>
          </a:xfrm>
          <a:prstGeom prst="ellipse">
            <a:avLst/>
          </a:prstGeom>
          <a:solidFill>
            <a:schemeClr val="accent1"/>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 name="椭圆 5"/>
          <p:cNvSpPr>
            <a:spLocks noChangeArrowheads="1"/>
          </p:cNvSpPr>
          <p:nvPr/>
        </p:nvSpPr>
        <p:spPr bwMode="auto">
          <a:xfrm>
            <a:off x="1599143" y="1898212"/>
            <a:ext cx="1827606" cy="1829099"/>
          </a:xfrm>
          <a:prstGeom prst="ellipse">
            <a:avLst/>
          </a:prstGeom>
          <a:solidFill>
            <a:schemeClr val="accent3"/>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6" name="椭圆 4"/>
          <p:cNvSpPr>
            <a:spLocks noChangeArrowheads="1"/>
          </p:cNvSpPr>
          <p:nvPr/>
        </p:nvSpPr>
        <p:spPr bwMode="auto">
          <a:xfrm>
            <a:off x="1802210" y="2101279"/>
            <a:ext cx="1421471" cy="1422965"/>
          </a:xfrm>
          <a:prstGeom prst="ellipse">
            <a:avLst/>
          </a:prstGeom>
          <a:solidFill>
            <a:schemeClr val="accent4"/>
          </a:solidFill>
          <a:ln w="76200" cap="flat" cmpd="sng">
            <a:solidFill>
              <a:srgbClr val="F6F6F6"/>
            </a:solidFill>
            <a:round/>
            <a:headEnd/>
            <a:tailEnd/>
          </a:ln>
        </p:spPr>
        <p:txBody>
          <a:bodyPr anchor="ctr"/>
          <a:lstStyle/>
          <a:p>
            <a:pPr defTabSz="910228">
              <a:defRPr/>
            </a:pPr>
            <a:endParaRPr lang="zh-CN" altLang="zh-CN">
              <a:solidFill>
                <a:srgbClr val="FFFFFF"/>
              </a:solidFill>
              <a:latin typeface="宋体" pitchFamily="2" charset="-122"/>
              <a:sym typeface="宋体" pitchFamily="2" charset="-122"/>
            </a:endParaRPr>
          </a:p>
        </p:txBody>
      </p:sp>
      <p:sp>
        <p:nvSpPr>
          <p:cNvPr id="7" name="椭圆 3"/>
          <p:cNvSpPr>
            <a:spLocks noChangeArrowheads="1"/>
          </p:cNvSpPr>
          <p:nvPr/>
        </p:nvSpPr>
        <p:spPr bwMode="auto">
          <a:xfrm>
            <a:off x="2005278" y="2304346"/>
            <a:ext cx="1015337" cy="1016830"/>
          </a:xfrm>
          <a:prstGeom prst="ellipse">
            <a:avLst/>
          </a:prstGeom>
          <a:solidFill>
            <a:schemeClr val="accent5"/>
          </a:solidFill>
          <a:ln w="76200" cap="flat" cmpd="sng">
            <a:solidFill>
              <a:srgbClr val="F6F6F6"/>
            </a:solidFill>
            <a:round/>
            <a:headEnd/>
            <a:tailEnd/>
          </a:ln>
        </p:spPr>
        <p:txBody>
          <a:bodyPr anchor="ctr"/>
          <a:lstStyle/>
          <a:p>
            <a:pPr defTabSz="910228">
              <a:defRPr/>
            </a:pPr>
            <a:r>
              <a:rPr lang="en-US" altLang="zh-CN" sz="7524" dirty="0" smtClean="0">
                <a:solidFill>
                  <a:srgbClr val="F8F8F8"/>
                </a:solidFill>
                <a:sym typeface="Arial" pitchFamily="34" charset="0"/>
              </a:rPr>
              <a:t>3</a:t>
            </a:r>
            <a:endParaRPr lang="zh-CN" altLang="en-US" sz="7524" dirty="0">
              <a:solidFill>
                <a:srgbClr val="F8F8F8"/>
              </a:solidFill>
              <a:sym typeface="Arial" pitchFamily="34" charset="0"/>
            </a:endParaRPr>
          </a:p>
        </p:txBody>
      </p:sp>
      <p:sp>
        <p:nvSpPr>
          <p:cNvPr id="8" name="矩形 7"/>
          <p:cNvSpPr/>
          <p:nvPr/>
        </p:nvSpPr>
        <p:spPr>
          <a:xfrm>
            <a:off x="3807498" y="2238573"/>
            <a:ext cx="2725426" cy="584775"/>
          </a:xfrm>
          <a:prstGeom prst="rect">
            <a:avLst/>
          </a:prstGeom>
        </p:spPr>
        <p:txBody>
          <a:bodyPr wrap="none">
            <a:spAutoFit/>
          </a:bodyPr>
          <a:lstStyle/>
          <a:p>
            <a:r>
              <a:rPr lang="zh-CN" altLang="en-US" sz="2400" b="1" dirty="0"/>
              <a:t> </a:t>
            </a:r>
            <a:r>
              <a:rPr lang="zh-CN" altLang="en-US" sz="3200" b="1" dirty="0"/>
              <a:t>输入您的标题</a:t>
            </a:r>
          </a:p>
        </p:txBody>
      </p:sp>
      <p:sp>
        <p:nvSpPr>
          <p:cNvPr id="10" name="矩形 9"/>
          <p:cNvSpPr/>
          <p:nvPr/>
        </p:nvSpPr>
        <p:spPr>
          <a:xfrm>
            <a:off x="3980703" y="2812761"/>
            <a:ext cx="2350323" cy="461665"/>
          </a:xfrm>
          <a:prstGeom prst="rect">
            <a:avLst/>
          </a:prstGeom>
        </p:spPr>
        <p:txBody>
          <a:bodyPr wrap="none">
            <a:spAutoFit/>
          </a:bodyPr>
          <a:lstStyle/>
          <a:p>
            <a:r>
              <a:rPr lang="zh-CN" altLang="en-US" sz="2400" b="1" dirty="0"/>
              <a:t>请输入您的内容</a:t>
            </a:r>
          </a:p>
        </p:txBody>
      </p:sp>
    </p:spTree>
    <p:extLst>
      <p:ext uri="{BB962C8B-B14F-4D97-AF65-F5344CB8AC3E}">
        <p14:creationId xmlns:p14="http://schemas.microsoft.com/office/powerpoint/2010/main" val="12347162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par>
                                <p:cTn id="13" presetID="21" presetClass="entr" presetSubtype="1"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par>
                                <p:cTn id="16" presetID="21" presetClass="entr" presetSubtype="1" fill="hold" grpId="0" nodeType="withEffect">
                                  <p:stCondLst>
                                    <p:cond delay="100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2000"/>
                                        <p:tgtEl>
                                          <p:spTgt spid="5"/>
                                        </p:tgtEl>
                                      </p:cBhvr>
                                    </p:animEffect>
                                  </p:childTnLst>
                                </p:cTn>
                              </p:par>
                              <p:par>
                                <p:cTn id="19" presetID="21" presetClass="entr" presetSubtype="1" fill="hold" nodeType="withEffect">
                                  <p:stCondLst>
                                    <p:cond delay="1500"/>
                                  </p:stCondLst>
                                  <p:childTnLst>
                                    <p:set>
                                      <p:cBhvr>
                                        <p:cTn id="20" dur="1" fill="hold">
                                          <p:stCondLst>
                                            <p:cond delay="0"/>
                                          </p:stCondLst>
                                        </p:cTn>
                                        <p:tgtEl>
                                          <p:spTgt spid="6"/>
                                        </p:tgtEl>
                                        <p:attrNameLst>
                                          <p:attrName>style.visibility</p:attrName>
                                        </p:attrNameLst>
                                      </p:cBhvr>
                                      <p:to>
                                        <p:strVal val="visible"/>
                                      </p:to>
                                    </p:set>
                                    <p:animEffect transition="in" filter="wheel(1)">
                                      <p:cBhvr>
                                        <p:cTn id="21" dur="2000"/>
                                        <p:tgtEl>
                                          <p:spTgt spid="6"/>
                                        </p:tgtEl>
                                      </p:cBhvr>
                                    </p:animEffect>
                                  </p:childTnLst>
                                </p:cTn>
                              </p:par>
                              <p:par>
                                <p:cTn id="22" presetID="21" presetClass="entr" presetSubtype="1" fill="hold" grpId="0" nodeType="withEffect">
                                  <p:stCondLst>
                                    <p:cond delay="2000"/>
                                  </p:stCondLst>
                                  <p:childTnLst>
                                    <p:set>
                                      <p:cBhvr>
                                        <p:cTn id="23" dur="1" fill="hold">
                                          <p:stCondLst>
                                            <p:cond delay="0"/>
                                          </p:stCondLst>
                                        </p:cTn>
                                        <p:tgtEl>
                                          <p:spTgt spid="7"/>
                                        </p:tgtEl>
                                        <p:attrNameLst>
                                          <p:attrName>style.visibility</p:attrName>
                                        </p:attrNameLst>
                                      </p:cBhvr>
                                      <p:to>
                                        <p:strVal val="visible"/>
                                      </p:to>
                                    </p:set>
                                    <p:animEffect transition="in" filter="wheel(1)">
                                      <p:cBhvr>
                                        <p:cTn id="24" dur="20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arn(inVertical)">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autoUpdateAnimBg="0"/>
      <p:bldP spid="4" grpId="0" bldLvl="0" animBg="1" autoUpdateAnimBg="0"/>
      <p:bldP spid="5" grpId="0" bldLvl="0" animBg="1" autoUpdateAnimBg="0"/>
      <p:bldP spid="7" grpId="0" bldLvl="0" animBg="1" autoUpdateAnimBg="0"/>
      <p:bldP spid="8"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그룹 60"/>
          <p:cNvGrpSpPr/>
          <p:nvPr/>
        </p:nvGrpSpPr>
        <p:grpSpPr>
          <a:xfrm>
            <a:off x="553453" y="868481"/>
            <a:ext cx="3105714" cy="4881051"/>
            <a:chOff x="3246438" y="994363"/>
            <a:chExt cx="2640012" cy="4149137"/>
          </a:xfrm>
          <a:effectLst>
            <a:outerShdw dist="38100" dir="5400000" algn="ctr" rotWithShape="0">
              <a:srgbClr val="000000">
                <a:alpha val="10000"/>
              </a:srgbClr>
            </a:outerShdw>
          </a:effectLst>
        </p:grpSpPr>
        <p:sp>
          <p:nvSpPr>
            <p:cNvPr id="5" name="Freeform 34"/>
            <p:cNvSpPr>
              <a:spLocks/>
            </p:cNvSpPr>
            <p:nvPr/>
          </p:nvSpPr>
          <p:spPr bwMode="auto">
            <a:xfrm>
              <a:off x="3513878" y="1932313"/>
              <a:ext cx="2124235" cy="3211187"/>
            </a:xfrm>
            <a:custGeom>
              <a:avLst/>
              <a:gdLst>
                <a:gd name="T0" fmla="*/ 667 w 689"/>
                <a:gd name="T1" fmla="*/ 589 h 1041"/>
                <a:gd name="T2" fmla="*/ 462 w 689"/>
                <a:gd name="T3" fmla="*/ 672 h 1041"/>
                <a:gd name="T4" fmla="*/ 390 w 689"/>
                <a:gd name="T5" fmla="*/ 788 h 1041"/>
                <a:gd name="T6" fmla="*/ 383 w 689"/>
                <a:gd name="T7" fmla="*/ 983 h 1041"/>
                <a:gd name="T8" fmla="*/ 411 w 689"/>
                <a:gd name="T9" fmla="*/ 1041 h 1041"/>
                <a:gd name="T10" fmla="*/ 266 w 689"/>
                <a:gd name="T11" fmla="*/ 968 h 1041"/>
                <a:gd name="T12" fmla="*/ 274 w 689"/>
                <a:gd name="T13" fmla="*/ 866 h 1041"/>
                <a:gd name="T14" fmla="*/ 184 w 689"/>
                <a:gd name="T15" fmla="*/ 586 h 1041"/>
                <a:gd name="T16" fmla="*/ 0 w 689"/>
                <a:gd name="T17" fmla="*/ 473 h 1041"/>
                <a:gd name="T18" fmla="*/ 23 w 689"/>
                <a:gd name="T19" fmla="*/ 490 h 1041"/>
                <a:gd name="T20" fmla="*/ 154 w 689"/>
                <a:gd name="T21" fmla="*/ 527 h 1041"/>
                <a:gd name="T22" fmla="*/ 103 w 689"/>
                <a:gd name="T23" fmla="*/ 447 h 1041"/>
                <a:gd name="T24" fmla="*/ 73 w 689"/>
                <a:gd name="T25" fmla="*/ 340 h 1041"/>
                <a:gd name="T26" fmla="*/ 76 w 689"/>
                <a:gd name="T27" fmla="*/ 280 h 1041"/>
                <a:gd name="T28" fmla="*/ 83 w 689"/>
                <a:gd name="T29" fmla="*/ 323 h 1041"/>
                <a:gd name="T30" fmla="*/ 133 w 689"/>
                <a:gd name="T31" fmla="*/ 435 h 1041"/>
                <a:gd name="T32" fmla="*/ 151 w 689"/>
                <a:gd name="T33" fmla="*/ 458 h 1041"/>
                <a:gd name="T34" fmla="*/ 203 w 689"/>
                <a:gd name="T35" fmla="*/ 518 h 1041"/>
                <a:gd name="T36" fmla="*/ 243 w 689"/>
                <a:gd name="T37" fmla="*/ 567 h 1041"/>
                <a:gd name="T38" fmla="*/ 332 w 689"/>
                <a:gd name="T39" fmla="*/ 594 h 1041"/>
                <a:gd name="T40" fmla="*/ 359 w 689"/>
                <a:gd name="T41" fmla="*/ 494 h 1041"/>
                <a:gd name="T42" fmla="*/ 361 w 689"/>
                <a:gd name="T43" fmla="*/ 481 h 1041"/>
                <a:gd name="T44" fmla="*/ 370 w 689"/>
                <a:gd name="T45" fmla="*/ 427 h 1041"/>
                <a:gd name="T46" fmla="*/ 376 w 689"/>
                <a:gd name="T47" fmla="*/ 327 h 1041"/>
                <a:gd name="T48" fmla="*/ 375 w 689"/>
                <a:gd name="T49" fmla="*/ 287 h 1041"/>
                <a:gd name="T50" fmla="*/ 374 w 689"/>
                <a:gd name="T51" fmla="*/ 270 h 1041"/>
                <a:gd name="T52" fmla="*/ 368 w 689"/>
                <a:gd name="T53" fmla="*/ 215 h 1041"/>
                <a:gd name="T54" fmla="*/ 363 w 689"/>
                <a:gd name="T55" fmla="*/ 188 h 1041"/>
                <a:gd name="T56" fmla="*/ 358 w 689"/>
                <a:gd name="T57" fmla="*/ 165 h 1041"/>
                <a:gd name="T58" fmla="*/ 327 w 689"/>
                <a:gd name="T59" fmla="*/ 67 h 1041"/>
                <a:gd name="T60" fmla="*/ 295 w 689"/>
                <a:gd name="T61" fmla="*/ 0 h 1041"/>
                <a:gd name="T62" fmla="*/ 346 w 689"/>
                <a:gd name="T63" fmla="*/ 66 h 1041"/>
                <a:gd name="T64" fmla="*/ 386 w 689"/>
                <a:gd name="T65" fmla="*/ 146 h 1041"/>
                <a:gd name="T66" fmla="*/ 410 w 689"/>
                <a:gd name="T67" fmla="*/ 228 h 1041"/>
                <a:gd name="T68" fmla="*/ 416 w 689"/>
                <a:gd name="T69" fmla="*/ 259 h 1041"/>
                <a:gd name="T70" fmla="*/ 425 w 689"/>
                <a:gd name="T71" fmla="*/ 361 h 1041"/>
                <a:gd name="T72" fmla="*/ 437 w 689"/>
                <a:gd name="T73" fmla="*/ 370 h 1041"/>
                <a:gd name="T74" fmla="*/ 491 w 689"/>
                <a:gd name="T75" fmla="*/ 306 h 1041"/>
                <a:gd name="T76" fmla="*/ 520 w 689"/>
                <a:gd name="T77" fmla="*/ 275 h 1041"/>
                <a:gd name="T78" fmla="*/ 546 w 689"/>
                <a:gd name="T79" fmla="*/ 239 h 1041"/>
                <a:gd name="T80" fmla="*/ 599 w 689"/>
                <a:gd name="T81" fmla="*/ 113 h 1041"/>
                <a:gd name="T82" fmla="*/ 608 w 689"/>
                <a:gd name="T83" fmla="*/ 120 h 1041"/>
                <a:gd name="T84" fmla="*/ 607 w 689"/>
                <a:gd name="T85" fmla="*/ 131 h 1041"/>
                <a:gd name="T86" fmla="*/ 578 w 689"/>
                <a:gd name="T87" fmla="*/ 235 h 1041"/>
                <a:gd name="T88" fmla="*/ 556 w 689"/>
                <a:gd name="T89" fmla="*/ 280 h 1041"/>
                <a:gd name="T90" fmla="*/ 538 w 689"/>
                <a:gd name="T91" fmla="*/ 311 h 1041"/>
                <a:gd name="T92" fmla="*/ 489 w 689"/>
                <a:gd name="T93" fmla="*/ 386 h 1041"/>
                <a:gd name="T94" fmla="*/ 425 w 689"/>
                <a:gd name="T95" fmla="*/ 489 h 1041"/>
                <a:gd name="T96" fmla="*/ 406 w 689"/>
                <a:gd name="T97" fmla="*/ 605 h 1041"/>
                <a:gd name="T98" fmla="*/ 496 w 689"/>
                <a:gd name="T99" fmla="*/ 584 h 1041"/>
                <a:gd name="T100" fmla="*/ 614 w 689"/>
                <a:gd name="T101" fmla="*/ 485 h 1041"/>
                <a:gd name="T102" fmla="*/ 685 w 689"/>
                <a:gd name="T103" fmla="*/ 390 h 1041"/>
                <a:gd name="T104" fmla="*/ 686 w 689"/>
                <a:gd name="T105" fmla="*/ 390 h 1041"/>
                <a:gd name="T106" fmla="*/ 630 w 689"/>
                <a:gd name="T107" fmla="*/ 492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9" h="1041">
                  <a:moveTo>
                    <a:pt x="534" y="591"/>
                  </a:moveTo>
                  <a:cubicBezTo>
                    <a:pt x="537" y="590"/>
                    <a:pt x="597" y="559"/>
                    <a:pt x="667" y="589"/>
                  </a:cubicBezTo>
                  <a:cubicBezTo>
                    <a:pt x="667" y="589"/>
                    <a:pt x="587" y="584"/>
                    <a:pt x="509" y="634"/>
                  </a:cubicBezTo>
                  <a:cubicBezTo>
                    <a:pt x="493" y="644"/>
                    <a:pt x="477" y="657"/>
                    <a:pt x="462" y="672"/>
                  </a:cubicBezTo>
                  <a:cubicBezTo>
                    <a:pt x="442" y="692"/>
                    <a:pt x="423" y="718"/>
                    <a:pt x="407" y="750"/>
                  </a:cubicBezTo>
                  <a:cubicBezTo>
                    <a:pt x="401" y="762"/>
                    <a:pt x="395" y="775"/>
                    <a:pt x="390" y="788"/>
                  </a:cubicBezTo>
                  <a:cubicBezTo>
                    <a:pt x="390" y="788"/>
                    <a:pt x="374" y="851"/>
                    <a:pt x="381" y="961"/>
                  </a:cubicBezTo>
                  <a:cubicBezTo>
                    <a:pt x="381" y="961"/>
                    <a:pt x="381" y="970"/>
                    <a:pt x="383" y="983"/>
                  </a:cubicBezTo>
                  <a:cubicBezTo>
                    <a:pt x="383" y="983"/>
                    <a:pt x="383" y="983"/>
                    <a:pt x="383" y="983"/>
                  </a:cubicBezTo>
                  <a:cubicBezTo>
                    <a:pt x="387" y="1000"/>
                    <a:pt x="387" y="1026"/>
                    <a:pt x="411" y="1041"/>
                  </a:cubicBezTo>
                  <a:cubicBezTo>
                    <a:pt x="227" y="1041"/>
                    <a:pt x="227" y="1041"/>
                    <a:pt x="227" y="1041"/>
                  </a:cubicBezTo>
                  <a:cubicBezTo>
                    <a:pt x="227" y="1041"/>
                    <a:pt x="258" y="1034"/>
                    <a:pt x="266" y="968"/>
                  </a:cubicBezTo>
                  <a:cubicBezTo>
                    <a:pt x="266" y="968"/>
                    <a:pt x="266" y="968"/>
                    <a:pt x="266" y="968"/>
                  </a:cubicBezTo>
                  <a:cubicBezTo>
                    <a:pt x="267" y="935"/>
                    <a:pt x="270" y="901"/>
                    <a:pt x="274" y="866"/>
                  </a:cubicBezTo>
                  <a:cubicBezTo>
                    <a:pt x="289" y="744"/>
                    <a:pt x="247" y="642"/>
                    <a:pt x="196" y="596"/>
                  </a:cubicBezTo>
                  <a:cubicBezTo>
                    <a:pt x="192" y="592"/>
                    <a:pt x="188" y="589"/>
                    <a:pt x="184" y="586"/>
                  </a:cubicBezTo>
                  <a:cubicBezTo>
                    <a:pt x="134" y="551"/>
                    <a:pt x="73" y="547"/>
                    <a:pt x="19" y="496"/>
                  </a:cubicBezTo>
                  <a:cubicBezTo>
                    <a:pt x="13" y="489"/>
                    <a:pt x="6" y="482"/>
                    <a:pt x="0" y="473"/>
                  </a:cubicBezTo>
                  <a:cubicBezTo>
                    <a:pt x="1" y="474"/>
                    <a:pt x="9" y="482"/>
                    <a:pt x="23" y="490"/>
                  </a:cubicBezTo>
                  <a:cubicBezTo>
                    <a:pt x="23" y="490"/>
                    <a:pt x="23" y="490"/>
                    <a:pt x="23" y="490"/>
                  </a:cubicBezTo>
                  <a:cubicBezTo>
                    <a:pt x="37" y="499"/>
                    <a:pt x="57" y="509"/>
                    <a:pt x="82" y="516"/>
                  </a:cubicBezTo>
                  <a:cubicBezTo>
                    <a:pt x="103" y="522"/>
                    <a:pt x="126" y="526"/>
                    <a:pt x="154" y="527"/>
                  </a:cubicBezTo>
                  <a:cubicBezTo>
                    <a:pt x="154" y="527"/>
                    <a:pt x="137" y="509"/>
                    <a:pt x="120" y="479"/>
                  </a:cubicBezTo>
                  <a:cubicBezTo>
                    <a:pt x="114" y="470"/>
                    <a:pt x="108" y="459"/>
                    <a:pt x="103" y="447"/>
                  </a:cubicBezTo>
                  <a:cubicBezTo>
                    <a:pt x="94" y="429"/>
                    <a:pt x="86" y="408"/>
                    <a:pt x="81" y="386"/>
                  </a:cubicBezTo>
                  <a:cubicBezTo>
                    <a:pt x="77" y="372"/>
                    <a:pt x="74" y="356"/>
                    <a:pt x="73" y="340"/>
                  </a:cubicBezTo>
                  <a:cubicBezTo>
                    <a:pt x="72" y="332"/>
                    <a:pt x="72" y="323"/>
                    <a:pt x="72" y="314"/>
                  </a:cubicBezTo>
                  <a:cubicBezTo>
                    <a:pt x="73" y="303"/>
                    <a:pt x="74" y="291"/>
                    <a:pt x="76" y="280"/>
                  </a:cubicBezTo>
                  <a:cubicBezTo>
                    <a:pt x="76" y="280"/>
                    <a:pt x="76" y="290"/>
                    <a:pt x="79" y="305"/>
                  </a:cubicBezTo>
                  <a:cubicBezTo>
                    <a:pt x="80" y="311"/>
                    <a:pt x="82" y="316"/>
                    <a:pt x="83" y="323"/>
                  </a:cubicBezTo>
                  <a:cubicBezTo>
                    <a:pt x="89" y="346"/>
                    <a:pt x="98" y="377"/>
                    <a:pt x="115" y="406"/>
                  </a:cubicBezTo>
                  <a:cubicBezTo>
                    <a:pt x="120" y="416"/>
                    <a:pt x="126" y="426"/>
                    <a:pt x="133" y="435"/>
                  </a:cubicBezTo>
                  <a:cubicBezTo>
                    <a:pt x="139" y="442"/>
                    <a:pt x="145" y="450"/>
                    <a:pt x="151" y="458"/>
                  </a:cubicBezTo>
                  <a:cubicBezTo>
                    <a:pt x="151" y="458"/>
                    <a:pt x="151" y="458"/>
                    <a:pt x="151" y="458"/>
                  </a:cubicBezTo>
                  <a:cubicBezTo>
                    <a:pt x="153" y="460"/>
                    <a:pt x="155" y="462"/>
                    <a:pt x="157" y="465"/>
                  </a:cubicBezTo>
                  <a:cubicBezTo>
                    <a:pt x="171" y="482"/>
                    <a:pt x="187" y="500"/>
                    <a:pt x="203" y="518"/>
                  </a:cubicBezTo>
                  <a:cubicBezTo>
                    <a:pt x="203" y="518"/>
                    <a:pt x="203" y="518"/>
                    <a:pt x="203" y="518"/>
                  </a:cubicBezTo>
                  <a:cubicBezTo>
                    <a:pt x="216" y="534"/>
                    <a:pt x="230" y="550"/>
                    <a:pt x="243" y="567"/>
                  </a:cubicBezTo>
                  <a:cubicBezTo>
                    <a:pt x="270" y="601"/>
                    <a:pt x="293" y="637"/>
                    <a:pt x="303" y="671"/>
                  </a:cubicBezTo>
                  <a:cubicBezTo>
                    <a:pt x="303" y="671"/>
                    <a:pt x="317" y="642"/>
                    <a:pt x="332" y="594"/>
                  </a:cubicBezTo>
                  <a:cubicBezTo>
                    <a:pt x="333" y="593"/>
                    <a:pt x="333" y="593"/>
                    <a:pt x="333" y="592"/>
                  </a:cubicBezTo>
                  <a:cubicBezTo>
                    <a:pt x="342" y="565"/>
                    <a:pt x="351" y="532"/>
                    <a:pt x="359" y="494"/>
                  </a:cubicBezTo>
                  <a:cubicBezTo>
                    <a:pt x="359" y="491"/>
                    <a:pt x="360" y="489"/>
                    <a:pt x="360" y="486"/>
                  </a:cubicBezTo>
                  <a:cubicBezTo>
                    <a:pt x="361" y="484"/>
                    <a:pt x="361" y="482"/>
                    <a:pt x="361" y="481"/>
                  </a:cubicBezTo>
                  <a:cubicBezTo>
                    <a:pt x="364" y="468"/>
                    <a:pt x="366" y="454"/>
                    <a:pt x="368" y="440"/>
                  </a:cubicBezTo>
                  <a:cubicBezTo>
                    <a:pt x="369" y="436"/>
                    <a:pt x="369" y="431"/>
                    <a:pt x="370" y="427"/>
                  </a:cubicBezTo>
                  <a:cubicBezTo>
                    <a:pt x="373" y="400"/>
                    <a:pt x="375" y="371"/>
                    <a:pt x="376" y="342"/>
                  </a:cubicBezTo>
                  <a:cubicBezTo>
                    <a:pt x="376" y="337"/>
                    <a:pt x="376" y="332"/>
                    <a:pt x="376" y="327"/>
                  </a:cubicBezTo>
                  <a:cubicBezTo>
                    <a:pt x="376" y="314"/>
                    <a:pt x="376" y="301"/>
                    <a:pt x="375" y="288"/>
                  </a:cubicBezTo>
                  <a:cubicBezTo>
                    <a:pt x="375" y="287"/>
                    <a:pt x="375" y="287"/>
                    <a:pt x="375" y="287"/>
                  </a:cubicBezTo>
                  <a:cubicBezTo>
                    <a:pt x="375" y="281"/>
                    <a:pt x="374" y="276"/>
                    <a:pt x="374" y="270"/>
                  </a:cubicBezTo>
                  <a:cubicBezTo>
                    <a:pt x="374" y="270"/>
                    <a:pt x="374" y="270"/>
                    <a:pt x="374" y="270"/>
                  </a:cubicBezTo>
                  <a:cubicBezTo>
                    <a:pt x="374" y="265"/>
                    <a:pt x="373" y="261"/>
                    <a:pt x="373" y="257"/>
                  </a:cubicBezTo>
                  <a:cubicBezTo>
                    <a:pt x="372" y="243"/>
                    <a:pt x="370" y="229"/>
                    <a:pt x="368" y="215"/>
                  </a:cubicBezTo>
                  <a:cubicBezTo>
                    <a:pt x="367" y="207"/>
                    <a:pt x="365" y="199"/>
                    <a:pt x="364" y="191"/>
                  </a:cubicBezTo>
                  <a:cubicBezTo>
                    <a:pt x="363" y="190"/>
                    <a:pt x="363" y="189"/>
                    <a:pt x="363" y="188"/>
                  </a:cubicBezTo>
                  <a:cubicBezTo>
                    <a:pt x="363" y="188"/>
                    <a:pt x="363" y="188"/>
                    <a:pt x="363" y="188"/>
                  </a:cubicBezTo>
                  <a:cubicBezTo>
                    <a:pt x="362" y="181"/>
                    <a:pt x="360" y="173"/>
                    <a:pt x="358" y="165"/>
                  </a:cubicBezTo>
                  <a:cubicBezTo>
                    <a:pt x="352" y="139"/>
                    <a:pt x="344" y="113"/>
                    <a:pt x="334" y="86"/>
                  </a:cubicBezTo>
                  <a:cubicBezTo>
                    <a:pt x="332" y="80"/>
                    <a:pt x="330" y="74"/>
                    <a:pt x="327" y="67"/>
                  </a:cubicBezTo>
                  <a:cubicBezTo>
                    <a:pt x="323" y="57"/>
                    <a:pt x="319" y="48"/>
                    <a:pt x="314" y="38"/>
                  </a:cubicBezTo>
                  <a:cubicBezTo>
                    <a:pt x="308" y="25"/>
                    <a:pt x="302" y="12"/>
                    <a:pt x="295" y="0"/>
                  </a:cubicBezTo>
                  <a:cubicBezTo>
                    <a:pt x="296" y="1"/>
                    <a:pt x="310" y="14"/>
                    <a:pt x="328" y="39"/>
                  </a:cubicBezTo>
                  <a:cubicBezTo>
                    <a:pt x="334" y="47"/>
                    <a:pt x="340" y="56"/>
                    <a:pt x="346" y="66"/>
                  </a:cubicBezTo>
                  <a:cubicBezTo>
                    <a:pt x="346" y="66"/>
                    <a:pt x="346" y="66"/>
                    <a:pt x="346" y="66"/>
                  </a:cubicBezTo>
                  <a:cubicBezTo>
                    <a:pt x="359" y="87"/>
                    <a:pt x="373" y="114"/>
                    <a:pt x="386" y="146"/>
                  </a:cubicBezTo>
                  <a:cubicBezTo>
                    <a:pt x="392" y="163"/>
                    <a:pt x="398" y="181"/>
                    <a:pt x="404" y="201"/>
                  </a:cubicBezTo>
                  <a:cubicBezTo>
                    <a:pt x="406" y="210"/>
                    <a:pt x="408" y="218"/>
                    <a:pt x="410" y="228"/>
                  </a:cubicBezTo>
                  <a:cubicBezTo>
                    <a:pt x="410" y="228"/>
                    <a:pt x="410" y="228"/>
                    <a:pt x="410" y="228"/>
                  </a:cubicBezTo>
                  <a:cubicBezTo>
                    <a:pt x="412" y="238"/>
                    <a:pt x="414" y="248"/>
                    <a:pt x="416" y="259"/>
                  </a:cubicBezTo>
                  <a:cubicBezTo>
                    <a:pt x="420" y="281"/>
                    <a:pt x="423" y="305"/>
                    <a:pt x="424" y="331"/>
                  </a:cubicBezTo>
                  <a:cubicBezTo>
                    <a:pt x="424" y="340"/>
                    <a:pt x="425" y="350"/>
                    <a:pt x="425" y="361"/>
                  </a:cubicBezTo>
                  <a:cubicBezTo>
                    <a:pt x="425" y="370"/>
                    <a:pt x="425" y="379"/>
                    <a:pt x="425" y="389"/>
                  </a:cubicBezTo>
                  <a:cubicBezTo>
                    <a:pt x="425" y="389"/>
                    <a:pt x="429" y="381"/>
                    <a:pt x="437" y="370"/>
                  </a:cubicBezTo>
                  <a:cubicBezTo>
                    <a:pt x="442" y="362"/>
                    <a:pt x="449" y="353"/>
                    <a:pt x="457" y="344"/>
                  </a:cubicBezTo>
                  <a:cubicBezTo>
                    <a:pt x="467" y="331"/>
                    <a:pt x="478" y="317"/>
                    <a:pt x="491" y="306"/>
                  </a:cubicBezTo>
                  <a:cubicBezTo>
                    <a:pt x="495" y="302"/>
                    <a:pt x="501" y="297"/>
                    <a:pt x="506" y="291"/>
                  </a:cubicBezTo>
                  <a:cubicBezTo>
                    <a:pt x="511" y="286"/>
                    <a:pt x="515" y="281"/>
                    <a:pt x="520" y="275"/>
                  </a:cubicBezTo>
                  <a:cubicBezTo>
                    <a:pt x="528" y="265"/>
                    <a:pt x="537" y="253"/>
                    <a:pt x="546" y="239"/>
                  </a:cubicBezTo>
                  <a:cubicBezTo>
                    <a:pt x="546" y="239"/>
                    <a:pt x="546" y="239"/>
                    <a:pt x="546" y="239"/>
                  </a:cubicBezTo>
                  <a:cubicBezTo>
                    <a:pt x="551" y="231"/>
                    <a:pt x="556" y="222"/>
                    <a:pt x="561" y="213"/>
                  </a:cubicBezTo>
                  <a:cubicBezTo>
                    <a:pt x="575" y="186"/>
                    <a:pt x="588" y="153"/>
                    <a:pt x="599" y="113"/>
                  </a:cubicBezTo>
                  <a:cubicBezTo>
                    <a:pt x="602" y="101"/>
                    <a:pt x="605" y="88"/>
                    <a:pt x="608" y="74"/>
                  </a:cubicBezTo>
                  <a:cubicBezTo>
                    <a:pt x="608" y="74"/>
                    <a:pt x="611" y="91"/>
                    <a:pt x="608" y="120"/>
                  </a:cubicBezTo>
                  <a:cubicBezTo>
                    <a:pt x="608" y="123"/>
                    <a:pt x="607" y="127"/>
                    <a:pt x="607" y="131"/>
                  </a:cubicBezTo>
                  <a:cubicBezTo>
                    <a:pt x="607" y="131"/>
                    <a:pt x="607" y="131"/>
                    <a:pt x="607" y="131"/>
                  </a:cubicBezTo>
                  <a:cubicBezTo>
                    <a:pt x="606" y="137"/>
                    <a:pt x="605" y="143"/>
                    <a:pt x="604" y="150"/>
                  </a:cubicBezTo>
                  <a:cubicBezTo>
                    <a:pt x="600" y="174"/>
                    <a:pt x="592" y="203"/>
                    <a:pt x="578" y="235"/>
                  </a:cubicBezTo>
                  <a:cubicBezTo>
                    <a:pt x="574" y="244"/>
                    <a:pt x="570" y="253"/>
                    <a:pt x="566" y="262"/>
                  </a:cubicBezTo>
                  <a:cubicBezTo>
                    <a:pt x="563" y="268"/>
                    <a:pt x="560" y="274"/>
                    <a:pt x="556" y="280"/>
                  </a:cubicBezTo>
                  <a:cubicBezTo>
                    <a:pt x="553" y="286"/>
                    <a:pt x="550" y="291"/>
                    <a:pt x="547" y="297"/>
                  </a:cubicBezTo>
                  <a:cubicBezTo>
                    <a:pt x="544" y="302"/>
                    <a:pt x="541" y="306"/>
                    <a:pt x="538" y="311"/>
                  </a:cubicBezTo>
                  <a:cubicBezTo>
                    <a:pt x="521" y="337"/>
                    <a:pt x="508" y="359"/>
                    <a:pt x="496" y="376"/>
                  </a:cubicBezTo>
                  <a:cubicBezTo>
                    <a:pt x="493" y="379"/>
                    <a:pt x="491" y="383"/>
                    <a:pt x="489" y="386"/>
                  </a:cubicBezTo>
                  <a:cubicBezTo>
                    <a:pt x="448" y="446"/>
                    <a:pt x="439" y="449"/>
                    <a:pt x="427" y="479"/>
                  </a:cubicBezTo>
                  <a:cubicBezTo>
                    <a:pt x="427" y="479"/>
                    <a:pt x="426" y="483"/>
                    <a:pt x="425" y="489"/>
                  </a:cubicBezTo>
                  <a:cubicBezTo>
                    <a:pt x="425" y="492"/>
                    <a:pt x="424" y="497"/>
                    <a:pt x="423" y="501"/>
                  </a:cubicBezTo>
                  <a:cubicBezTo>
                    <a:pt x="419" y="526"/>
                    <a:pt x="411" y="568"/>
                    <a:pt x="406" y="605"/>
                  </a:cubicBezTo>
                  <a:cubicBezTo>
                    <a:pt x="401" y="635"/>
                    <a:pt x="397" y="663"/>
                    <a:pt x="396" y="677"/>
                  </a:cubicBezTo>
                  <a:cubicBezTo>
                    <a:pt x="396" y="677"/>
                    <a:pt x="444" y="624"/>
                    <a:pt x="496" y="584"/>
                  </a:cubicBezTo>
                  <a:cubicBezTo>
                    <a:pt x="502" y="579"/>
                    <a:pt x="509" y="574"/>
                    <a:pt x="515" y="570"/>
                  </a:cubicBezTo>
                  <a:cubicBezTo>
                    <a:pt x="545" y="548"/>
                    <a:pt x="581" y="519"/>
                    <a:pt x="614" y="485"/>
                  </a:cubicBezTo>
                  <a:cubicBezTo>
                    <a:pt x="615" y="485"/>
                    <a:pt x="615" y="484"/>
                    <a:pt x="616" y="483"/>
                  </a:cubicBezTo>
                  <a:cubicBezTo>
                    <a:pt x="644" y="454"/>
                    <a:pt x="669" y="422"/>
                    <a:pt x="685" y="390"/>
                  </a:cubicBezTo>
                  <a:cubicBezTo>
                    <a:pt x="686" y="387"/>
                    <a:pt x="688" y="385"/>
                    <a:pt x="689" y="383"/>
                  </a:cubicBezTo>
                  <a:cubicBezTo>
                    <a:pt x="689" y="383"/>
                    <a:pt x="688" y="386"/>
                    <a:pt x="686" y="390"/>
                  </a:cubicBezTo>
                  <a:cubicBezTo>
                    <a:pt x="681" y="406"/>
                    <a:pt x="665" y="444"/>
                    <a:pt x="632" y="490"/>
                  </a:cubicBezTo>
                  <a:cubicBezTo>
                    <a:pt x="631" y="490"/>
                    <a:pt x="631" y="491"/>
                    <a:pt x="630" y="492"/>
                  </a:cubicBezTo>
                  <a:cubicBezTo>
                    <a:pt x="607" y="523"/>
                    <a:pt x="576" y="558"/>
                    <a:pt x="534" y="591"/>
                  </a:cubicBezTo>
                  <a:close/>
                </a:path>
              </a:pathLst>
            </a:custGeom>
            <a:solidFill>
              <a:schemeClr val="accent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6" name="Freeform 20"/>
            <p:cNvSpPr>
              <a:spLocks/>
            </p:cNvSpPr>
            <p:nvPr/>
          </p:nvSpPr>
          <p:spPr bwMode="auto">
            <a:xfrm>
              <a:off x="3638046" y="2704067"/>
              <a:ext cx="1008630" cy="1010541"/>
            </a:xfrm>
            <a:custGeom>
              <a:avLst/>
              <a:gdLst>
                <a:gd name="T0" fmla="*/ 323 w 327"/>
                <a:gd name="T1" fmla="*/ 198 h 328"/>
                <a:gd name="T2" fmla="*/ 313 w 327"/>
                <a:gd name="T3" fmla="*/ 229 h 328"/>
                <a:gd name="T4" fmla="*/ 310 w 327"/>
                <a:gd name="T5" fmla="*/ 235 h 328"/>
                <a:gd name="T6" fmla="*/ 240 w 327"/>
                <a:gd name="T7" fmla="*/ 307 h 328"/>
                <a:gd name="T8" fmla="*/ 203 w 327"/>
                <a:gd name="T9" fmla="*/ 321 h 328"/>
                <a:gd name="T10" fmla="*/ 173 w 327"/>
                <a:gd name="T11" fmla="*/ 325 h 328"/>
                <a:gd name="T12" fmla="*/ 42 w 327"/>
                <a:gd name="T13" fmla="*/ 270 h 328"/>
                <a:gd name="T14" fmla="*/ 15 w 327"/>
                <a:gd name="T15" fmla="*/ 227 h 328"/>
                <a:gd name="T16" fmla="*/ 2 w 327"/>
                <a:gd name="T17" fmla="*/ 171 h 328"/>
                <a:gd name="T18" fmla="*/ 32 w 327"/>
                <a:gd name="T19" fmla="*/ 68 h 328"/>
                <a:gd name="T20" fmla="*/ 39 w 327"/>
                <a:gd name="T21" fmla="*/ 59 h 328"/>
                <a:gd name="T22" fmla="*/ 99 w 327"/>
                <a:gd name="T23" fmla="*/ 14 h 328"/>
                <a:gd name="T24" fmla="*/ 132 w 327"/>
                <a:gd name="T25" fmla="*/ 4 h 328"/>
                <a:gd name="T26" fmla="*/ 155 w 327"/>
                <a:gd name="T27" fmla="*/ 1 h 328"/>
                <a:gd name="T28" fmla="*/ 155 w 327"/>
                <a:gd name="T29" fmla="*/ 1 h 328"/>
                <a:gd name="T30" fmla="*/ 156 w 327"/>
                <a:gd name="T31" fmla="*/ 1 h 328"/>
                <a:gd name="T32" fmla="*/ 182 w 327"/>
                <a:gd name="T33" fmla="*/ 1 h 328"/>
                <a:gd name="T34" fmla="*/ 182 w 327"/>
                <a:gd name="T35" fmla="*/ 1 h 328"/>
                <a:gd name="T36" fmla="*/ 248 w 327"/>
                <a:gd name="T37" fmla="*/ 24 h 328"/>
                <a:gd name="T38" fmla="*/ 264 w 327"/>
                <a:gd name="T39" fmla="*/ 34 h 328"/>
                <a:gd name="T40" fmla="*/ 299 w 327"/>
                <a:gd name="T41" fmla="*/ 72 h 328"/>
                <a:gd name="T42" fmla="*/ 299 w 327"/>
                <a:gd name="T43" fmla="*/ 73 h 328"/>
                <a:gd name="T44" fmla="*/ 308 w 327"/>
                <a:gd name="T45" fmla="*/ 86 h 328"/>
                <a:gd name="T46" fmla="*/ 327 w 327"/>
                <a:gd name="T47" fmla="*/ 155 h 328"/>
                <a:gd name="T48" fmla="*/ 323 w 327"/>
                <a:gd name="T49" fmla="*/ 198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27" h="328">
                  <a:moveTo>
                    <a:pt x="323" y="198"/>
                  </a:moveTo>
                  <a:cubicBezTo>
                    <a:pt x="321" y="209"/>
                    <a:pt x="317" y="219"/>
                    <a:pt x="313" y="229"/>
                  </a:cubicBezTo>
                  <a:cubicBezTo>
                    <a:pt x="312" y="231"/>
                    <a:pt x="311" y="233"/>
                    <a:pt x="310" y="235"/>
                  </a:cubicBezTo>
                  <a:cubicBezTo>
                    <a:pt x="295" y="266"/>
                    <a:pt x="270" y="291"/>
                    <a:pt x="240" y="307"/>
                  </a:cubicBezTo>
                  <a:cubicBezTo>
                    <a:pt x="228" y="313"/>
                    <a:pt x="216" y="318"/>
                    <a:pt x="203" y="321"/>
                  </a:cubicBezTo>
                  <a:cubicBezTo>
                    <a:pt x="193" y="323"/>
                    <a:pt x="183" y="325"/>
                    <a:pt x="173" y="325"/>
                  </a:cubicBezTo>
                  <a:cubicBezTo>
                    <a:pt x="121" y="328"/>
                    <a:pt x="74" y="306"/>
                    <a:pt x="42" y="270"/>
                  </a:cubicBezTo>
                  <a:cubicBezTo>
                    <a:pt x="31" y="257"/>
                    <a:pt x="22" y="243"/>
                    <a:pt x="15" y="227"/>
                  </a:cubicBezTo>
                  <a:cubicBezTo>
                    <a:pt x="8" y="210"/>
                    <a:pt x="3" y="191"/>
                    <a:pt x="2" y="171"/>
                  </a:cubicBezTo>
                  <a:cubicBezTo>
                    <a:pt x="0" y="133"/>
                    <a:pt x="12" y="97"/>
                    <a:pt x="32" y="68"/>
                  </a:cubicBezTo>
                  <a:cubicBezTo>
                    <a:pt x="35" y="65"/>
                    <a:pt x="37" y="62"/>
                    <a:pt x="39" y="59"/>
                  </a:cubicBezTo>
                  <a:cubicBezTo>
                    <a:pt x="55" y="40"/>
                    <a:pt x="76" y="24"/>
                    <a:pt x="99" y="14"/>
                  </a:cubicBezTo>
                  <a:cubicBezTo>
                    <a:pt x="109" y="10"/>
                    <a:pt x="120" y="6"/>
                    <a:pt x="132" y="4"/>
                  </a:cubicBezTo>
                  <a:cubicBezTo>
                    <a:pt x="139" y="2"/>
                    <a:pt x="147" y="1"/>
                    <a:pt x="155" y="1"/>
                  </a:cubicBezTo>
                  <a:cubicBezTo>
                    <a:pt x="155" y="1"/>
                    <a:pt x="155" y="1"/>
                    <a:pt x="155" y="1"/>
                  </a:cubicBezTo>
                  <a:cubicBezTo>
                    <a:pt x="155" y="1"/>
                    <a:pt x="156" y="1"/>
                    <a:pt x="156" y="1"/>
                  </a:cubicBezTo>
                  <a:cubicBezTo>
                    <a:pt x="165" y="0"/>
                    <a:pt x="173" y="0"/>
                    <a:pt x="182" y="1"/>
                  </a:cubicBezTo>
                  <a:cubicBezTo>
                    <a:pt x="182" y="1"/>
                    <a:pt x="182" y="1"/>
                    <a:pt x="182" y="1"/>
                  </a:cubicBezTo>
                  <a:cubicBezTo>
                    <a:pt x="206" y="4"/>
                    <a:pt x="228" y="12"/>
                    <a:pt x="248" y="24"/>
                  </a:cubicBezTo>
                  <a:cubicBezTo>
                    <a:pt x="253" y="27"/>
                    <a:pt x="259" y="30"/>
                    <a:pt x="264" y="34"/>
                  </a:cubicBezTo>
                  <a:cubicBezTo>
                    <a:pt x="277" y="45"/>
                    <a:pt x="290" y="58"/>
                    <a:pt x="299" y="72"/>
                  </a:cubicBezTo>
                  <a:cubicBezTo>
                    <a:pt x="299" y="73"/>
                    <a:pt x="299" y="73"/>
                    <a:pt x="299" y="73"/>
                  </a:cubicBezTo>
                  <a:cubicBezTo>
                    <a:pt x="302" y="77"/>
                    <a:pt x="305" y="82"/>
                    <a:pt x="308" y="86"/>
                  </a:cubicBezTo>
                  <a:cubicBezTo>
                    <a:pt x="319" y="107"/>
                    <a:pt x="325" y="130"/>
                    <a:pt x="327" y="155"/>
                  </a:cubicBezTo>
                  <a:cubicBezTo>
                    <a:pt x="327" y="170"/>
                    <a:pt x="326" y="184"/>
                    <a:pt x="323" y="198"/>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ko-KR" altLang="en-US" sz="2700" dirty="0"/>
            </a:p>
          </p:txBody>
        </p:sp>
        <p:grpSp>
          <p:nvGrpSpPr>
            <p:cNvPr id="7" name="그룹 63"/>
            <p:cNvGrpSpPr/>
            <p:nvPr/>
          </p:nvGrpSpPr>
          <p:grpSpPr>
            <a:xfrm>
              <a:off x="3246438" y="1450921"/>
              <a:ext cx="2632371" cy="1935118"/>
              <a:chOff x="166688" y="2078038"/>
              <a:chExt cx="2187575" cy="1608138"/>
            </a:xfrm>
            <a:solidFill>
              <a:schemeClr val="accent1">
                <a:alpha val="30000"/>
              </a:schemeClr>
            </a:solidFill>
          </p:grpSpPr>
          <p:sp>
            <p:nvSpPr>
              <p:cNvPr id="43" name="Freeform 25"/>
              <p:cNvSpPr>
                <a:spLocks/>
              </p:cNvSpPr>
              <p:nvPr/>
            </p:nvSpPr>
            <p:spPr bwMode="auto">
              <a:xfrm>
                <a:off x="166688" y="2701925"/>
                <a:ext cx="368300" cy="368300"/>
              </a:xfrm>
              <a:custGeom>
                <a:avLst/>
                <a:gdLst>
                  <a:gd name="T0" fmla="*/ 142 w 144"/>
                  <a:gd name="T1" fmla="*/ 69 h 144"/>
                  <a:gd name="T2" fmla="*/ 76 w 144"/>
                  <a:gd name="T3" fmla="*/ 142 h 144"/>
                  <a:gd name="T4" fmla="*/ 2 w 144"/>
                  <a:gd name="T5" fmla="*/ 76 h 144"/>
                  <a:gd name="T6" fmla="*/ 69 w 144"/>
                  <a:gd name="T7" fmla="*/ 2 h 144"/>
                  <a:gd name="T8" fmla="*/ 142 w 144"/>
                  <a:gd name="T9" fmla="*/ 69 h 144"/>
                </a:gdLst>
                <a:ahLst/>
                <a:cxnLst>
                  <a:cxn ang="0">
                    <a:pos x="T0" y="T1"/>
                  </a:cxn>
                  <a:cxn ang="0">
                    <a:pos x="T2" y="T3"/>
                  </a:cxn>
                  <a:cxn ang="0">
                    <a:pos x="T4" y="T5"/>
                  </a:cxn>
                  <a:cxn ang="0">
                    <a:pos x="T6" y="T7"/>
                  </a:cxn>
                  <a:cxn ang="0">
                    <a:pos x="T8" y="T9"/>
                  </a:cxn>
                </a:cxnLst>
                <a:rect l="0" t="0" r="r" b="b"/>
                <a:pathLst>
                  <a:path w="144" h="144">
                    <a:moveTo>
                      <a:pt x="142" y="69"/>
                    </a:moveTo>
                    <a:cubicBezTo>
                      <a:pt x="144" y="107"/>
                      <a:pt x="114" y="140"/>
                      <a:pt x="76" y="142"/>
                    </a:cubicBezTo>
                    <a:cubicBezTo>
                      <a:pt x="37" y="144"/>
                      <a:pt x="4" y="114"/>
                      <a:pt x="2" y="76"/>
                    </a:cubicBezTo>
                    <a:cubicBezTo>
                      <a:pt x="0" y="37"/>
                      <a:pt x="30" y="4"/>
                      <a:pt x="69" y="2"/>
                    </a:cubicBezTo>
                    <a:cubicBezTo>
                      <a:pt x="107" y="0"/>
                      <a:pt x="140" y="30"/>
                      <a:pt x="142" y="69"/>
                    </a:cubicBezTo>
                    <a:close/>
                  </a:path>
                </a:pathLst>
              </a:custGeom>
              <a:grp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4" name="Freeform 26"/>
              <p:cNvSpPr>
                <a:spLocks/>
              </p:cNvSpPr>
              <p:nvPr/>
            </p:nvSpPr>
            <p:spPr bwMode="auto">
              <a:xfrm>
                <a:off x="1984375" y="3144838"/>
                <a:ext cx="369888" cy="368300"/>
              </a:xfrm>
              <a:custGeom>
                <a:avLst/>
                <a:gdLst>
                  <a:gd name="T0" fmla="*/ 142 w 144"/>
                  <a:gd name="T1" fmla="*/ 69 h 144"/>
                  <a:gd name="T2" fmla="*/ 75 w 144"/>
                  <a:gd name="T3" fmla="*/ 142 h 144"/>
                  <a:gd name="T4" fmla="*/ 1 w 144"/>
                  <a:gd name="T5" fmla="*/ 76 h 144"/>
                  <a:gd name="T6" fmla="*/ 68 w 144"/>
                  <a:gd name="T7" fmla="*/ 2 h 144"/>
                  <a:gd name="T8" fmla="*/ 142 w 144"/>
                  <a:gd name="T9" fmla="*/ 69 h 144"/>
                </a:gdLst>
                <a:ahLst/>
                <a:cxnLst>
                  <a:cxn ang="0">
                    <a:pos x="T0" y="T1"/>
                  </a:cxn>
                  <a:cxn ang="0">
                    <a:pos x="T2" y="T3"/>
                  </a:cxn>
                  <a:cxn ang="0">
                    <a:pos x="T4" y="T5"/>
                  </a:cxn>
                  <a:cxn ang="0">
                    <a:pos x="T6" y="T7"/>
                  </a:cxn>
                  <a:cxn ang="0">
                    <a:pos x="T8" y="T9"/>
                  </a:cxn>
                </a:cxnLst>
                <a:rect l="0" t="0" r="r" b="b"/>
                <a:pathLst>
                  <a:path w="144" h="144">
                    <a:moveTo>
                      <a:pt x="142" y="69"/>
                    </a:moveTo>
                    <a:cubicBezTo>
                      <a:pt x="144" y="108"/>
                      <a:pt x="114" y="141"/>
                      <a:pt x="75" y="142"/>
                    </a:cubicBezTo>
                    <a:cubicBezTo>
                      <a:pt x="36" y="144"/>
                      <a:pt x="3" y="115"/>
                      <a:pt x="1" y="76"/>
                    </a:cubicBezTo>
                    <a:cubicBezTo>
                      <a:pt x="0" y="37"/>
                      <a:pt x="29" y="4"/>
                      <a:pt x="68" y="2"/>
                    </a:cubicBezTo>
                    <a:cubicBezTo>
                      <a:pt x="107" y="0"/>
                      <a:pt x="140" y="30"/>
                      <a:pt x="142" y="69"/>
                    </a:cubicBezTo>
                    <a:close/>
                  </a:path>
                </a:pathLst>
              </a:custGeom>
              <a:grp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5" name="Freeform 27"/>
              <p:cNvSpPr>
                <a:spLocks/>
              </p:cNvSpPr>
              <p:nvPr/>
            </p:nvSpPr>
            <p:spPr bwMode="auto">
              <a:xfrm>
                <a:off x="1030288" y="3316288"/>
                <a:ext cx="371475" cy="369888"/>
              </a:xfrm>
              <a:custGeom>
                <a:avLst/>
                <a:gdLst>
                  <a:gd name="T0" fmla="*/ 143 w 145"/>
                  <a:gd name="T1" fmla="*/ 68 h 144"/>
                  <a:gd name="T2" fmla="*/ 76 w 145"/>
                  <a:gd name="T3" fmla="*/ 142 h 144"/>
                  <a:gd name="T4" fmla="*/ 2 w 145"/>
                  <a:gd name="T5" fmla="*/ 75 h 144"/>
                  <a:gd name="T6" fmla="*/ 69 w 145"/>
                  <a:gd name="T7" fmla="*/ 2 h 144"/>
                  <a:gd name="T8" fmla="*/ 143 w 145"/>
                  <a:gd name="T9" fmla="*/ 68 h 144"/>
                </a:gdLst>
                <a:ahLst/>
                <a:cxnLst>
                  <a:cxn ang="0">
                    <a:pos x="T0" y="T1"/>
                  </a:cxn>
                  <a:cxn ang="0">
                    <a:pos x="T2" y="T3"/>
                  </a:cxn>
                  <a:cxn ang="0">
                    <a:pos x="T4" y="T5"/>
                  </a:cxn>
                  <a:cxn ang="0">
                    <a:pos x="T6" y="T7"/>
                  </a:cxn>
                  <a:cxn ang="0">
                    <a:pos x="T8" y="T9"/>
                  </a:cxn>
                </a:cxnLst>
                <a:rect l="0" t="0" r="r" b="b"/>
                <a:pathLst>
                  <a:path w="145" h="144">
                    <a:moveTo>
                      <a:pt x="143" y="68"/>
                    </a:moveTo>
                    <a:cubicBezTo>
                      <a:pt x="145" y="107"/>
                      <a:pt x="115" y="140"/>
                      <a:pt x="76" y="142"/>
                    </a:cubicBezTo>
                    <a:cubicBezTo>
                      <a:pt x="37" y="144"/>
                      <a:pt x="4" y="114"/>
                      <a:pt x="2" y="75"/>
                    </a:cubicBezTo>
                    <a:cubicBezTo>
                      <a:pt x="0" y="36"/>
                      <a:pt x="30" y="3"/>
                      <a:pt x="69" y="2"/>
                    </a:cubicBezTo>
                    <a:cubicBezTo>
                      <a:pt x="108" y="0"/>
                      <a:pt x="141" y="29"/>
                      <a:pt x="143" y="68"/>
                    </a:cubicBezTo>
                    <a:close/>
                  </a:path>
                </a:pathLst>
              </a:custGeom>
              <a:grp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6" name="Freeform 28"/>
              <p:cNvSpPr>
                <a:spLocks/>
              </p:cNvSpPr>
              <p:nvPr/>
            </p:nvSpPr>
            <p:spPr bwMode="auto">
              <a:xfrm>
                <a:off x="1044575" y="2244725"/>
                <a:ext cx="369888" cy="369888"/>
              </a:xfrm>
              <a:custGeom>
                <a:avLst/>
                <a:gdLst>
                  <a:gd name="T0" fmla="*/ 143 w 144"/>
                  <a:gd name="T1" fmla="*/ 68 h 144"/>
                  <a:gd name="T2" fmla="*/ 76 w 144"/>
                  <a:gd name="T3" fmla="*/ 142 h 144"/>
                  <a:gd name="T4" fmla="*/ 2 w 144"/>
                  <a:gd name="T5" fmla="*/ 75 h 144"/>
                  <a:gd name="T6" fmla="*/ 69 w 144"/>
                  <a:gd name="T7" fmla="*/ 2 h 144"/>
                  <a:gd name="T8" fmla="*/ 143 w 144"/>
                  <a:gd name="T9" fmla="*/ 68 h 144"/>
                </a:gdLst>
                <a:ahLst/>
                <a:cxnLst>
                  <a:cxn ang="0">
                    <a:pos x="T0" y="T1"/>
                  </a:cxn>
                  <a:cxn ang="0">
                    <a:pos x="T2" y="T3"/>
                  </a:cxn>
                  <a:cxn ang="0">
                    <a:pos x="T4" y="T5"/>
                  </a:cxn>
                  <a:cxn ang="0">
                    <a:pos x="T6" y="T7"/>
                  </a:cxn>
                  <a:cxn ang="0">
                    <a:pos x="T8" y="T9"/>
                  </a:cxn>
                </a:cxnLst>
                <a:rect l="0" t="0" r="r" b="b"/>
                <a:pathLst>
                  <a:path w="144" h="144">
                    <a:moveTo>
                      <a:pt x="143" y="68"/>
                    </a:moveTo>
                    <a:cubicBezTo>
                      <a:pt x="144" y="107"/>
                      <a:pt x="115" y="140"/>
                      <a:pt x="76" y="142"/>
                    </a:cubicBezTo>
                    <a:cubicBezTo>
                      <a:pt x="37" y="144"/>
                      <a:pt x="4" y="114"/>
                      <a:pt x="2" y="75"/>
                    </a:cubicBezTo>
                    <a:cubicBezTo>
                      <a:pt x="0" y="37"/>
                      <a:pt x="30" y="4"/>
                      <a:pt x="69" y="2"/>
                    </a:cubicBezTo>
                    <a:cubicBezTo>
                      <a:pt x="108" y="0"/>
                      <a:pt x="141" y="30"/>
                      <a:pt x="143" y="68"/>
                    </a:cubicBezTo>
                    <a:close/>
                  </a:path>
                </a:pathLst>
              </a:custGeom>
              <a:grp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7" name="Freeform 29"/>
              <p:cNvSpPr>
                <a:spLocks/>
              </p:cNvSpPr>
              <p:nvPr/>
            </p:nvSpPr>
            <p:spPr bwMode="auto">
              <a:xfrm>
                <a:off x="1992313" y="2078038"/>
                <a:ext cx="138113" cy="139700"/>
              </a:xfrm>
              <a:custGeom>
                <a:avLst/>
                <a:gdLst>
                  <a:gd name="T0" fmla="*/ 53 w 54"/>
                  <a:gd name="T1" fmla="*/ 25 h 54"/>
                  <a:gd name="T2" fmla="*/ 28 w 54"/>
                  <a:gd name="T3" fmla="*/ 53 h 54"/>
                  <a:gd name="T4" fmla="*/ 1 w 54"/>
                  <a:gd name="T5" fmla="*/ 28 h 54"/>
                  <a:gd name="T6" fmla="*/ 26 w 54"/>
                  <a:gd name="T7" fmla="*/ 1 h 54"/>
                  <a:gd name="T8" fmla="*/ 53 w 54"/>
                  <a:gd name="T9" fmla="*/ 25 h 54"/>
                </a:gdLst>
                <a:ahLst/>
                <a:cxnLst>
                  <a:cxn ang="0">
                    <a:pos x="T0" y="T1"/>
                  </a:cxn>
                  <a:cxn ang="0">
                    <a:pos x="T2" y="T3"/>
                  </a:cxn>
                  <a:cxn ang="0">
                    <a:pos x="T4" y="T5"/>
                  </a:cxn>
                  <a:cxn ang="0">
                    <a:pos x="T6" y="T7"/>
                  </a:cxn>
                  <a:cxn ang="0">
                    <a:pos x="T8" y="T9"/>
                  </a:cxn>
                </a:cxnLst>
                <a:rect l="0" t="0" r="r" b="b"/>
                <a:pathLst>
                  <a:path w="54" h="54">
                    <a:moveTo>
                      <a:pt x="53" y="25"/>
                    </a:moveTo>
                    <a:cubicBezTo>
                      <a:pt x="54" y="40"/>
                      <a:pt x="43" y="52"/>
                      <a:pt x="28" y="53"/>
                    </a:cubicBezTo>
                    <a:cubicBezTo>
                      <a:pt x="14" y="54"/>
                      <a:pt x="2" y="42"/>
                      <a:pt x="1" y="28"/>
                    </a:cubicBezTo>
                    <a:cubicBezTo>
                      <a:pt x="0" y="14"/>
                      <a:pt x="11" y="1"/>
                      <a:pt x="26" y="1"/>
                    </a:cubicBezTo>
                    <a:cubicBezTo>
                      <a:pt x="40" y="0"/>
                      <a:pt x="52" y="11"/>
                      <a:pt x="53" y="25"/>
                    </a:cubicBezTo>
                    <a:close/>
                  </a:path>
                </a:pathLst>
              </a:custGeom>
              <a:solidFill>
                <a:schemeClr val="accent4"/>
              </a:solid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48" name="Freeform 30"/>
              <p:cNvSpPr>
                <a:spLocks/>
              </p:cNvSpPr>
              <p:nvPr/>
            </p:nvSpPr>
            <p:spPr bwMode="auto">
              <a:xfrm>
                <a:off x="2133600" y="2336800"/>
                <a:ext cx="38100" cy="39688"/>
              </a:xfrm>
              <a:custGeom>
                <a:avLst/>
                <a:gdLst>
                  <a:gd name="T0" fmla="*/ 15 w 15"/>
                  <a:gd name="T1" fmla="*/ 7 h 15"/>
                  <a:gd name="T2" fmla="*/ 8 w 15"/>
                  <a:gd name="T3" fmla="*/ 15 h 15"/>
                  <a:gd name="T4" fmla="*/ 1 w 15"/>
                  <a:gd name="T5" fmla="*/ 8 h 15"/>
                  <a:gd name="T6" fmla="*/ 8 w 15"/>
                  <a:gd name="T7" fmla="*/ 0 h 15"/>
                  <a:gd name="T8" fmla="*/ 15 w 15"/>
                  <a:gd name="T9" fmla="*/ 7 h 15"/>
                </a:gdLst>
                <a:ahLst/>
                <a:cxnLst>
                  <a:cxn ang="0">
                    <a:pos x="T0" y="T1"/>
                  </a:cxn>
                  <a:cxn ang="0">
                    <a:pos x="T2" y="T3"/>
                  </a:cxn>
                  <a:cxn ang="0">
                    <a:pos x="T4" y="T5"/>
                  </a:cxn>
                  <a:cxn ang="0">
                    <a:pos x="T6" y="T7"/>
                  </a:cxn>
                  <a:cxn ang="0">
                    <a:pos x="T8" y="T9"/>
                  </a:cxn>
                </a:cxnLst>
                <a:rect l="0" t="0" r="r" b="b"/>
                <a:pathLst>
                  <a:path w="15" h="15">
                    <a:moveTo>
                      <a:pt x="15" y="7"/>
                    </a:moveTo>
                    <a:cubicBezTo>
                      <a:pt x="15" y="11"/>
                      <a:pt x="12" y="15"/>
                      <a:pt x="8" y="15"/>
                    </a:cubicBezTo>
                    <a:cubicBezTo>
                      <a:pt x="4" y="15"/>
                      <a:pt x="1" y="12"/>
                      <a:pt x="1" y="8"/>
                    </a:cubicBezTo>
                    <a:cubicBezTo>
                      <a:pt x="0" y="4"/>
                      <a:pt x="4" y="1"/>
                      <a:pt x="8" y="0"/>
                    </a:cubicBezTo>
                    <a:cubicBezTo>
                      <a:pt x="12" y="0"/>
                      <a:pt x="15" y="3"/>
                      <a:pt x="15" y="7"/>
                    </a:cubicBezTo>
                    <a:close/>
                  </a:path>
                </a:pathLst>
              </a:custGeom>
              <a:grpFill/>
              <a:ln w="25400" cap="flat" cmpd="sng" algn="ctr">
                <a:noFill/>
                <a:prstDash val="solid"/>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grpSp>
          <p:nvGrpSpPr>
            <p:cNvPr id="8" name="그룹 70"/>
            <p:cNvGrpSpPr/>
            <p:nvPr/>
          </p:nvGrpSpPr>
          <p:grpSpPr>
            <a:xfrm>
              <a:off x="3662881" y="2066032"/>
              <a:ext cx="1673410" cy="1096501"/>
              <a:chOff x="4151312" y="2176464"/>
              <a:chExt cx="1390651" cy="911224"/>
            </a:xfrm>
            <a:solidFill>
              <a:schemeClr val="accent1">
                <a:alpha val="60000"/>
              </a:schemeClr>
            </a:solidFill>
          </p:grpSpPr>
          <p:sp>
            <p:nvSpPr>
              <p:cNvPr id="40" name="Freeform 31"/>
              <p:cNvSpPr>
                <a:spLocks/>
              </p:cNvSpPr>
              <p:nvPr/>
            </p:nvSpPr>
            <p:spPr bwMode="auto">
              <a:xfrm>
                <a:off x="4151312" y="2262190"/>
                <a:ext cx="38100" cy="39688"/>
              </a:xfrm>
              <a:custGeom>
                <a:avLst/>
                <a:gdLst>
                  <a:gd name="T0" fmla="*/ 14 w 15"/>
                  <a:gd name="T1" fmla="*/ 7 h 15"/>
                  <a:gd name="T2" fmla="*/ 8 w 15"/>
                  <a:gd name="T3" fmla="*/ 14 h 15"/>
                  <a:gd name="T4" fmla="*/ 0 w 15"/>
                  <a:gd name="T5" fmla="*/ 8 h 15"/>
                  <a:gd name="T6" fmla="*/ 7 w 15"/>
                  <a:gd name="T7" fmla="*/ 0 h 15"/>
                  <a:gd name="T8" fmla="*/ 14 w 15"/>
                  <a:gd name="T9" fmla="*/ 7 h 15"/>
                </a:gdLst>
                <a:ahLst/>
                <a:cxnLst>
                  <a:cxn ang="0">
                    <a:pos x="T0" y="T1"/>
                  </a:cxn>
                  <a:cxn ang="0">
                    <a:pos x="T2" y="T3"/>
                  </a:cxn>
                  <a:cxn ang="0">
                    <a:pos x="T4" y="T5"/>
                  </a:cxn>
                  <a:cxn ang="0">
                    <a:pos x="T6" y="T7"/>
                  </a:cxn>
                  <a:cxn ang="0">
                    <a:pos x="T8" y="T9"/>
                  </a:cxn>
                </a:cxnLst>
                <a:rect l="0" t="0" r="r" b="b"/>
                <a:pathLst>
                  <a:path w="15" h="15">
                    <a:moveTo>
                      <a:pt x="14" y="7"/>
                    </a:moveTo>
                    <a:cubicBezTo>
                      <a:pt x="15" y="11"/>
                      <a:pt x="12" y="14"/>
                      <a:pt x="8" y="14"/>
                    </a:cubicBezTo>
                    <a:cubicBezTo>
                      <a:pt x="3" y="15"/>
                      <a:pt x="0" y="12"/>
                      <a:pt x="0" y="8"/>
                    </a:cubicBezTo>
                    <a:cubicBezTo>
                      <a:pt x="0" y="4"/>
                      <a:pt x="3" y="0"/>
                      <a:pt x="7" y="0"/>
                    </a:cubicBezTo>
                    <a:cubicBezTo>
                      <a:pt x="11" y="0"/>
                      <a:pt x="14" y="3"/>
                      <a:pt x="1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ko-KR" altLang="en-US" sz="2700" dirty="0"/>
              </a:p>
            </p:txBody>
          </p:sp>
          <p:sp>
            <p:nvSpPr>
              <p:cNvPr id="41" name="Freeform 32"/>
              <p:cNvSpPr>
                <a:spLocks/>
              </p:cNvSpPr>
              <p:nvPr/>
            </p:nvSpPr>
            <p:spPr bwMode="auto">
              <a:xfrm>
                <a:off x="4337050" y="2176464"/>
                <a:ext cx="630238" cy="631825"/>
              </a:xfrm>
              <a:custGeom>
                <a:avLst/>
                <a:gdLst>
                  <a:gd name="T0" fmla="*/ 243 w 246"/>
                  <a:gd name="T1" fmla="*/ 118 h 247"/>
                  <a:gd name="T2" fmla="*/ 129 w 246"/>
                  <a:gd name="T3" fmla="*/ 243 h 247"/>
                  <a:gd name="T4" fmla="*/ 3 w 246"/>
                  <a:gd name="T5" fmla="*/ 130 h 247"/>
                  <a:gd name="T6" fmla="*/ 117 w 246"/>
                  <a:gd name="T7" fmla="*/ 4 h 247"/>
                  <a:gd name="T8" fmla="*/ 243 w 246"/>
                  <a:gd name="T9" fmla="*/ 118 h 247"/>
                </a:gdLst>
                <a:ahLst/>
                <a:cxnLst>
                  <a:cxn ang="0">
                    <a:pos x="T0" y="T1"/>
                  </a:cxn>
                  <a:cxn ang="0">
                    <a:pos x="T2" y="T3"/>
                  </a:cxn>
                  <a:cxn ang="0">
                    <a:pos x="T4" y="T5"/>
                  </a:cxn>
                  <a:cxn ang="0">
                    <a:pos x="T6" y="T7"/>
                  </a:cxn>
                  <a:cxn ang="0">
                    <a:pos x="T8" y="T9"/>
                  </a:cxn>
                </a:cxnLst>
                <a:rect l="0" t="0" r="r" b="b"/>
                <a:pathLst>
                  <a:path w="246" h="247">
                    <a:moveTo>
                      <a:pt x="243" y="118"/>
                    </a:moveTo>
                    <a:cubicBezTo>
                      <a:pt x="246" y="184"/>
                      <a:pt x="195" y="240"/>
                      <a:pt x="129" y="243"/>
                    </a:cubicBezTo>
                    <a:cubicBezTo>
                      <a:pt x="63" y="247"/>
                      <a:pt x="7" y="196"/>
                      <a:pt x="3" y="130"/>
                    </a:cubicBezTo>
                    <a:cubicBezTo>
                      <a:pt x="0" y="63"/>
                      <a:pt x="51" y="7"/>
                      <a:pt x="117" y="4"/>
                    </a:cubicBezTo>
                    <a:cubicBezTo>
                      <a:pt x="183" y="0"/>
                      <a:pt x="240" y="51"/>
                      <a:pt x="243"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ko-KR" altLang="en-US" sz="2700" dirty="0"/>
              </a:p>
            </p:txBody>
          </p:sp>
          <p:sp>
            <p:nvSpPr>
              <p:cNvPr id="42" name="Freeform 33"/>
              <p:cNvSpPr>
                <a:spLocks/>
              </p:cNvSpPr>
              <p:nvPr/>
            </p:nvSpPr>
            <p:spPr bwMode="auto">
              <a:xfrm>
                <a:off x="5013325" y="2560638"/>
                <a:ext cx="528638" cy="527050"/>
              </a:xfrm>
              <a:custGeom>
                <a:avLst/>
                <a:gdLst>
                  <a:gd name="T0" fmla="*/ 204 w 206"/>
                  <a:gd name="T1" fmla="*/ 98 h 206"/>
                  <a:gd name="T2" fmla="*/ 108 w 206"/>
                  <a:gd name="T3" fmla="*/ 203 h 206"/>
                  <a:gd name="T4" fmla="*/ 3 w 206"/>
                  <a:gd name="T5" fmla="*/ 108 h 206"/>
                  <a:gd name="T6" fmla="*/ 98 w 206"/>
                  <a:gd name="T7" fmla="*/ 3 h 206"/>
                  <a:gd name="T8" fmla="*/ 204 w 206"/>
                  <a:gd name="T9" fmla="*/ 98 h 206"/>
                </a:gdLst>
                <a:ahLst/>
                <a:cxnLst>
                  <a:cxn ang="0">
                    <a:pos x="T0" y="T1"/>
                  </a:cxn>
                  <a:cxn ang="0">
                    <a:pos x="T2" y="T3"/>
                  </a:cxn>
                  <a:cxn ang="0">
                    <a:pos x="T4" y="T5"/>
                  </a:cxn>
                  <a:cxn ang="0">
                    <a:pos x="T6" y="T7"/>
                  </a:cxn>
                  <a:cxn ang="0">
                    <a:pos x="T8" y="T9"/>
                  </a:cxn>
                </a:cxnLst>
                <a:rect l="0" t="0" r="r" b="b"/>
                <a:pathLst>
                  <a:path w="206" h="206">
                    <a:moveTo>
                      <a:pt x="204" y="98"/>
                    </a:moveTo>
                    <a:cubicBezTo>
                      <a:pt x="206" y="153"/>
                      <a:pt x="164" y="200"/>
                      <a:pt x="108" y="203"/>
                    </a:cubicBezTo>
                    <a:cubicBezTo>
                      <a:pt x="53" y="206"/>
                      <a:pt x="6" y="163"/>
                      <a:pt x="3" y="108"/>
                    </a:cubicBezTo>
                    <a:cubicBezTo>
                      <a:pt x="0" y="52"/>
                      <a:pt x="43" y="5"/>
                      <a:pt x="98" y="3"/>
                    </a:cubicBezTo>
                    <a:cubicBezTo>
                      <a:pt x="154" y="0"/>
                      <a:pt x="201" y="42"/>
                      <a:pt x="204"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ko-KR" altLang="en-US" sz="2700" dirty="0"/>
              </a:p>
            </p:txBody>
          </p:sp>
        </p:grpSp>
        <p:grpSp>
          <p:nvGrpSpPr>
            <p:cNvPr id="9" name="그룹 74"/>
            <p:cNvGrpSpPr/>
            <p:nvPr/>
          </p:nvGrpSpPr>
          <p:grpSpPr>
            <a:xfrm>
              <a:off x="3416453" y="994363"/>
              <a:ext cx="2469997" cy="2842502"/>
              <a:chOff x="3416453" y="994363"/>
              <a:chExt cx="2469997" cy="2842502"/>
            </a:xfrm>
          </p:grpSpPr>
          <p:sp>
            <p:nvSpPr>
              <p:cNvPr id="25" name="Freeform 5"/>
              <p:cNvSpPr>
                <a:spLocks/>
              </p:cNvSpPr>
              <p:nvPr/>
            </p:nvSpPr>
            <p:spPr bwMode="auto">
              <a:xfrm>
                <a:off x="4530149" y="1471934"/>
                <a:ext cx="617022" cy="613202"/>
              </a:xfrm>
              <a:custGeom>
                <a:avLst/>
                <a:gdLst>
                  <a:gd name="T0" fmla="*/ 197 w 200"/>
                  <a:gd name="T1" fmla="*/ 95 h 199"/>
                  <a:gd name="T2" fmla="*/ 105 w 200"/>
                  <a:gd name="T3" fmla="*/ 197 h 199"/>
                  <a:gd name="T4" fmla="*/ 3 w 200"/>
                  <a:gd name="T5" fmla="*/ 105 h 199"/>
                  <a:gd name="T6" fmla="*/ 95 w 200"/>
                  <a:gd name="T7" fmla="*/ 3 h 199"/>
                  <a:gd name="T8" fmla="*/ 197 w 200"/>
                  <a:gd name="T9" fmla="*/ 95 h 199"/>
                </a:gdLst>
                <a:ahLst/>
                <a:cxnLst>
                  <a:cxn ang="0">
                    <a:pos x="T0" y="T1"/>
                  </a:cxn>
                  <a:cxn ang="0">
                    <a:pos x="T2" y="T3"/>
                  </a:cxn>
                  <a:cxn ang="0">
                    <a:pos x="T4" y="T5"/>
                  </a:cxn>
                  <a:cxn ang="0">
                    <a:pos x="T6" y="T7"/>
                  </a:cxn>
                  <a:cxn ang="0">
                    <a:pos x="T8" y="T9"/>
                  </a:cxn>
                </a:cxnLst>
                <a:rect l="0" t="0" r="r" b="b"/>
                <a:pathLst>
                  <a:path w="200" h="199">
                    <a:moveTo>
                      <a:pt x="197" y="95"/>
                    </a:moveTo>
                    <a:cubicBezTo>
                      <a:pt x="200" y="148"/>
                      <a:pt x="158" y="194"/>
                      <a:pt x="105" y="197"/>
                    </a:cubicBezTo>
                    <a:cubicBezTo>
                      <a:pt x="51" y="199"/>
                      <a:pt x="6" y="158"/>
                      <a:pt x="3" y="105"/>
                    </a:cubicBezTo>
                    <a:cubicBezTo>
                      <a:pt x="0" y="51"/>
                      <a:pt x="42" y="5"/>
                      <a:pt x="95" y="3"/>
                    </a:cubicBezTo>
                    <a:cubicBezTo>
                      <a:pt x="149" y="0"/>
                      <a:pt x="194" y="41"/>
                      <a:pt x="197" y="95"/>
                    </a:cubicBezTo>
                    <a:close/>
                  </a:path>
                </a:pathLst>
              </a:custGeom>
              <a:solidFill>
                <a:schemeClr val="accent4"/>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6" name="Freeform 6"/>
              <p:cNvSpPr>
                <a:spLocks/>
              </p:cNvSpPr>
              <p:nvPr/>
            </p:nvSpPr>
            <p:spPr bwMode="auto">
              <a:xfrm>
                <a:off x="5303813" y="1859722"/>
                <a:ext cx="212042" cy="213952"/>
              </a:xfrm>
              <a:custGeom>
                <a:avLst/>
                <a:gdLst>
                  <a:gd name="T0" fmla="*/ 68 w 69"/>
                  <a:gd name="T1" fmla="*/ 33 h 69"/>
                  <a:gd name="T2" fmla="*/ 36 w 69"/>
                  <a:gd name="T3" fmla="*/ 68 h 69"/>
                  <a:gd name="T4" fmla="*/ 0 w 69"/>
                  <a:gd name="T5" fmla="*/ 36 h 69"/>
                  <a:gd name="T6" fmla="*/ 32 w 69"/>
                  <a:gd name="T7" fmla="*/ 1 h 69"/>
                  <a:gd name="T8" fmla="*/ 68 w 69"/>
                  <a:gd name="T9" fmla="*/ 33 h 69"/>
                </a:gdLst>
                <a:ahLst/>
                <a:cxnLst>
                  <a:cxn ang="0">
                    <a:pos x="T0" y="T1"/>
                  </a:cxn>
                  <a:cxn ang="0">
                    <a:pos x="T2" y="T3"/>
                  </a:cxn>
                  <a:cxn ang="0">
                    <a:pos x="T4" y="T5"/>
                  </a:cxn>
                  <a:cxn ang="0">
                    <a:pos x="T6" y="T7"/>
                  </a:cxn>
                  <a:cxn ang="0">
                    <a:pos x="T8" y="T9"/>
                  </a:cxn>
                </a:cxnLst>
                <a:rect l="0" t="0" r="r" b="b"/>
                <a:pathLst>
                  <a:path w="69" h="69">
                    <a:moveTo>
                      <a:pt x="68" y="33"/>
                    </a:moveTo>
                    <a:cubicBezTo>
                      <a:pt x="69" y="52"/>
                      <a:pt x="54" y="67"/>
                      <a:pt x="36" y="68"/>
                    </a:cubicBezTo>
                    <a:cubicBezTo>
                      <a:pt x="17" y="69"/>
                      <a:pt x="1" y="55"/>
                      <a:pt x="0" y="36"/>
                    </a:cubicBezTo>
                    <a:cubicBezTo>
                      <a:pt x="0" y="18"/>
                      <a:pt x="14" y="2"/>
                      <a:pt x="32" y="1"/>
                    </a:cubicBezTo>
                    <a:cubicBezTo>
                      <a:pt x="51" y="0"/>
                      <a:pt x="67" y="14"/>
                      <a:pt x="68" y="33"/>
                    </a:cubicBezTo>
                    <a:close/>
                  </a:path>
                </a:pathLst>
              </a:custGeom>
              <a:solidFill>
                <a:schemeClr val="accent5"/>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7" name="Freeform 7"/>
              <p:cNvSpPr>
                <a:spLocks/>
              </p:cNvSpPr>
              <p:nvPr/>
            </p:nvSpPr>
            <p:spPr bwMode="auto">
              <a:xfrm>
                <a:off x="3416453" y="1617115"/>
                <a:ext cx="194849" cy="196760"/>
              </a:xfrm>
              <a:custGeom>
                <a:avLst/>
                <a:gdLst>
                  <a:gd name="T0" fmla="*/ 62 w 63"/>
                  <a:gd name="T1" fmla="*/ 30 h 64"/>
                  <a:gd name="T2" fmla="*/ 33 w 63"/>
                  <a:gd name="T3" fmla="*/ 63 h 64"/>
                  <a:gd name="T4" fmla="*/ 1 w 63"/>
                  <a:gd name="T5" fmla="*/ 34 h 64"/>
                  <a:gd name="T6" fmla="*/ 30 w 63"/>
                  <a:gd name="T7" fmla="*/ 1 h 64"/>
                  <a:gd name="T8" fmla="*/ 62 w 63"/>
                  <a:gd name="T9" fmla="*/ 30 h 64"/>
                </a:gdLst>
                <a:ahLst/>
                <a:cxnLst>
                  <a:cxn ang="0">
                    <a:pos x="T0" y="T1"/>
                  </a:cxn>
                  <a:cxn ang="0">
                    <a:pos x="T2" y="T3"/>
                  </a:cxn>
                  <a:cxn ang="0">
                    <a:pos x="T4" y="T5"/>
                  </a:cxn>
                  <a:cxn ang="0">
                    <a:pos x="T6" y="T7"/>
                  </a:cxn>
                  <a:cxn ang="0">
                    <a:pos x="T8" y="T9"/>
                  </a:cxn>
                </a:cxnLst>
                <a:rect l="0" t="0" r="r" b="b"/>
                <a:pathLst>
                  <a:path w="63" h="64">
                    <a:moveTo>
                      <a:pt x="62" y="30"/>
                    </a:moveTo>
                    <a:cubicBezTo>
                      <a:pt x="63" y="47"/>
                      <a:pt x="50" y="62"/>
                      <a:pt x="33" y="63"/>
                    </a:cubicBezTo>
                    <a:cubicBezTo>
                      <a:pt x="16" y="64"/>
                      <a:pt x="1" y="51"/>
                      <a:pt x="1" y="34"/>
                    </a:cubicBezTo>
                    <a:cubicBezTo>
                      <a:pt x="0" y="16"/>
                      <a:pt x="13" y="2"/>
                      <a:pt x="30" y="1"/>
                    </a:cubicBezTo>
                    <a:cubicBezTo>
                      <a:pt x="47" y="0"/>
                      <a:pt x="62" y="13"/>
                      <a:pt x="62" y="30"/>
                    </a:cubicBezTo>
                    <a:close/>
                  </a:path>
                </a:pathLst>
              </a:custGeom>
              <a:solidFill>
                <a:schemeClr val="accent3"/>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8" name="Freeform 8"/>
              <p:cNvSpPr>
                <a:spLocks/>
              </p:cNvSpPr>
              <p:nvPr/>
            </p:nvSpPr>
            <p:spPr bwMode="auto">
              <a:xfrm>
                <a:off x="4971424" y="1177750"/>
                <a:ext cx="196760" cy="198669"/>
              </a:xfrm>
              <a:custGeom>
                <a:avLst/>
                <a:gdLst>
                  <a:gd name="T0" fmla="*/ 63 w 64"/>
                  <a:gd name="T1" fmla="*/ 31 h 64"/>
                  <a:gd name="T2" fmla="*/ 33 w 64"/>
                  <a:gd name="T3" fmla="*/ 63 h 64"/>
                  <a:gd name="T4" fmla="*/ 1 w 64"/>
                  <a:gd name="T5" fmla="*/ 34 h 64"/>
                  <a:gd name="T6" fmla="*/ 30 w 64"/>
                  <a:gd name="T7" fmla="*/ 1 h 64"/>
                  <a:gd name="T8" fmla="*/ 63 w 64"/>
                  <a:gd name="T9" fmla="*/ 31 h 64"/>
                </a:gdLst>
                <a:ahLst/>
                <a:cxnLst>
                  <a:cxn ang="0">
                    <a:pos x="T0" y="T1"/>
                  </a:cxn>
                  <a:cxn ang="0">
                    <a:pos x="T2" y="T3"/>
                  </a:cxn>
                  <a:cxn ang="0">
                    <a:pos x="T4" y="T5"/>
                  </a:cxn>
                  <a:cxn ang="0">
                    <a:pos x="T6" y="T7"/>
                  </a:cxn>
                  <a:cxn ang="0">
                    <a:pos x="T8" y="T9"/>
                  </a:cxn>
                </a:cxnLst>
                <a:rect l="0" t="0" r="r" b="b"/>
                <a:pathLst>
                  <a:path w="64" h="64">
                    <a:moveTo>
                      <a:pt x="63" y="31"/>
                    </a:moveTo>
                    <a:cubicBezTo>
                      <a:pt x="64" y="48"/>
                      <a:pt x="50" y="62"/>
                      <a:pt x="33" y="63"/>
                    </a:cubicBezTo>
                    <a:cubicBezTo>
                      <a:pt x="16" y="64"/>
                      <a:pt x="2" y="51"/>
                      <a:pt x="1" y="34"/>
                    </a:cubicBezTo>
                    <a:cubicBezTo>
                      <a:pt x="0" y="17"/>
                      <a:pt x="13" y="2"/>
                      <a:pt x="30" y="1"/>
                    </a:cubicBezTo>
                    <a:cubicBezTo>
                      <a:pt x="47" y="0"/>
                      <a:pt x="62" y="13"/>
                      <a:pt x="63" y="31"/>
                    </a:cubicBezTo>
                    <a:close/>
                  </a:path>
                </a:pathLst>
              </a:custGeom>
              <a:solidFill>
                <a:schemeClr val="accent4"/>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29" name="Freeform 9"/>
              <p:cNvSpPr>
                <a:spLocks/>
              </p:cNvSpPr>
              <p:nvPr/>
            </p:nvSpPr>
            <p:spPr bwMode="auto">
              <a:xfrm>
                <a:off x="5223581" y="2001083"/>
                <a:ext cx="45847" cy="47758"/>
              </a:xfrm>
              <a:custGeom>
                <a:avLst/>
                <a:gdLst>
                  <a:gd name="T0" fmla="*/ 15 w 15"/>
                  <a:gd name="T1" fmla="*/ 7 h 15"/>
                  <a:gd name="T2" fmla="*/ 8 w 15"/>
                  <a:gd name="T3" fmla="*/ 15 h 15"/>
                  <a:gd name="T4" fmla="*/ 0 w 15"/>
                  <a:gd name="T5" fmla="*/ 8 h 15"/>
                  <a:gd name="T6" fmla="*/ 7 w 15"/>
                  <a:gd name="T7" fmla="*/ 0 h 15"/>
                  <a:gd name="T8" fmla="*/ 15 w 15"/>
                  <a:gd name="T9" fmla="*/ 7 h 15"/>
                </a:gdLst>
                <a:ahLst/>
                <a:cxnLst>
                  <a:cxn ang="0">
                    <a:pos x="T0" y="T1"/>
                  </a:cxn>
                  <a:cxn ang="0">
                    <a:pos x="T2" y="T3"/>
                  </a:cxn>
                  <a:cxn ang="0">
                    <a:pos x="T4" y="T5"/>
                  </a:cxn>
                  <a:cxn ang="0">
                    <a:pos x="T6" y="T7"/>
                  </a:cxn>
                  <a:cxn ang="0">
                    <a:pos x="T8" y="T9"/>
                  </a:cxn>
                </a:cxnLst>
                <a:rect l="0" t="0" r="r" b="b"/>
                <a:pathLst>
                  <a:path w="15" h="15">
                    <a:moveTo>
                      <a:pt x="15" y="7"/>
                    </a:moveTo>
                    <a:cubicBezTo>
                      <a:pt x="15" y="11"/>
                      <a:pt x="12" y="15"/>
                      <a:pt x="8" y="15"/>
                    </a:cubicBezTo>
                    <a:cubicBezTo>
                      <a:pt x="4" y="15"/>
                      <a:pt x="0" y="12"/>
                      <a:pt x="0" y="8"/>
                    </a:cubicBezTo>
                    <a:cubicBezTo>
                      <a:pt x="0" y="4"/>
                      <a:pt x="3" y="1"/>
                      <a:pt x="7" y="0"/>
                    </a:cubicBezTo>
                    <a:cubicBezTo>
                      <a:pt x="11" y="0"/>
                      <a:pt x="14" y="3"/>
                      <a:pt x="15" y="7"/>
                    </a:cubicBezTo>
                    <a:close/>
                  </a:path>
                </a:pathLst>
              </a:cu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0" name="Freeform 10"/>
              <p:cNvSpPr>
                <a:spLocks/>
              </p:cNvSpPr>
              <p:nvPr/>
            </p:nvSpPr>
            <p:spPr bwMode="auto">
              <a:xfrm>
                <a:off x="5626651" y="2606642"/>
                <a:ext cx="45847" cy="45847"/>
              </a:xfrm>
              <a:custGeom>
                <a:avLst/>
                <a:gdLst>
                  <a:gd name="T0" fmla="*/ 14 w 15"/>
                  <a:gd name="T1" fmla="*/ 7 h 15"/>
                  <a:gd name="T2" fmla="*/ 8 w 15"/>
                  <a:gd name="T3" fmla="*/ 14 h 15"/>
                  <a:gd name="T4" fmla="*/ 0 w 15"/>
                  <a:gd name="T5" fmla="*/ 7 h 15"/>
                  <a:gd name="T6" fmla="*/ 7 w 15"/>
                  <a:gd name="T7" fmla="*/ 0 h 15"/>
                  <a:gd name="T8" fmla="*/ 14 w 15"/>
                  <a:gd name="T9" fmla="*/ 7 h 15"/>
                </a:gdLst>
                <a:ahLst/>
                <a:cxnLst>
                  <a:cxn ang="0">
                    <a:pos x="T0" y="T1"/>
                  </a:cxn>
                  <a:cxn ang="0">
                    <a:pos x="T2" y="T3"/>
                  </a:cxn>
                  <a:cxn ang="0">
                    <a:pos x="T4" y="T5"/>
                  </a:cxn>
                  <a:cxn ang="0">
                    <a:pos x="T6" y="T7"/>
                  </a:cxn>
                  <a:cxn ang="0">
                    <a:pos x="T8" y="T9"/>
                  </a:cxn>
                </a:cxnLst>
                <a:rect l="0" t="0" r="r" b="b"/>
                <a:pathLst>
                  <a:path w="15" h="15">
                    <a:moveTo>
                      <a:pt x="14" y="7"/>
                    </a:moveTo>
                    <a:cubicBezTo>
                      <a:pt x="15" y="11"/>
                      <a:pt x="12" y="14"/>
                      <a:pt x="8" y="14"/>
                    </a:cubicBezTo>
                    <a:cubicBezTo>
                      <a:pt x="3" y="15"/>
                      <a:pt x="0" y="11"/>
                      <a:pt x="0" y="7"/>
                    </a:cubicBezTo>
                    <a:cubicBezTo>
                      <a:pt x="0" y="3"/>
                      <a:pt x="3" y="0"/>
                      <a:pt x="7" y="0"/>
                    </a:cubicBezTo>
                    <a:cubicBezTo>
                      <a:pt x="11" y="0"/>
                      <a:pt x="14" y="3"/>
                      <a:pt x="14" y="7"/>
                    </a:cubicBezTo>
                    <a:close/>
                  </a:path>
                </a:pathLst>
              </a:cu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1" name="Freeform 11"/>
              <p:cNvSpPr>
                <a:spLocks/>
              </p:cNvSpPr>
              <p:nvPr/>
            </p:nvSpPr>
            <p:spPr bwMode="auto">
              <a:xfrm>
                <a:off x="4142361" y="1798593"/>
                <a:ext cx="45847" cy="45847"/>
              </a:xfrm>
              <a:custGeom>
                <a:avLst/>
                <a:gdLst>
                  <a:gd name="T0" fmla="*/ 15 w 15"/>
                  <a:gd name="T1" fmla="*/ 7 h 15"/>
                  <a:gd name="T2" fmla="*/ 8 w 15"/>
                  <a:gd name="T3" fmla="*/ 15 h 15"/>
                  <a:gd name="T4" fmla="*/ 0 w 15"/>
                  <a:gd name="T5" fmla="*/ 8 h 15"/>
                  <a:gd name="T6" fmla="*/ 7 w 15"/>
                  <a:gd name="T7" fmla="*/ 1 h 15"/>
                  <a:gd name="T8" fmla="*/ 15 w 15"/>
                  <a:gd name="T9" fmla="*/ 7 h 15"/>
                </a:gdLst>
                <a:ahLst/>
                <a:cxnLst>
                  <a:cxn ang="0">
                    <a:pos x="T0" y="T1"/>
                  </a:cxn>
                  <a:cxn ang="0">
                    <a:pos x="T2" y="T3"/>
                  </a:cxn>
                  <a:cxn ang="0">
                    <a:pos x="T4" y="T5"/>
                  </a:cxn>
                  <a:cxn ang="0">
                    <a:pos x="T6" y="T7"/>
                  </a:cxn>
                  <a:cxn ang="0">
                    <a:pos x="T8" y="T9"/>
                  </a:cxn>
                </a:cxnLst>
                <a:rect l="0" t="0" r="r" b="b"/>
                <a:pathLst>
                  <a:path w="15" h="15">
                    <a:moveTo>
                      <a:pt x="15" y="7"/>
                    </a:moveTo>
                    <a:cubicBezTo>
                      <a:pt x="15" y="11"/>
                      <a:pt x="12" y="15"/>
                      <a:pt x="8" y="15"/>
                    </a:cubicBezTo>
                    <a:cubicBezTo>
                      <a:pt x="4" y="15"/>
                      <a:pt x="0" y="12"/>
                      <a:pt x="0" y="8"/>
                    </a:cubicBezTo>
                    <a:cubicBezTo>
                      <a:pt x="0" y="4"/>
                      <a:pt x="3" y="1"/>
                      <a:pt x="7" y="1"/>
                    </a:cubicBezTo>
                    <a:cubicBezTo>
                      <a:pt x="11" y="0"/>
                      <a:pt x="15" y="3"/>
                      <a:pt x="15" y="7"/>
                    </a:cubicBezTo>
                    <a:close/>
                  </a:path>
                </a:pathLst>
              </a:cu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2" name="Freeform 12"/>
              <p:cNvSpPr>
                <a:spLocks/>
              </p:cNvSpPr>
              <p:nvPr/>
            </p:nvSpPr>
            <p:spPr bwMode="auto">
              <a:xfrm>
                <a:off x="3863459" y="1131903"/>
                <a:ext cx="47758" cy="45847"/>
              </a:xfrm>
              <a:custGeom>
                <a:avLst/>
                <a:gdLst>
                  <a:gd name="T0" fmla="*/ 15 w 15"/>
                  <a:gd name="T1" fmla="*/ 7 h 15"/>
                  <a:gd name="T2" fmla="*/ 8 w 15"/>
                  <a:gd name="T3" fmla="*/ 14 h 15"/>
                  <a:gd name="T4" fmla="*/ 1 w 15"/>
                  <a:gd name="T5" fmla="*/ 8 h 15"/>
                  <a:gd name="T6" fmla="*/ 8 w 15"/>
                  <a:gd name="T7" fmla="*/ 0 h 15"/>
                  <a:gd name="T8" fmla="*/ 15 w 15"/>
                  <a:gd name="T9" fmla="*/ 7 h 15"/>
                </a:gdLst>
                <a:ahLst/>
                <a:cxnLst>
                  <a:cxn ang="0">
                    <a:pos x="T0" y="T1"/>
                  </a:cxn>
                  <a:cxn ang="0">
                    <a:pos x="T2" y="T3"/>
                  </a:cxn>
                  <a:cxn ang="0">
                    <a:pos x="T4" y="T5"/>
                  </a:cxn>
                  <a:cxn ang="0">
                    <a:pos x="T6" y="T7"/>
                  </a:cxn>
                  <a:cxn ang="0">
                    <a:pos x="T8" y="T9"/>
                  </a:cxn>
                </a:cxnLst>
                <a:rect l="0" t="0" r="r" b="b"/>
                <a:pathLst>
                  <a:path w="15" h="15">
                    <a:moveTo>
                      <a:pt x="15" y="7"/>
                    </a:moveTo>
                    <a:cubicBezTo>
                      <a:pt x="15" y="11"/>
                      <a:pt x="12" y="14"/>
                      <a:pt x="8" y="14"/>
                    </a:cubicBezTo>
                    <a:cubicBezTo>
                      <a:pt x="4" y="15"/>
                      <a:pt x="1" y="12"/>
                      <a:pt x="1" y="8"/>
                    </a:cubicBezTo>
                    <a:cubicBezTo>
                      <a:pt x="0" y="3"/>
                      <a:pt x="4" y="0"/>
                      <a:pt x="8" y="0"/>
                    </a:cubicBezTo>
                    <a:cubicBezTo>
                      <a:pt x="12" y="0"/>
                      <a:pt x="15" y="3"/>
                      <a:pt x="15" y="7"/>
                    </a:cubicBezTo>
                    <a:close/>
                  </a:path>
                </a:pathLst>
              </a:cu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3" name="Freeform 13"/>
              <p:cNvSpPr>
                <a:spLocks/>
              </p:cNvSpPr>
              <p:nvPr/>
            </p:nvSpPr>
            <p:spPr bwMode="auto">
              <a:xfrm>
                <a:off x="3695354" y="2612374"/>
                <a:ext cx="45847" cy="45847"/>
              </a:xfrm>
              <a:custGeom>
                <a:avLst/>
                <a:gdLst>
                  <a:gd name="T0" fmla="*/ 15 w 15"/>
                  <a:gd name="T1" fmla="*/ 7 h 15"/>
                  <a:gd name="T2" fmla="*/ 8 w 15"/>
                  <a:gd name="T3" fmla="*/ 15 h 15"/>
                  <a:gd name="T4" fmla="*/ 0 w 15"/>
                  <a:gd name="T5" fmla="*/ 8 h 15"/>
                  <a:gd name="T6" fmla="*/ 7 w 15"/>
                  <a:gd name="T7" fmla="*/ 0 h 15"/>
                  <a:gd name="T8" fmla="*/ 15 w 15"/>
                  <a:gd name="T9" fmla="*/ 7 h 15"/>
                </a:gdLst>
                <a:ahLst/>
                <a:cxnLst>
                  <a:cxn ang="0">
                    <a:pos x="T0" y="T1"/>
                  </a:cxn>
                  <a:cxn ang="0">
                    <a:pos x="T2" y="T3"/>
                  </a:cxn>
                  <a:cxn ang="0">
                    <a:pos x="T4" y="T5"/>
                  </a:cxn>
                  <a:cxn ang="0">
                    <a:pos x="T6" y="T7"/>
                  </a:cxn>
                  <a:cxn ang="0">
                    <a:pos x="T8" y="T9"/>
                  </a:cxn>
                </a:cxnLst>
                <a:rect l="0" t="0" r="r" b="b"/>
                <a:pathLst>
                  <a:path w="15" h="15">
                    <a:moveTo>
                      <a:pt x="15" y="7"/>
                    </a:moveTo>
                    <a:cubicBezTo>
                      <a:pt x="15" y="11"/>
                      <a:pt x="12" y="14"/>
                      <a:pt x="8" y="15"/>
                    </a:cubicBezTo>
                    <a:cubicBezTo>
                      <a:pt x="4" y="15"/>
                      <a:pt x="0" y="12"/>
                      <a:pt x="0" y="8"/>
                    </a:cubicBezTo>
                    <a:cubicBezTo>
                      <a:pt x="0" y="4"/>
                      <a:pt x="3" y="0"/>
                      <a:pt x="7" y="0"/>
                    </a:cubicBezTo>
                    <a:cubicBezTo>
                      <a:pt x="11" y="0"/>
                      <a:pt x="15" y="3"/>
                      <a:pt x="15" y="7"/>
                    </a:cubicBezTo>
                    <a:close/>
                  </a:path>
                </a:pathLst>
              </a:cu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4" name="Freeform 14"/>
              <p:cNvSpPr>
                <a:spLocks/>
              </p:cNvSpPr>
              <p:nvPr/>
            </p:nvSpPr>
            <p:spPr bwMode="auto">
              <a:xfrm>
                <a:off x="3771766" y="1930402"/>
                <a:ext cx="282722" cy="286543"/>
              </a:xfrm>
              <a:custGeom>
                <a:avLst/>
                <a:gdLst>
                  <a:gd name="T0" fmla="*/ 91 w 92"/>
                  <a:gd name="T1" fmla="*/ 44 h 93"/>
                  <a:gd name="T2" fmla="*/ 48 w 92"/>
                  <a:gd name="T3" fmla="*/ 91 h 93"/>
                  <a:gd name="T4" fmla="*/ 1 w 92"/>
                  <a:gd name="T5" fmla="*/ 49 h 93"/>
                  <a:gd name="T6" fmla="*/ 44 w 92"/>
                  <a:gd name="T7" fmla="*/ 1 h 93"/>
                  <a:gd name="T8" fmla="*/ 91 w 92"/>
                  <a:gd name="T9" fmla="*/ 44 h 93"/>
                </a:gdLst>
                <a:ahLst/>
                <a:cxnLst>
                  <a:cxn ang="0">
                    <a:pos x="T0" y="T1"/>
                  </a:cxn>
                  <a:cxn ang="0">
                    <a:pos x="T2" y="T3"/>
                  </a:cxn>
                  <a:cxn ang="0">
                    <a:pos x="T4" y="T5"/>
                  </a:cxn>
                  <a:cxn ang="0">
                    <a:pos x="T6" y="T7"/>
                  </a:cxn>
                  <a:cxn ang="0">
                    <a:pos x="T8" y="T9"/>
                  </a:cxn>
                </a:cxnLst>
                <a:rect l="0" t="0" r="r" b="b"/>
                <a:pathLst>
                  <a:path w="92" h="93">
                    <a:moveTo>
                      <a:pt x="91" y="44"/>
                    </a:moveTo>
                    <a:cubicBezTo>
                      <a:pt x="92" y="69"/>
                      <a:pt x="73" y="90"/>
                      <a:pt x="48" y="91"/>
                    </a:cubicBezTo>
                    <a:cubicBezTo>
                      <a:pt x="23" y="93"/>
                      <a:pt x="2" y="73"/>
                      <a:pt x="1" y="49"/>
                    </a:cubicBezTo>
                    <a:cubicBezTo>
                      <a:pt x="0" y="24"/>
                      <a:pt x="19" y="3"/>
                      <a:pt x="44" y="1"/>
                    </a:cubicBezTo>
                    <a:cubicBezTo>
                      <a:pt x="69" y="0"/>
                      <a:pt x="90" y="19"/>
                      <a:pt x="91" y="44"/>
                    </a:cubicBezTo>
                    <a:close/>
                  </a:path>
                </a:pathLst>
              </a:cu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5" name="Freeform 15"/>
              <p:cNvSpPr>
                <a:spLocks/>
              </p:cNvSpPr>
              <p:nvPr/>
            </p:nvSpPr>
            <p:spPr bwMode="auto">
              <a:xfrm>
                <a:off x="5370673" y="2276164"/>
                <a:ext cx="286543" cy="286543"/>
              </a:xfrm>
              <a:custGeom>
                <a:avLst/>
                <a:gdLst>
                  <a:gd name="T0" fmla="*/ 92 w 93"/>
                  <a:gd name="T1" fmla="*/ 44 h 93"/>
                  <a:gd name="T2" fmla="*/ 49 w 93"/>
                  <a:gd name="T3" fmla="*/ 91 h 93"/>
                  <a:gd name="T4" fmla="*/ 2 w 93"/>
                  <a:gd name="T5" fmla="*/ 49 h 93"/>
                  <a:gd name="T6" fmla="*/ 44 w 93"/>
                  <a:gd name="T7" fmla="*/ 1 h 93"/>
                  <a:gd name="T8" fmla="*/ 92 w 93"/>
                  <a:gd name="T9" fmla="*/ 44 h 93"/>
                </a:gdLst>
                <a:ahLst/>
                <a:cxnLst>
                  <a:cxn ang="0">
                    <a:pos x="T0" y="T1"/>
                  </a:cxn>
                  <a:cxn ang="0">
                    <a:pos x="T2" y="T3"/>
                  </a:cxn>
                  <a:cxn ang="0">
                    <a:pos x="T4" y="T5"/>
                  </a:cxn>
                  <a:cxn ang="0">
                    <a:pos x="T6" y="T7"/>
                  </a:cxn>
                  <a:cxn ang="0">
                    <a:pos x="T8" y="T9"/>
                  </a:cxn>
                </a:cxnLst>
                <a:rect l="0" t="0" r="r" b="b"/>
                <a:pathLst>
                  <a:path w="93" h="93">
                    <a:moveTo>
                      <a:pt x="92" y="44"/>
                    </a:moveTo>
                    <a:cubicBezTo>
                      <a:pt x="93" y="69"/>
                      <a:pt x="74" y="90"/>
                      <a:pt x="49" y="91"/>
                    </a:cubicBezTo>
                    <a:cubicBezTo>
                      <a:pt x="24" y="93"/>
                      <a:pt x="3" y="74"/>
                      <a:pt x="2" y="49"/>
                    </a:cubicBezTo>
                    <a:cubicBezTo>
                      <a:pt x="0" y="24"/>
                      <a:pt x="19" y="3"/>
                      <a:pt x="44" y="1"/>
                    </a:cubicBezTo>
                    <a:cubicBezTo>
                      <a:pt x="69" y="0"/>
                      <a:pt x="90" y="19"/>
                      <a:pt x="92" y="44"/>
                    </a:cubicBezTo>
                    <a:close/>
                  </a:path>
                </a:pathLst>
              </a:custGeom>
              <a:solidFill>
                <a:schemeClr val="accent5"/>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6" name="Freeform 16"/>
              <p:cNvSpPr>
                <a:spLocks/>
              </p:cNvSpPr>
              <p:nvPr/>
            </p:nvSpPr>
            <p:spPr bwMode="auto">
              <a:xfrm>
                <a:off x="5288531" y="2918019"/>
                <a:ext cx="597919" cy="594099"/>
              </a:xfrm>
              <a:custGeom>
                <a:avLst/>
                <a:gdLst>
                  <a:gd name="T0" fmla="*/ 192 w 194"/>
                  <a:gd name="T1" fmla="*/ 93 h 193"/>
                  <a:gd name="T2" fmla="*/ 101 w 194"/>
                  <a:gd name="T3" fmla="*/ 192 h 193"/>
                  <a:gd name="T4" fmla="*/ 55 w 194"/>
                  <a:gd name="T5" fmla="*/ 183 h 193"/>
                  <a:gd name="T6" fmla="*/ 40 w 194"/>
                  <a:gd name="T7" fmla="*/ 174 h 193"/>
                  <a:gd name="T8" fmla="*/ 6 w 194"/>
                  <a:gd name="T9" fmla="*/ 127 h 193"/>
                  <a:gd name="T10" fmla="*/ 1 w 194"/>
                  <a:gd name="T11" fmla="*/ 109 h 193"/>
                  <a:gd name="T12" fmla="*/ 1 w 194"/>
                  <a:gd name="T13" fmla="*/ 101 h 193"/>
                  <a:gd name="T14" fmla="*/ 18 w 194"/>
                  <a:gd name="T15" fmla="*/ 43 h 193"/>
                  <a:gd name="T16" fmla="*/ 48 w 194"/>
                  <a:gd name="T17" fmla="*/ 14 h 193"/>
                  <a:gd name="T18" fmla="*/ 92 w 194"/>
                  <a:gd name="T19" fmla="*/ 1 h 193"/>
                  <a:gd name="T20" fmla="*/ 179 w 194"/>
                  <a:gd name="T21" fmla="*/ 48 h 193"/>
                  <a:gd name="T22" fmla="*/ 179 w 194"/>
                  <a:gd name="T23" fmla="*/ 48 h 193"/>
                  <a:gd name="T24" fmla="*/ 192 w 194"/>
                  <a:gd name="T25" fmla="*/ 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4" h="193">
                    <a:moveTo>
                      <a:pt x="192" y="93"/>
                    </a:moveTo>
                    <a:cubicBezTo>
                      <a:pt x="194" y="145"/>
                      <a:pt x="153" y="190"/>
                      <a:pt x="101" y="192"/>
                    </a:cubicBezTo>
                    <a:cubicBezTo>
                      <a:pt x="84" y="193"/>
                      <a:pt x="69" y="190"/>
                      <a:pt x="55" y="183"/>
                    </a:cubicBezTo>
                    <a:cubicBezTo>
                      <a:pt x="50" y="181"/>
                      <a:pt x="45" y="178"/>
                      <a:pt x="40" y="174"/>
                    </a:cubicBezTo>
                    <a:cubicBezTo>
                      <a:pt x="25" y="163"/>
                      <a:pt x="12" y="147"/>
                      <a:pt x="6" y="127"/>
                    </a:cubicBezTo>
                    <a:cubicBezTo>
                      <a:pt x="4" y="122"/>
                      <a:pt x="2" y="115"/>
                      <a:pt x="1" y="109"/>
                    </a:cubicBezTo>
                    <a:cubicBezTo>
                      <a:pt x="1" y="106"/>
                      <a:pt x="1" y="104"/>
                      <a:pt x="1" y="101"/>
                    </a:cubicBezTo>
                    <a:cubicBezTo>
                      <a:pt x="0" y="79"/>
                      <a:pt x="6" y="59"/>
                      <a:pt x="18" y="43"/>
                    </a:cubicBezTo>
                    <a:cubicBezTo>
                      <a:pt x="26" y="31"/>
                      <a:pt x="36" y="21"/>
                      <a:pt x="48" y="14"/>
                    </a:cubicBezTo>
                    <a:cubicBezTo>
                      <a:pt x="61" y="6"/>
                      <a:pt x="76" y="2"/>
                      <a:pt x="92" y="1"/>
                    </a:cubicBezTo>
                    <a:cubicBezTo>
                      <a:pt x="129" y="0"/>
                      <a:pt x="161" y="19"/>
                      <a:pt x="179" y="48"/>
                    </a:cubicBezTo>
                    <a:cubicBezTo>
                      <a:pt x="179" y="48"/>
                      <a:pt x="179" y="48"/>
                      <a:pt x="179" y="48"/>
                    </a:cubicBezTo>
                    <a:cubicBezTo>
                      <a:pt x="187" y="61"/>
                      <a:pt x="191" y="76"/>
                      <a:pt x="192" y="93"/>
                    </a:cubicBezTo>
                    <a:close/>
                  </a:path>
                </a:pathLst>
              </a:custGeom>
              <a:solidFill>
                <a:schemeClr val="accent3"/>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7" name="Freeform 17"/>
              <p:cNvSpPr>
                <a:spLocks/>
              </p:cNvSpPr>
              <p:nvPr/>
            </p:nvSpPr>
            <p:spPr bwMode="auto">
              <a:xfrm>
                <a:off x="3454659" y="2736542"/>
                <a:ext cx="720177" cy="720178"/>
              </a:xfrm>
              <a:custGeom>
                <a:avLst/>
                <a:gdLst>
                  <a:gd name="T0" fmla="*/ 232 w 234"/>
                  <a:gd name="T1" fmla="*/ 112 h 234"/>
                  <a:gd name="T2" fmla="*/ 122 w 234"/>
                  <a:gd name="T3" fmla="*/ 232 h 234"/>
                  <a:gd name="T4" fmla="*/ 3 w 234"/>
                  <a:gd name="T5" fmla="*/ 122 h 234"/>
                  <a:gd name="T6" fmla="*/ 112 w 234"/>
                  <a:gd name="T7" fmla="*/ 3 h 234"/>
                  <a:gd name="T8" fmla="*/ 232 w 234"/>
                  <a:gd name="T9" fmla="*/ 112 h 234"/>
                </a:gdLst>
                <a:ahLst/>
                <a:cxnLst>
                  <a:cxn ang="0">
                    <a:pos x="T0" y="T1"/>
                  </a:cxn>
                  <a:cxn ang="0">
                    <a:pos x="T2" y="T3"/>
                  </a:cxn>
                  <a:cxn ang="0">
                    <a:pos x="T4" y="T5"/>
                  </a:cxn>
                  <a:cxn ang="0">
                    <a:pos x="T6" y="T7"/>
                  </a:cxn>
                  <a:cxn ang="0">
                    <a:pos x="T8" y="T9"/>
                  </a:cxn>
                </a:cxnLst>
                <a:rect l="0" t="0" r="r" b="b"/>
                <a:pathLst>
                  <a:path w="234" h="234">
                    <a:moveTo>
                      <a:pt x="232" y="112"/>
                    </a:moveTo>
                    <a:cubicBezTo>
                      <a:pt x="234" y="175"/>
                      <a:pt x="185" y="229"/>
                      <a:pt x="122" y="232"/>
                    </a:cubicBezTo>
                    <a:cubicBezTo>
                      <a:pt x="59" y="234"/>
                      <a:pt x="6" y="185"/>
                      <a:pt x="3" y="122"/>
                    </a:cubicBezTo>
                    <a:cubicBezTo>
                      <a:pt x="0" y="59"/>
                      <a:pt x="49" y="6"/>
                      <a:pt x="112" y="3"/>
                    </a:cubicBezTo>
                    <a:cubicBezTo>
                      <a:pt x="176" y="0"/>
                      <a:pt x="229" y="49"/>
                      <a:pt x="232" y="112"/>
                    </a:cubicBezTo>
                    <a:close/>
                  </a:path>
                </a:pathLst>
              </a:cu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sz="1050" b="1" dirty="0">
                  <a:gradFill>
                    <a:gsLst>
                      <a:gs pos="0">
                        <a:prstClr val="white"/>
                      </a:gs>
                      <a:gs pos="100000">
                        <a:prstClr val="white"/>
                      </a:gs>
                    </a:gsLst>
                    <a:lin ang="5400000" scaled="0"/>
                  </a:gradFill>
                </a:endParaRPr>
              </a:p>
            </p:txBody>
          </p:sp>
          <p:sp>
            <p:nvSpPr>
              <p:cNvPr id="38" name="Freeform 18"/>
              <p:cNvSpPr>
                <a:spLocks/>
              </p:cNvSpPr>
              <p:nvPr/>
            </p:nvSpPr>
            <p:spPr bwMode="auto">
              <a:xfrm>
                <a:off x="4283722" y="2969596"/>
                <a:ext cx="863448" cy="867269"/>
              </a:xfrm>
              <a:custGeom>
                <a:avLst/>
                <a:gdLst>
                  <a:gd name="T0" fmla="*/ 280 w 280"/>
                  <a:gd name="T1" fmla="*/ 148 h 281"/>
                  <a:gd name="T2" fmla="*/ 280 w 280"/>
                  <a:gd name="T3" fmla="*/ 148 h 281"/>
                  <a:gd name="T4" fmla="*/ 156 w 280"/>
                  <a:gd name="T5" fmla="*/ 279 h 281"/>
                  <a:gd name="T6" fmla="*/ 146 w 280"/>
                  <a:gd name="T7" fmla="*/ 280 h 281"/>
                  <a:gd name="T8" fmla="*/ 83 w 280"/>
                  <a:gd name="T9" fmla="*/ 268 h 281"/>
                  <a:gd name="T10" fmla="*/ 30 w 280"/>
                  <a:gd name="T11" fmla="*/ 227 h 281"/>
                  <a:gd name="T12" fmla="*/ 0 w 280"/>
                  <a:gd name="T13" fmla="*/ 146 h 281"/>
                  <a:gd name="T14" fmla="*/ 3 w 280"/>
                  <a:gd name="T15" fmla="*/ 111 h 281"/>
                  <a:gd name="T16" fmla="*/ 9 w 280"/>
                  <a:gd name="T17" fmla="*/ 91 h 281"/>
                  <a:gd name="T18" fmla="*/ 9 w 280"/>
                  <a:gd name="T19" fmla="*/ 91 h 281"/>
                  <a:gd name="T20" fmla="*/ 39 w 280"/>
                  <a:gd name="T21" fmla="*/ 44 h 281"/>
                  <a:gd name="T22" fmla="*/ 99 w 280"/>
                  <a:gd name="T23" fmla="*/ 7 h 281"/>
                  <a:gd name="T24" fmla="*/ 113 w 280"/>
                  <a:gd name="T25" fmla="*/ 3 h 281"/>
                  <a:gd name="T26" fmla="*/ 127 w 280"/>
                  <a:gd name="T27" fmla="*/ 1 h 281"/>
                  <a:gd name="T28" fmla="*/ 134 w 280"/>
                  <a:gd name="T29" fmla="*/ 1 h 281"/>
                  <a:gd name="T30" fmla="*/ 151 w 280"/>
                  <a:gd name="T31" fmla="*/ 1 h 281"/>
                  <a:gd name="T32" fmla="*/ 175 w 280"/>
                  <a:gd name="T33" fmla="*/ 5 h 281"/>
                  <a:gd name="T34" fmla="*/ 207 w 280"/>
                  <a:gd name="T35" fmla="*/ 18 h 281"/>
                  <a:gd name="T36" fmla="*/ 247 w 280"/>
                  <a:gd name="T37" fmla="*/ 50 h 281"/>
                  <a:gd name="T38" fmla="*/ 254 w 280"/>
                  <a:gd name="T39" fmla="*/ 60 h 281"/>
                  <a:gd name="T40" fmla="*/ 279 w 280"/>
                  <a:gd name="T41" fmla="*/ 128 h 281"/>
                  <a:gd name="T42" fmla="*/ 280 w 280"/>
                  <a:gd name="T43" fmla="*/ 134 h 281"/>
                  <a:gd name="T44" fmla="*/ 280 w 280"/>
                  <a:gd name="T45" fmla="*/ 14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0" h="281">
                    <a:moveTo>
                      <a:pt x="280" y="148"/>
                    </a:moveTo>
                    <a:cubicBezTo>
                      <a:pt x="280" y="148"/>
                      <a:pt x="280" y="148"/>
                      <a:pt x="280" y="148"/>
                    </a:cubicBezTo>
                    <a:cubicBezTo>
                      <a:pt x="276" y="216"/>
                      <a:pt x="224" y="272"/>
                      <a:pt x="156" y="279"/>
                    </a:cubicBezTo>
                    <a:cubicBezTo>
                      <a:pt x="153" y="280"/>
                      <a:pt x="149" y="280"/>
                      <a:pt x="146" y="280"/>
                    </a:cubicBezTo>
                    <a:cubicBezTo>
                      <a:pt x="124" y="281"/>
                      <a:pt x="102" y="277"/>
                      <a:pt x="83" y="268"/>
                    </a:cubicBezTo>
                    <a:cubicBezTo>
                      <a:pt x="62" y="259"/>
                      <a:pt x="44" y="245"/>
                      <a:pt x="30" y="227"/>
                    </a:cubicBezTo>
                    <a:cubicBezTo>
                      <a:pt x="13" y="205"/>
                      <a:pt x="1" y="177"/>
                      <a:pt x="0" y="146"/>
                    </a:cubicBezTo>
                    <a:cubicBezTo>
                      <a:pt x="0" y="134"/>
                      <a:pt x="1" y="123"/>
                      <a:pt x="3" y="111"/>
                    </a:cubicBezTo>
                    <a:cubicBezTo>
                      <a:pt x="5" y="104"/>
                      <a:pt x="7" y="98"/>
                      <a:pt x="9" y="91"/>
                    </a:cubicBezTo>
                    <a:cubicBezTo>
                      <a:pt x="9" y="91"/>
                      <a:pt x="9" y="91"/>
                      <a:pt x="9" y="91"/>
                    </a:cubicBezTo>
                    <a:cubicBezTo>
                      <a:pt x="16" y="73"/>
                      <a:pt x="26" y="57"/>
                      <a:pt x="39" y="44"/>
                    </a:cubicBezTo>
                    <a:cubicBezTo>
                      <a:pt x="55" y="27"/>
                      <a:pt x="76" y="14"/>
                      <a:pt x="99" y="7"/>
                    </a:cubicBezTo>
                    <a:cubicBezTo>
                      <a:pt x="103" y="5"/>
                      <a:pt x="108" y="4"/>
                      <a:pt x="113" y="3"/>
                    </a:cubicBezTo>
                    <a:cubicBezTo>
                      <a:pt x="117" y="2"/>
                      <a:pt x="122" y="2"/>
                      <a:pt x="127" y="1"/>
                    </a:cubicBezTo>
                    <a:cubicBezTo>
                      <a:pt x="129" y="1"/>
                      <a:pt x="132" y="1"/>
                      <a:pt x="134" y="1"/>
                    </a:cubicBezTo>
                    <a:cubicBezTo>
                      <a:pt x="140" y="0"/>
                      <a:pt x="145" y="1"/>
                      <a:pt x="151" y="1"/>
                    </a:cubicBezTo>
                    <a:cubicBezTo>
                      <a:pt x="159" y="2"/>
                      <a:pt x="167" y="3"/>
                      <a:pt x="175" y="5"/>
                    </a:cubicBezTo>
                    <a:cubicBezTo>
                      <a:pt x="186" y="8"/>
                      <a:pt x="197" y="12"/>
                      <a:pt x="207" y="18"/>
                    </a:cubicBezTo>
                    <a:cubicBezTo>
                      <a:pt x="222" y="26"/>
                      <a:pt x="236" y="37"/>
                      <a:pt x="247" y="50"/>
                    </a:cubicBezTo>
                    <a:cubicBezTo>
                      <a:pt x="249" y="53"/>
                      <a:pt x="252" y="56"/>
                      <a:pt x="254" y="60"/>
                    </a:cubicBezTo>
                    <a:cubicBezTo>
                      <a:pt x="268" y="79"/>
                      <a:pt x="277" y="103"/>
                      <a:pt x="279" y="128"/>
                    </a:cubicBezTo>
                    <a:cubicBezTo>
                      <a:pt x="280" y="130"/>
                      <a:pt x="280" y="132"/>
                      <a:pt x="280" y="134"/>
                    </a:cubicBezTo>
                    <a:cubicBezTo>
                      <a:pt x="280" y="139"/>
                      <a:pt x="280" y="144"/>
                      <a:pt x="280" y="148"/>
                    </a:cubicBezTo>
                    <a:close/>
                  </a:path>
                </a:pathLst>
              </a:cu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39" name="Oval 19"/>
              <p:cNvSpPr>
                <a:spLocks noChangeArrowheads="1"/>
              </p:cNvSpPr>
              <p:nvPr/>
            </p:nvSpPr>
            <p:spPr bwMode="auto">
              <a:xfrm>
                <a:off x="3951332" y="994363"/>
                <a:ext cx="809960" cy="809960"/>
              </a:xfrm>
              <a:prstGeom prst="ellipse">
                <a:avLst/>
              </a:prstGeom>
              <a:solidFill>
                <a:schemeClr val="accent1"/>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sz="1050" b="1" dirty="0">
                  <a:gradFill>
                    <a:gsLst>
                      <a:gs pos="0">
                        <a:prstClr val="white"/>
                      </a:gs>
                      <a:gs pos="100000">
                        <a:prstClr val="white"/>
                      </a:gs>
                    </a:gsLst>
                    <a:lin ang="5400000" scaled="0"/>
                  </a:gradFill>
                </a:endParaRPr>
              </a:p>
            </p:txBody>
          </p:sp>
        </p:grpSp>
        <p:grpSp>
          <p:nvGrpSpPr>
            <p:cNvPr id="10" name="그룹 90"/>
            <p:cNvGrpSpPr/>
            <p:nvPr/>
          </p:nvGrpSpPr>
          <p:grpSpPr>
            <a:xfrm>
              <a:off x="3797300" y="3105150"/>
              <a:ext cx="1803400" cy="342900"/>
              <a:chOff x="3797300" y="3105150"/>
              <a:chExt cx="1803400" cy="342900"/>
            </a:xfrm>
          </p:grpSpPr>
          <p:cxnSp>
            <p:nvCxnSpPr>
              <p:cNvPr id="23" name="직선 연결선 91"/>
              <p:cNvCxnSpPr/>
              <p:nvPr/>
            </p:nvCxnSpPr>
            <p:spPr>
              <a:xfrm>
                <a:off x="3797300" y="3105150"/>
                <a:ext cx="946150" cy="34290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직선 연결선 92"/>
              <p:cNvCxnSpPr/>
              <p:nvPr/>
            </p:nvCxnSpPr>
            <p:spPr>
              <a:xfrm flipV="1">
                <a:off x="4756150" y="3213100"/>
                <a:ext cx="844550" cy="22860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 name="그룹 93"/>
            <p:cNvGrpSpPr/>
            <p:nvPr/>
          </p:nvGrpSpPr>
          <p:grpSpPr>
            <a:xfrm>
              <a:off x="3473450" y="1270000"/>
              <a:ext cx="2413000" cy="2300356"/>
              <a:chOff x="3473450" y="1270000"/>
              <a:chExt cx="2413000" cy="2300356"/>
            </a:xfrm>
          </p:grpSpPr>
          <p:sp>
            <p:nvSpPr>
              <p:cNvPr id="19" name="TextBox 18"/>
              <p:cNvSpPr txBox="1"/>
              <p:nvPr/>
            </p:nvSpPr>
            <p:spPr>
              <a:xfrm>
                <a:off x="3473450" y="2959100"/>
                <a:ext cx="685800" cy="274706"/>
              </a:xfrm>
              <a:prstGeom prst="rect">
                <a:avLst/>
              </a:prstGeom>
              <a:noFill/>
            </p:spPr>
            <p:txBody>
              <a:bodyPr wrap="square" lIns="0" tIns="0" rIns="0" bIns="0" rtlCol="0">
                <a:spAutoFit/>
              </a:bodyPr>
              <a:lstStyle/>
              <a:p>
                <a:pPr lvl="0" algn="ctr"/>
                <a:r>
                  <a:rPr lang="en-US" altLang="ko-KR" sz="1050" b="1" dirty="0">
                    <a:gradFill>
                      <a:gsLst>
                        <a:gs pos="0">
                          <a:prstClr val="white"/>
                        </a:gs>
                        <a:gs pos="100000">
                          <a:prstClr val="white"/>
                        </a:gs>
                      </a:gsLst>
                      <a:lin ang="5400000" scaled="0"/>
                    </a:gradFill>
                  </a:rPr>
                  <a:t>LOREM </a:t>
                </a:r>
              </a:p>
              <a:p>
                <a:pPr lvl="0" algn="ctr"/>
                <a:r>
                  <a:rPr lang="en-US" altLang="ko-KR" sz="1050" b="1" dirty="0">
                    <a:gradFill>
                      <a:gsLst>
                        <a:gs pos="0">
                          <a:prstClr val="white"/>
                        </a:gs>
                        <a:gs pos="100000">
                          <a:prstClr val="white"/>
                        </a:gs>
                      </a:gsLst>
                      <a:lin ang="5400000" scaled="0"/>
                    </a:gradFill>
                  </a:rPr>
                  <a:t>IPSUM </a:t>
                </a:r>
                <a:endParaRPr lang="ko-KR" altLang="en-US" sz="2700" dirty="0"/>
              </a:p>
            </p:txBody>
          </p:sp>
          <p:sp>
            <p:nvSpPr>
              <p:cNvPr id="20" name="TextBox 19"/>
              <p:cNvSpPr txBox="1"/>
              <p:nvPr/>
            </p:nvSpPr>
            <p:spPr>
              <a:xfrm>
                <a:off x="4292600" y="3295650"/>
                <a:ext cx="844550" cy="274706"/>
              </a:xfrm>
              <a:prstGeom prst="rect">
                <a:avLst/>
              </a:prstGeom>
              <a:noFill/>
            </p:spPr>
            <p:txBody>
              <a:bodyPr wrap="square" lIns="0" tIns="0" rIns="0" bIns="0" rtlCol="0">
                <a:spAutoFit/>
              </a:bodyPr>
              <a:lstStyle/>
              <a:p>
                <a:pPr lvl="0" algn="ctr"/>
                <a:r>
                  <a:rPr lang="en-US" altLang="ko-KR" sz="1050" b="1" dirty="0">
                    <a:gradFill>
                      <a:gsLst>
                        <a:gs pos="0">
                          <a:prstClr val="white"/>
                        </a:gs>
                        <a:gs pos="100000">
                          <a:prstClr val="white"/>
                        </a:gs>
                      </a:gsLst>
                      <a:lin ang="5400000" scaled="0"/>
                    </a:gradFill>
                  </a:rPr>
                  <a:t>LOREM </a:t>
                </a:r>
              </a:p>
              <a:p>
                <a:pPr lvl="0" algn="ctr"/>
                <a:r>
                  <a:rPr lang="en-US" altLang="ko-KR" sz="1050" b="1" dirty="0">
                    <a:gradFill>
                      <a:gsLst>
                        <a:gs pos="0">
                          <a:prstClr val="white"/>
                        </a:gs>
                        <a:gs pos="100000">
                          <a:prstClr val="white"/>
                        </a:gs>
                      </a:gsLst>
                      <a:lin ang="5400000" scaled="0"/>
                    </a:gradFill>
                  </a:rPr>
                  <a:t>IPSUM </a:t>
                </a:r>
                <a:endParaRPr lang="ko-KR" altLang="en-US" sz="2700" dirty="0"/>
              </a:p>
            </p:txBody>
          </p:sp>
          <p:sp>
            <p:nvSpPr>
              <p:cNvPr id="21" name="TextBox 20"/>
              <p:cNvSpPr txBox="1"/>
              <p:nvPr/>
            </p:nvSpPr>
            <p:spPr>
              <a:xfrm>
                <a:off x="5289550" y="3086100"/>
                <a:ext cx="596900" cy="274706"/>
              </a:xfrm>
              <a:prstGeom prst="rect">
                <a:avLst/>
              </a:prstGeom>
              <a:noFill/>
            </p:spPr>
            <p:txBody>
              <a:bodyPr wrap="square" lIns="0" tIns="0" rIns="0" bIns="0" rtlCol="0">
                <a:spAutoFit/>
              </a:bodyPr>
              <a:lstStyle/>
              <a:p>
                <a:pPr lvl="0" algn="ctr"/>
                <a:r>
                  <a:rPr lang="en-US" altLang="ko-KR" sz="1050" b="1" dirty="0">
                    <a:gradFill>
                      <a:gsLst>
                        <a:gs pos="0">
                          <a:prstClr val="white"/>
                        </a:gs>
                        <a:gs pos="100000">
                          <a:prstClr val="white"/>
                        </a:gs>
                      </a:gsLst>
                      <a:lin ang="5400000" scaled="0"/>
                    </a:gradFill>
                  </a:rPr>
                  <a:t>LOREM </a:t>
                </a:r>
              </a:p>
              <a:p>
                <a:pPr lvl="0" algn="ctr"/>
                <a:r>
                  <a:rPr lang="en-US" altLang="ko-KR" sz="1050" b="1" dirty="0">
                    <a:gradFill>
                      <a:gsLst>
                        <a:gs pos="0">
                          <a:prstClr val="white"/>
                        </a:gs>
                        <a:gs pos="100000">
                          <a:prstClr val="white"/>
                        </a:gs>
                      </a:gsLst>
                      <a:lin ang="5400000" scaled="0"/>
                    </a:gradFill>
                  </a:rPr>
                  <a:t>IPSUM </a:t>
                </a:r>
                <a:endParaRPr lang="ko-KR" altLang="en-US" sz="2700" dirty="0"/>
              </a:p>
            </p:txBody>
          </p:sp>
          <p:sp>
            <p:nvSpPr>
              <p:cNvPr id="22" name="TextBox 21"/>
              <p:cNvSpPr txBox="1"/>
              <p:nvPr/>
            </p:nvSpPr>
            <p:spPr>
              <a:xfrm>
                <a:off x="3943350" y="1270000"/>
                <a:ext cx="825500" cy="274706"/>
              </a:xfrm>
              <a:prstGeom prst="rect">
                <a:avLst/>
              </a:prstGeom>
              <a:noFill/>
            </p:spPr>
            <p:txBody>
              <a:bodyPr wrap="square" lIns="0" tIns="0" rIns="0" bIns="0" rtlCol="0">
                <a:spAutoFit/>
              </a:bodyPr>
              <a:lstStyle/>
              <a:p>
                <a:pPr lvl="0" algn="ctr"/>
                <a:r>
                  <a:rPr lang="en-US" altLang="ko-KR" sz="1050" b="1" dirty="0">
                    <a:gradFill>
                      <a:gsLst>
                        <a:gs pos="0">
                          <a:prstClr val="white"/>
                        </a:gs>
                        <a:gs pos="100000">
                          <a:prstClr val="white"/>
                        </a:gs>
                      </a:gsLst>
                      <a:lin ang="5400000" scaled="0"/>
                    </a:gradFill>
                  </a:rPr>
                  <a:t>LOREM </a:t>
                </a:r>
              </a:p>
              <a:p>
                <a:pPr lvl="0" algn="ctr"/>
                <a:r>
                  <a:rPr lang="en-US" altLang="ko-KR" sz="1050" b="1" dirty="0">
                    <a:gradFill>
                      <a:gsLst>
                        <a:gs pos="0">
                          <a:prstClr val="white"/>
                        </a:gs>
                        <a:gs pos="100000">
                          <a:prstClr val="white"/>
                        </a:gs>
                      </a:gsLst>
                      <a:lin ang="5400000" scaled="0"/>
                    </a:gradFill>
                  </a:rPr>
                  <a:t>IPSUM </a:t>
                </a:r>
                <a:endParaRPr lang="ko-KR" altLang="en-US" sz="2700" dirty="0"/>
              </a:p>
            </p:txBody>
          </p:sp>
        </p:grpSp>
        <p:grpSp>
          <p:nvGrpSpPr>
            <p:cNvPr id="12" name="그룹 2"/>
            <p:cNvGrpSpPr/>
            <p:nvPr/>
          </p:nvGrpSpPr>
          <p:grpSpPr>
            <a:xfrm>
              <a:off x="3672431" y="1513960"/>
              <a:ext cx="1898823" cy="2044005"/>
              <a:chOff x="3672431" y="1513960"/>
              <a:chExt cx="1898823" cy="2044005"/>
            </a:xfrm>
          </p:grpSpPr>
          <p:sp>
            <p:nvSpPr>
              <p:cNvPr id="15" name="Freeform 21"/>
              <p:cNvSpPr>
                <a:spLocks/>
              </p:cNvSpPr>
              <p:nvPr/>
            </p:nvSpPr>
            <p:spPr bwMode="auto">
              <a:xfrm>
                <a:off x="4386877" y="2589450"/>
                <a:ext cx="968514" cy="968515"/>
              </a:xfrm>
              <a:custGeom>
                <a:avLst/>
                <a:gdLst>
                  <a:gd name="T0" fmla="*/ 310 w 314"/>
                  <a:gd name="T1" fmla="*/ 150 h 314"/>
                  <a:gd name="T2" fmla="*/ 165 w 314"/>
                  <a:gd name="T3" fmla="*/ 310 h 314"/>
                  <a:gd name="T4" fmla="*/ 4 w 314"/>
                  <a:gd name="T5" fmla="*/ 165 h 314"/>
                  <a:gd name="T6" fmla="*/ 149 w 314"/>
                  <a:gd name="T7" fmla="*/ 4 h 314"/>
                  <a:gd name="T8" fmla="*/ 310 w 314"/>
                  <a:gd name="T9" fmla="*/ 150 h 314"/>
                </a:gdLst>
                <a:ahLst/>
                <a:cxnLst>
                  <a:cxn ang="0">
                    <a:pos x="T0" y="T1"/>
                  </a:cxn>
                  <a:cxn ang="0">
                    <a:pos x="T2" y="T3"/>
                  </a:cxn>
                  <a:cxn ang="0">
                    <a:pos x="T4" y="T5"/>
                  </a:cxn>
                  <a:cxn ang="0">
                    <a:pos x="T6" y="T7"/>
                  </a:cxn>
                  <a:cxn ang="0">
                    <a:pos x="T8" y="T9"/>
                  </a:cxn>
                </a:cxnLst>
                <a:rect l="0" t="0" r="r" b="b"/>
                <a:pathLst>
                  <a:path w="314" h="314">
                    <a:moveTo>
                      <a:pt x="310" y="150"/>
                    </a:moveTo>
                    <a:cubicBezTo>
                      <a:pt x="314" y="234"/>
                      <a:pt x="249" y="306"/>
                      <a:pt x="165" y="310"/>
                    </a:cubicBezTo>
                    <a:cubicBezTo>
                      <a:pt x="80" y="314"/>
                      <a:pt x="9" y="249"/>
                      <a:pt x="4" y="165"/>
                    </a:cubicBezTo>
                    <a:cubicBezTo>
                      <a:pt x="0" y="80"/>
                      <a:pt x="65" y="9"/>
                      <a:pt x="149" y="4"/>
                    </a:cubicBezTo>
                    <a:cubicBezTo>
                      <a:pt x="234" y="0"/>
                      <a:pt x="306" y="65"/>
                      <a:pt x="310" y="150"/>
                    </a:cubicBezTo>
                    <a:close/>
                  </a:path>
                </a:pathLst>
              </a:custGeom>
              <a:solidFill>
                <a:schemeClr val="accent1">
                  <a:alpha val="10000"/>
                </a:schemeClr>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6" name="Freeform 22"/>
              <p:cNvSpPr>
                <a:spLocks/>
              </p:cNvSpPr>
              <p:nvPr/>
            </p:nvSpPr>
            <p:spPr bwMode="auto">
              <a:xfrm>
                <a:off x="3771766" y="1985801"/>
                <a:ext cx="788948" cy="785127"/>
              </a:xfrm>
              <a:custGeom>
                <a:avLst/>
                <a:gdLst>
                  <a:gd name="T0" fmla="*/ 252 w 256"/>
                  <a:gd name="T1" fmla="*/ 121 h 255"/>
                  <a:gd name="T2" fmla="*/ 134 w 256"/>
                  <a:gd name="T3" fmla="*/ 252 h 255"/>
                  <a:gd name="T4" fmla="*/ 4 w 256"/>
                  <a:gd name="T5" fmla="*/ 133 h 255"/>
                  <a:gd name="T6" fmla="*/ 122 w 256"/>
                  <a:gd name="T7" fmla="*/ 3 h 255"/>
                  <a:gd name="T8" fmla="*/ 252 w 256"/>
                  <a:gd name="T9" fmla="*/ 121 h 255"/>
                </a:gdLst>
                <a:ahLst/>
                <a:cxnLst>
                  <a:cxn ang="0">
                    <a:pos x="T0" y="T1"/>
                  </a:cxn>
                  <a:cxn ang="0">
                    <a:pos x="T2" y="T3"/>
                  </a:cxn>
                  <a:cxn ang="0">
                    <a:pos x="T4" y="T5"/>
                  </a:cxn>
                  <a:cxn ang="0">
                    <a:pos x="T6" y="T7"/>
                  </a:cxn>
                  <a:cxn ang="0">
                    <a:pos x="T8" y="T9"/>
                  </a:cxn>
                </a:cxnLst>
                <a:rect l="0" t="0" r="r" b="b"/>
                <a:pathLst>
                  <a:path w="256" h="255">
                    <a:moveTo>
                      <a:pt x="252" y="121"/>
                    </a:moveTo>
                    <a:cubicBezTo>
                      <a:pt x="256" y="190"/>
                      <a:pt x="203" y="248"/>
                      <a:pt x="134" y="252"/>
                    </a:cubicBezTo>
                    <a:cubicBezTo>
                      <a:pt x="65" y="255"/>
                      <a:pt x="7" y="202"/>
                      <a:pt x="4" y="133"/>
                    </a:cubicBezTo>
                    <a:cubicBezTo>
                      <a:pt x="0" y="65"/>
                      <a:pt x="53" y="6"/>
                      <a:pt x="122" y="3"/>
                    </a:cubicBezTo>
                    <a:cubicBezTo>
                      <a:pt x="190" y="0"/>
                      <a:pt x="249" y="52"/>
                      <a:pt x="252" y="121"/>
                    </a:cubicBezTo>
                    <a:close/>
                  </a:path>
                </a:pathLst>
              </a:custGeom>
              <a:solidFill>
                <a:schemeClr val="accent3"/>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7" name="Freeform 23"/>
              <p:cNvSpPr>
                <a:spLocks/>
              </p:cNvSpPr>
              <p:nvPr/>
            </p:nvSpPr>
            <p:spPr bwMode="auto">
              <a:xfrm>
                <a:off x="3672431" y="1513960"/>
                <a:ext cx="968514" cy="968515"/>
              </a:xfrm>
              <a:custGeom>
                <a:avLst/>
                <a:gdLst>
                  <a:gd name="T0" fmla="*/ 310 w 314"/>
                  <a:gd name="T1" fmla="*/ 150 h 314"/>
                  <a:gd name="T2" fmla="*/ 164 w 314"/>
                  <a:gd name="T3" fmla="*/ 310 h 314"/>
                  <a:gd name="T4" fmla="*/ 4 w 314"/>
                  <a:gd name="T5" fmla="*/ 165 h 314"/>
                  <a:gd name="T6" fmla="*/ 149 w 314"/>
                  <a:gd name="T7" fmla="*/ 4 h 314"/>
                  <a:gd name="T8" fmla="*/ 310 w 314"/>
                  <a:gd name="T9" fmla="*/ 150 h 314"/>
                </a:gdLst>
                <a:ahLst/>
                <a:cxnLst>
                  <a:cxn ang="0">
                    <a:pos x="T0" y="T1"/>
                  </a:cxn>
                  <a:cxn ang="0">
                    <a:pos x="T2" y="T3"/>
                  </a:cxn>
                  <a:cxn ang="0">
                    <a:pos x="T4" y="T5"/>
                  </a:cxn>
                  <a:cxn ang="0">
                    <a:pos x="T6" y="T7"/>
                  </a:cxn>
                  <a:cxn ang="0">
                    <a:pos x="T8" y="T9"/>
                  </a:cxn>
                </a:cxnLst>
                <a:rect l="0" t="0" r="r" b="b"/>
                <a:pathLst>
                  <a:path w="314" h="314">
                    <a:moveTo>
                      <a:pt x="310" y="150"/>
                    </a:moveTo>
                    <a:cubicBezTo>
                      <a:pt x="314" y="234"/>
                      <a:pt x="249" y="306"/>
                      <a:pt x="164" y="310"/>
                    </a:cubicBezTo>
                    <a:cubicBezTo>
                      <a:pt x="80" y="314"/>
                      <a:pt x="8" y="249"/>
                      <a:pt x="4" y="165"/>
                    </a:cubicBezTo>
                    <a:cubicBezTo>
                      <a:pt x="0" y="80"/>
                      <a:pt x="65" y="9"/>
                      <a:pt x="149" y="4"/>
                    </a:cubicBezTo>
                    <a:cubicBezTo>
                      <a:pt x="234" y="0"/>
                      <a:pt x="305" y="65"/>
                      <a:pt x="310" y="150"/>
                    </a:cubicBezTo>
                    <a:close/>
                  </a:path>
                </a:pathLst>
              </a:custGeom>
              <a:solidFill>
                <a:schemeClr val="accent5"/>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sp>
            <p:nvSpPr>
              <p:cNvPr id="18" name="Freeform 24"/>
              <p:cNvSpPr>
                <a:spLocks/>
              </p:cNvSpPr>
              <p:nvPr/>
            </p:nvSpPr>
            <p:spPr bwMode="auto">
              <a:xfrm>
                <a:off x="4862538" y="2161547"/>
                <a:ext cx="708716" cy="708716"/>
              </a:xfrm>
              <a:custGeom>
                <a:avLst/>
                <a:gdLst>
                  <a:gd name="T0" fmla="*/ 227 w 230"/>
                  <a:gd name="T1" fmla="*/ 109 h 230"/>
                  <a:gd name="T2" fmla="*/ 121 w 230"/>
                  <a:gd name="T3" fmla="*/ 227 h 230"/>
                  <a:gd name="T4" fmla="*/ 3 w 230"/>
                  <a:gd name="T5" fmla="*/ 120 h 230"/>
                  <a:gd name="T6" fmla="*/ 109 w 230"/>
                  <a:gd name="T7" fmla="*/ 3 h 230"/>
                  <a:gd name="T8" fmla="*/ 227 w 230"/>
                  <a:gd name="T9" fmla="*/ 109 h 230"/>
                </a:gdLst>
                <a:ahLst/>
                <a:cxnLst>
                  <a:cxn ang="0">
                    <a:pos x="T0" y="T1"/>
                  </a:cxn>
                  <a:cxn ang="0">
                    <a:pos x="T2" y="T3"/>
                  </a:cxn>
                  <a:cxn ang="0">
                    <a:pos x="T4" y="T5"/>
                  </a:cxn>
                  <a:cxn ang="0">
                    <a:pos x="T6" y="T7"/>
                  </a:cxn>
                  <a:cxn ang="0">
                    <a:pos x="T8" y="T9"/>
                  </a:cxn>
                </a:cxnLst>
                <a:rect l="0" t="0" r="r" b="b"/>
                <a:pathLst>
                  <a:path w="230" h="230">
                    <a:moveTo>
                      <a:pt x="227" y="109"/>
                    </a:moveTo>
                    <a:cubicBezTo>
                      <a:pt x="230" y="171"/>
                      <a:pt x="182" y="224"/>
                      <a:pt x="121" y="227"/>
                    </a:cubicBezTo>
                    <a:cubicBezTo>
                      <a:pt x="59" y="230"/>
                      <a:pt x="6" y="182"/>
                      <a:pt x="3" y="120"/>
                    </a:cubicBezTo>
                    <a:cubicBezTo>
                      <a:pt x="0" y="59"/>
                      <a:pt x="48" y="6"/>
                      <a:pt x="109" y="3"/>
                    </a:cubicBezTo>
                    <a:cubicBezTo>
                      <a:pt x="171" y="0"/>
                      <a:pt x="224" y="48"/>
                      <a:pt x="227" y="109"/>
                    </a:cubicBezTo>
                    <a:close/>
                  </a:path>
                </a:pathLst>
              </a:custGeom>
              <a:solidFill>
                <a:schemeClr val="accent1">
                  <a:alpha val="10000"/>
                </a:schemeClr>
              </a:solidFill>
              <a:ln w="25400"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700" dirty="0"/>
              </a:p>
            </p:txBody>
          </p:sp>
        </p:grpSp>
        <p:sp>
          <p:nvSpPr>
            <p:cNvPr id="13" name="Freeform 35"/>
            <p:cNvSpPr>
              <a:spLocks/>
            </p:cNvSpPr>
            <p:nvPr/>
          </p:nvSpPr>
          <p:spPr bwMode="auto">
            <a:xfrm>
              <a:off x="4247427" y="1781400"/>
              <a:ext cx="1010541" cy="1010541"/>
            </a:xfrm>
            <a:custGeom>
              <a:avLst/>
              <a:gdLst>
                <a:gd name="T0" fmla="*/ 323 w 328"/>
                <a:gd name="T1" fmla="*/ 156 h 328"/>
                <a:gd name="T2" fmla="*/ 172 w 328"/>
                <a:gd name="T3" fmla="*/ 323 h 328"/>
                <a:gd name="T4" fmla="*/ 4 w 328"/>
                <a:gd name="T5" fmla="*/ 172 h 328"/>
                <a:gd name="T6" fmla="*/ 156 w 328"/>
                <a:gd name="T7" fmla="*/ 4 h 328"/>
                <a:gd name="T8" fmla="*/ 323 w 328"/>
                <a:gd name="T9" fmla="*/ 156 h 328"/>
              </a:gdLst>
              <a:ahLst/>
              <a:cxnLst>
                <a:cxn ang="0">
                  <a:pos x="T0" y="T1"/>
                </a:cxn>
                <a:cxn ang="0">
                  <a:pos x="T2" y="T3"/>
                </a:cxn>
                <a:cxn ang="0">
                  <a:pos x="T4" y="T5"/>
                </a:cxn>
                <a:cxn ang="0">
                  <a:pos x="T6" y="T7"/>
                </a:cxn>
                <a:cxn ang="0">
                  <a:pos x="T8" y="T9"/>
                </a:cxn>
              </a:cxnLst>
              <a:rect l="0" t="0" r="r" b="b"/>
              <a:pathLst>
                <a:path w="328" h="328">
                  <a:moveTo>
                    <a:pt x="323" y="156"/>
                  </a:moveTo>
                  <a:cubicBezTo>
                    <a:pt x="328" y="244"/>
                    <a:pt x="260" y="319"/>
                    <a:pt x="172" y="323"/>
                  </a:cubicBezTo>
                  <a:cubicBezTo>
                    <a:pt x="84" y="328"/>
                    <a:pt x="9" y="260"/>
                    <a:pt x="4" y="172"/>
                  </a:cubicBezTo>
                  <a:cubicBezTo>
                    <a:pt x="0" y="84"/>
                    <a:pt x="68" y="9"/>
                    <a:pt x="156" y="4"/>
                  </a:cubicBezTo>
                  <a:cubicBezTo>
                    <a:pt x="244" y="0"/>
                    <a:pt x="319" y="68"/>
                    <a:pt x="323" y="15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ko-KR" altLang="en-US" sz="2700" dirty="0"/>
            </a:p>
          </p:txBody>
        </p:sp>
        <p:sp>
          <p:nvSpPr>
            <p:cNvPr id="14" name="TextBox 13"/>
            <p:cNvSpPr txBox="1"/>
            <p:nvPr/>
          </p:nvSpPr>
          <p:spPr>
            <a:xfrm>
              <a:off x="4274002" y="1934211"/>
              <a:ext cx="932998" cy="705013"/>
            </a:xfrm>
            <a:prstGeom prst="rect">
              <a:avLst/>
            </a:prstGeom>
            <a:noFill/>
          </p:spPr>
          <p:txBody>
            <a:bodyPr wrap="square" lIns="0" tIns="0" rIns="0" bIns="0" rtlCol="0" anchor="ctr">
              <a:noAutofit/>
            </a:bodyPr>
            <a:lstStyle/>
            <a:p>
              <a:pPr lvl="0" algn="ctr"/>
              <a:r>
                <a:rPr lang="en-US" altLang="ko-KR" sz="1800" dirty="0">
                  <a:solidFill>
                    <a:srgbClr val="FFFFFF"/>
                  </a:solidFill>
                  <a:ea typeface="Roboto Condensed Regular"/>
                  <a:cs typeface="+mj-cs"/>
                </a:rPr>
                <a:t>Our</a:t>
              </a:r>
            </a:p>
            <a:p>
              <a:pPr lvl="0" algn="ctr"/>
              <a:r>
                <a:rPr lang="en-US" altLang="ko-KR" sz="1800" b="1" dirty="0">
                  <a:solidFill>
                    <a:srgbClr val="FFFFFF"/>
                  </a:solidFill>
                  <a:ea typeface="Roboto Condensed Regular"/>
                  <a:cs typeface="+mj-cs"/>
                </a:rPr>
                <a:t>Brand</a:t>
              </a:r>
            </a:p>
            <a:p>
              <a:pPr lvl="0" algn="ctr"/>
              <a:r>
                <a:rPr lang="en-US" altLang="ko-KR" sz="1800" b="1" dirty="0">
                  <a:solidFill>
                    <a:srgbClr val="FFFFFF"/>
                  </a:solidFill>
                  <a:ea typeface="Roboto Condensed Regular"/>
                  <a:cs typeface="+mj-cs"/>
                </a:rPr>
                <a:t>Tree</a:t>
              </a:r>
              <a:endParaRPr lang="nb-NO" altLang="ko-KR" sz="1800" b="1" dirty="0">
                <a:solidFill>
                  <a:srgbClr val="FFFFFF"/>
                </a:solidFill>
                <a:ea typeface="Roboto Light" pitchFamily="2" charset="0"/>
                <a:cs typeface="Roboto Condensed Regular"/>
              </a:endParaRPr>
            </a:p>
          </p:txBody>
        </p:sp>
      </p:grpSp>
      <p:grpSp>
        <p:nvGrpSpPr>
          <p:cNvPr id="55" name="Group 54"/>
          <p:cNvGrpSpPr/>
          <p:nvPr/>
        </p:nvGrpSpPr>
        <p:grpSpPr>
          <a:xfrm>
            <a:off x="4856810" y="1789196"/>
            <a:ext cx="1728474" cy="2796981"/>
            <a:chOff x="1008062" y="1876258"/>
            <a:chExt cx="2304632" cy="2426294"/>
          </a:xfrm>
        </p:grpSpPr>
        <p:sp>
          <p:nvSpPr>
            <p:cNvPr id="56" name="Rounded Rectangle 55"/>
            <p:cNvSpPr/>
            <p:nvPr/>
          </p:nvSpPr>
          <p:spPr>
            <a:xfrm>
              <a:off x="1008062" y="2372755"/>
              <a:ext cx="2304632" cy="1929797"/>
            </a:xfrm>
            <a:prstGeom prst="roundRect">
              <a:avLst>
                <a:gd name="adj" fmla="val 6226"/>
              </a:avLst>
            </a:prstGeom>
            <a:solidFill>
              <a:schemeClr val="accent1">
                <a:alpha val="20000"/>
              </a:schemeClr>
            </a:solidFill>
            <a:effectLst/>
          </p:spPr>
          <p:txBody>
            <a:bodyPr wrap="square" lIns="68580" tIns="274320" rIns="68580" bIns="137160">
              <a:spAutoFit/>
            </a:bodyPr>
            <a:lstStyle/>
            <a:p>
              <a:pPr defTabSz="666734">
                <a:lnSpc>
                  <a:spcPct val="120000"/>
                </a:lnSpc>
                <a:spcBef>
                  <a:spcPct val="0"/>
                </a:spcBef>
                <a:spcAft>
                  <a:spcPts val="200"/>
                </a:spcAft>
              </a:pPr>
              <a:r>
                <a:rPr lang="zh-CN" altLang="en-US" sz="1800" b="1" dirty="0"/>
                <a:t>输入您的</a:t>
              </a:r>
              <a:r>
                <a:rPr lang="zh-CN" altLang="en-US" sz="1800" b="1" dirty="0" smtClean="0"/>
                <a:t>标题</a:t>
              </a:r>
              <a:endParaRPr lang="en-US" altLang="zh-CN" sz="1800" b="1" dirty="0" smtClean="0"/>
            </a:p>
            <a:p>
              <a:pPr defTabSz="666734">
                <a:lnSpc>
                  <a:spcPct val="120000"/>
                </a:lnSpc>
                <a:spcBef>
                  <a:spcPct val="0"/>
                </a:spcBef>
                <a:spcAft>
                  <a:spcPts val="200"/>
                </a:spcAft>
              </a:pPr>
              <a:r>
                <a:rPr lang="zh-CN" altLang="en-US" sz="1050" dirty="0"/>
                <a:t>单击此处添加文本</a:t>
              </a:r>
            </a:p>
            <a:p>
              <a:pPr defTabSz="666734">
                <a:lnSpc>
                  <a:spcPct val="120000"/>
                </a:lnSpc>
                <a:spcBef>
                  <a:spcPct val="0"/>
                </a:spcBef>
                <a:spcAft>
                  <a:spcPts val="200"/>
                </a:spcAft>
              </a:pPr>
              <a:r>
                <a:rPr lang="zh-CN" altLang="en-US" sz="1050" dirty="0"/>
                <a:t>单击此处添加文本</a:t>
              </a:r>
            </a:p>
            <a:p>
              <a:pPr defTabSz="666734">
                <a:lnSpc>
                  <a:spcPct val="120000"/>
                </a:lnSpc>
                <a:spcBef>
                  <a:spcPct val="0"/>
                </a:spcBef>
                <a:spcAft>
                  <a:spcPts val="200"/>
                </a:spcAft>
              </a:pPr>
              <a:r>
                <a:rPr lang="zh-CN" altLang="en-US" sz="1050" dirty="0"/>
                <a:t>单击此处添加文本</a:t>
              </a:r>
              <a:endParaRPr lang="en-US" sz="900" dirty="0"/>
            </a:p>
          </p:txBody>
        </p:sp>
        <p:sp>
          <p:nvSpPr>
            <p:cNvPr id="57" name="TextBox 56"/>
            <p:cNvSpPr txBox="1"/>
            <p:nvPr/>
          </p:nvSpPr>
          <p:spPr>
            <a:xfrm>
              <a:off x="1008062" y="1876258"/>
              <a:ext cx="2304632" cy="645319"/>
            </a:xfrm>
            <a:prstGeom prst="round2SameRect">
              <a:avLst/>
            </a:prstGeom>
            <a:solidFill>
              <a:schemeClr val="accent1"/>
            </a:solidFill>
          </p:spPr>
          <p:txBody>
            <a:bodyPr wrap="square" lIns="182880" tIns="91440" rIns="182880" bIns="91440" rtlCol="0">
              <a:spAutoFit/>
            </a:bodyPr>
            <a:lstStyle/>
            <a:p>
              <a:r>
                <a:rPr lang="en-US" sz="1800" dirty="0">
                  <a:solidFill>
                    <a:srgbClr val="FFFFFF"/>
                  </a:solidFill>
                  <a:ea typeface="Open Sans" panose="020B0606030504020204" pitchFamily="34" charset="0"/>
                  <a:cs typeface="Open Sans" panose="020B0606030504020204" pitchFamily="34" charset="0"/>
                </a:rPr>
                <a:t>01</a:t>
              </a:r>
            </a:p>
          </p:txBody>
        </p:sp>
        <p:sp>
          <p:nvSpPr>
            <p:cNvPr id="58" name="Freeform 13"/>
            <p:cNvSpPr>
              <a:spLocks/>
            </p:cNvSpPr>
            <p:nvPr/>
          </p:nvSpPr>
          <p:spPr bwMode="auto">
            <a:xfrm rot="5400000">
              <a:off x="2872295" y="2122380"/>
              <a:ext cx="194771" cy="169605"/>
            </a:xfrm>
            <a:custGeom>
              <a:avLst/>
              <a:gdLst>
                <a:gd name="T0" fmla="*/ 326 w 577"/>
                <a:gd name="T1" fmla="*/ 502 h 502"/>
                <a:gd name="T2" fmla="*/ 299 w 577"/>
                <a:gd name="T3" fmla="*/ 491 h 502"/>
                <a:gd name="T4" fmla="*/ 299 w 577"/>
                <a:gd name="T5" fmla="*/ 436 h 502"/>
                <a:gd name="T6" fmla="*/ 445 w 577"/>
                <a:gd name="T7" fmla="*/ 289 h 502"/>
                <a:gd name="T8" fmla="*/ 39 w 577"/>
                <a:gd name="T9" fmla="*/ 289 h 502"/>
                <a:gd name="T10" fmla="*/ 0 w 577"/>
                <a:gd name="T11" fmla="*/ 251 h 502"/>
                <a:gd name="T12" fmla="*/ 39 w 577"/>
                <a:gd name="T13" fmla="*/ 212 h 502"/>
                <a:gd name="T14" fmla="*/ 445 w 577"/>
                <a:gd name="T15" fmla="*/ 212 h 502"/>
                <a:gd name="T16" fmla="*/ 299 w 577"/>
                <a:gd name="T17" fmla="*/ 65 h 502"/>
                <a:gd name="T18" fmla="*/ 299 w 577"/>
                <a:gd name="T19" fmla="*/ 11 h 502"/>
                <a:gd name="T20" fmla="*/ 326 w 577"/>
                <a:gd name="T21" fmla="*/ 0 h 502"/>
                <a:gd name="T22" fmla="*/ 353 w 577"/>
                <a:gd name="T23" fmla="*/ 11 h 502"/>
                <a:gd name="T24" fmla="*/ 566 w 577"/>
                <a:gd name="T25" fmla="*/ 224 h 502"/>
                <a:gd name="T26" fmla="*/ 571 w 577"/>
                <a:gd name="T27" fmla="*/ 229 h 502"/>
                <a:gd name="T28" fmla="*/ 571 w 577"/>
                <a:gd name="T29" fmla="*/ 230 h 502"/>
                <a:gd name="T30" fmla="*/ 572 w 577"/>
                <a:gd name="T31" fmla="*/ 231 h 502"/>
                <a:gd name="T32" fmla="*/ 574 w 577"/>
                <a:gd name="T33" fmla="*/ 236 h 502"/>
                <a:gd name="T34" fmla="*/ 575 w 577"/>
                <a:gd name="T35" fmla="*/ 238 h 502"/>
                <a:gd name="T36" fmla="*/ 576 w 577"/>
                <a:gd name="T37" fmla="*/ 243 h 502"/>
                <a:gd name="T38" fmla="*/ 577 w 577"/>
                <a:gd name="T39" fmla="*/ 251 h 502"/>
                <a:gd name="T40" fmla="*/ 576 w 577"/>
                <a:gd name="T41" fmla="*/ 258 h 502"/>
                <a:gd name="T42" fmla="*/ 575 w 577"/>
                <a:gd name="T43" fmla="*/ 263 h 502"/>
                <a:gd name="T44" fmla="*/ 574 w 577"/>
                <a:gd name="T45" fmla="*/ 266 h 502"/>
                <a:gd name="T46" fmla="*/ 572 w 577"/>
                <a:gd name="T47" fmla="*/ 271 h 502"/>
                <a:gd name="T48" fmla="*/ 571 w 577"/>
                <a:gd name="T49" fmla="*/ 272 h 502"/>
                <a:gd name="T50" fmla="*/ 566 w 577"/>
                <a:gd name="T51" fmla="*/ 278 h 502"/>
                <a:gd name="T52" fmla="*/ 353 w 577"/>
                <a:gd name="T53" fmla="*/ 491 h 502"/>
                <a:gd name="T54" fmla="*/ 326 w 577"/>
                <a:gd name="T55" fmla="*/ 502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7" h="502">
                  <a:moveTo>
                    <a:pt x="326" y="502"/>
                  </a:moveTo>
                  <a:cubicBezTo>
                    <a:pt x="316" y="502"/>
                    <a:pt x="306" y="498"/>
                    <a:pt x="299" y="491"/>
                  </a:cubicBezTo>
                  <a:cubicBezTo>
                    <a:pt x="284" y="476"/>
                    <a:pt x="284" y="451"/>
                    <a:pt x="299" y="436"/>
                  </a:cubicBezTo>
                  <a:cubicBezTo>
                    <a:pt x="445" y="289"/>
                    <a:pt x="445" y="289"/>
                    <a:pt x="445" y="289"/>
                  </a:cubicBezTo>
                  <a:cubicBezTo>
                    <a:pt x="39" y="289"/>
                    <a:pt x="39" y="289"/>
                    <a:pt x="39" y="289"/>
                  </a:cubicBezTo>
                  <a:cubicBezTo>
                    <a:pt x="17" y="289"/>
                    <a:pt x="0" y="272"/>
                    <a:pt x="0" y="251"/>
                  </a:cubicBezTo>
                  <a:cubicBezTo>
                    <a:pt x="0" y="230"/>
                    <a:pt x="17" y="212"/>
                    <a:pt x="39" y="212"/>
                  </a:cubicBezTo>
                  <a:cubicBezTo>
                    <a:pt x="445" y="212"/>
                    <a:pt x="445" y="212"/>
                    <a:pt x="445" y="212"/>
                  </a:cubicBezTo>
                  <a:cubicBezTo>
                    <a:pt x="299" y="65"/>
                    <a:pt x="299" y="65"/>
                    <a:pt x="299" y="65"/>
                  </a:cubicBezTo>
                  <a:cubicBezTo>
                    <a:pt x="284" y="50"/>
                    <a:pt x="284" y="26"/>
                    <a:pt x="299" y="11"/>
                  </a:cubicBezTo>
                  <a:cubicBezTo>
                    <a:pt x="306" y="4"/>
                    <a:pt x="316" y="0"/>
                    <a:pt x="326" y="0"/>
                  </a:cubicBezTo>
                  <a:cubicBezTo>
                    <a:pt x="336" y="0"/>
                    <a:pt x="346" y="4"/>
                    <a:pt x="353" y="11"/>
                  </a:cubicBezTo>
                  <a:cubicBezTo>
                    <a:pt x="566" y="224"/>
                    <a:pt x="566" y="224"/>
                    <a:pt x="566" y="224"/>
                  </a:cubicBezTo>
                  <a:cubicBezTo>
                    <a:pt x="568" y="225"/>
                    <a:pt x="569" y="227"/>
                    <a:pt x="571" y="229"/>
                  </a:cubicBezTo>
                  <a:cubicBezTo>
                    <a:pt x="571" y="230"/>
                    <a:pt x="571" y="230"/>
                    <a:pt x="571" y="230"/>
                  </a:cubicBezTo>
                  <a:cubicBezTo>
                    <a:pt x="572" y="231"/>
                    <a:pt x="572" y="231"/>
                    <a:pt x="572" y="231"/>
                  </a:cubicBezTo>
                  <a:cubicBezTo>
                    <a:pt x="572" y="232"/>
                    <a:pt x="573" y="234"/>
                    <a:pt x="574" y="236"/>
                  </a:cubicBezTo>
                  <a:cubicBezTo>
                    <a:pt x="574" y="237"/>
                    <a:pt x="575" y="238"/>
                    <a:pt x="575" y="238"/>
                  </a:cubicBezTo>
                  <a:cubicBezTo>
                    <a:pt x="575" y="240"/>
                    <a:pt x="576" y="241"/>
                    <a:pt x="576" y="243"/>
                  </a:cubicBezTo>
                  <a:cubicBezTo>
                    <a:pt x="577" y="246"/>
                    <a:pt x="577" y="248"/>
                    <a:pt x="577" y="251"/>
                  </a:cubicBezTo>
                  <a:cubicBezTo>
                    <a:pt x="577" y="253"/>
                    <a:pt x="577" y="256"/>
                    <a:pt x="576" y="258"/>
                  </a:cubicBezTo>
                  <a:cubicBezTo>
                    <a:pt x="576" y="260"/>
                    <a:pt x="575" y="262"/>
                    <a:pt x="575" y="263"/>
                  </a:cubicBezTo>
                  <a:cubicBezTo>
                    <a:pt x="575" y="264"/>
                    <a:pt x="575" y="265"/>
                    <a:pt x="574" y="266"/>
                  </a:cubicBezTo>
                  <a:cubicBezTo>
                    <a:pt x="573" y="267"/>
                    <a:pt x="573" y="269"/>
                    <a:pt x="572" y="271"/>
                  </a:cubicBezTo>
                  <a:cubicBezTo>
                    <a:pt x="571" y="271"/>
                    <a:pt x="571" y="272"/>
                    <a:pt x="571" y="272"/>
                  </a:cubicBezTo>
                  <a:cubicBezTo>
                    <a:pt x="569" y="274"/>
                    <a:pt x="568" y="276"/>
                    <a:pt x="566" y="278"/>
                  </a:cubicBezTo>
                  <a:cubicBezTo>
                    <a:pt x="353" y="491"/>
                    <a:pt x="353" y="491"/>
                    <a:pt x="353" y="491"/>
                  </a:cubicBezTo>
                  <a:cubicBezTo>
                    <a:pt x="346" y="498"/>
                    <a:pt x="336" y="502"/>
                    <a:pt x="326" y="5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grpSp>
        <p:nvGrpSpPr>
          <p:cNvPr id="59" name="Group 58"/>
          <p:cNvGrpSpPr/>
          <p:nvPr/>
        </p:nvGrpSpPr>
        <p:grpSpPr>
          <a:xfrm>
            <a:off x="6729726" y="1789196"/>
            <a:ext cx="1728474" cy="2796981"/>
            <a:chOff x="1008062" y="1876258"/>
            <a:chExt cx="2304632" cy="2426294"/>
          </a:xfrm>
        </p:grpSpPr>
        <p:sp>
          <p:nvSpPr>
            <p:cNvPr id="60" name="Rounded Rectangle 59"/>
            <p:cNvSpPr/>
            <p:nvPr/>
          </p:nvSpPr>
          <p:spPr>
            <a:xfrm>
              <a:off x="1008062" y="2372755"/>
              <a:ext cx="2304632" cy="1929797"/>
            </a:xfrm>
            <a:prstGeom prst="roundRect">
              <a:avLst>
                <a:gd name="adj" fmla="val 6226"/>
              </a:avLst>
            </a:prstGeom>
            <a:solidFill>
              <a:schemeClr val="accent2">
                <a:alpha val="20000"/>
              </a:schemeClr>
            </a:solidFill>
            <a:effectLst/>
          </p:spPr>
          <p:txBody>
            <a:bodyPr wrap="square" lIns="68580" tIns="274320" rIns="68580" bIns="137160">
              <a:spAutoFit/>
            </a:bodyPr>
            <a:lstStyle/>
            <a:p>
              <a:pPr defTabSz="666734">
                <a:lnSpc>
                  <a:spcPct val="120000"/>
                </a:lnSpc>
                <a:spcBef>
                  <a:spcPct val="0"/>
                </a:spcBef>
                <a:spcAft>
                  <a:spcPts val="200"/>
                </a:spcAft>
              </a:pPr>
              <a:r>
                <a:rPr lang="zh-CN" altLang="en-US" sz="1800" b="1" dirty="0"/>
                <a:t>输入您的</a:t>
              </a:r>
              <a:r>
                <a:rPr lang="zh-CN" altLang="en-US" sz="1800" b="1" dirty="0" smtClean="0"/>
                <a:t>标题</a:t>
              </a:r>
              <a:endParaRPr lang="en-US" altLang="zh-CN" sz="1800" b="1" dirty="0" smtClean="0"/>
            </a:p>
            <a:p>
              <a:pPr defTabSz="666734">
                <a:lnSpc>
                  <a:spcPct val="120000"/>
                </a:lnSpc>
                <a:spcBef>
                  <a:spcPct val="0"/>
                </a:spcBef>
                <a:spcAft>
                  <a:spcPts val="200"/>
                </a:spcAft>
              </a:pPr>
              <a:r>
                <a:rPr lang="zh-CN" altLang="en-US" sz="1050" dirty="0"/>
                <a:t>单击此处添加文本</a:t>
              </a:r>
            </a:p>
            <a:p>
              <a:pPr defTabSz="666734">
                <a:lnSpc>
                  <a:spcPct val="120000"/>
                </a:lnSpc>
                <a:spcBef>
                  <a:spcPct val="0"/>
                </a:spcBef>
                <a:spcAft>
                  <a:spcPts val="200"/>
                </a:spcAft>
              </a:pPr>
              <a:r>
                <a:rPr lang="zh-CN" altLang="en-US" sz="1050" dirty="0"/>
                <a:t>单击此处添加文本</a:t>
              </a:r>
            </a:p>
            <a:p>
              <a:pPr defTabSz="666734">
                <a:lnSpc>
                  <a:spcPct val="120000"/>
                </a:lnSpc>
                <a:spcBef>
                  <a:spcPct val="0"/>
                </a:spcBef>
                <a:spcAft>
                  <a:spcPts val="200"/>
                </a:spcAft>
              </a:pPr>
              <a:r>
                <a:rPr lang="zh-CN" altLang="en-US" sz="1050" dirty="0"/>
                <a:t>单击此处添加文本</a:t>
              </a:r>
              <a:endParaRPr lang="en-US" sz="900" dirty="0"/>
            </a:p>
          </p:txBody>
        </p:sp>
        <p:sp>
          <p:nvSpPr>
            <p:cNvPr id="61" name="TextBox 60"/>
            <p:cNvSpPr txBox="1"/>
            <p:nvPr/>
          </p:nvSpPr>
          <p:spPr>
            <a:xfrm>
              <a:off x="1008062" y="1876258"/>
              <a:ext cx="2304632" cy="645319"/>
            </a:xfrm>
            <a:prstGeom prst="round2SameRect">
              <a:avLst/>
            </a:prstGeom>
            <a:solidFill>
              <a:schemeClr val="accent2"/>
            </a:solidFill>
          </p:spPr>
          <p:txBody>
            <a:bodyPr wrap="square" lIns="182880" tIns="91440" rIns="182880" bIns="91440" rtlCol="0">
              <a:spAutoFit/>
            </a:bodyPr>
            <a:lstStyle/>
            <a:p>
              <a:r>
                <a:rPr lang="en-US" sz="1800" dirty="0">
                  <a:solidFill>
                    <a:srgbClr val="FFFFFF"/>
                  </a:solidFill>
                  <a:ea typeface="Open Sans" panose="020B0606030504020204" pitchFamily="34" charset="0"/>
                  <a:cs typeface="Open Sans" panose="020B0606030504020204" pitchFamily="34" charset="0"/>
                </a:rPr>
                <a:t>02</a:t>
              </a:r>
            </a:p>
          </p:txBody>
        </p:sp>
        <p:sp>
          <p:nvSpPr>
            <p:cNvPr id="62" name="Freeform 13"/>
            <p:cNvSpPr>
              <a:spLocks/>
            </p:cNvSpPr>
            <p:nvPr/>
          </p:nvSpPr>
          <p:spPr bwMode="auto">
            <a:xfrm rot="5400000">
              <a:off x="2872295" y="2122380"/>
              <a:ext cx="194771" cy="169605"/>
            </a:xfrm>
            <a:custGeom>
              <a:avLst/>
              <a:gdLst>
                <a:gd name="T0" fmla="*/ 326 w 577"/>
                <a:gd name="T1" fmla="*/ 502 h 502"/>
                <a:gd name="T2" fmla="*/ 299 w 577"/>
                <a:gd name="T3" fmla="*/ 491 h 502"/>
                <a:gd name="T4" fmla="*/ 299 w 577"/>
                <a:gd name="T5" fmla="*/ 436 h 502"/>
                <a:gd name="T6" fmla="*/ 445 w 577"/>
                <a:gd name="T7" fmla="*/ 289 h 502"/>
                <a:gd name="T8" fmla="*/ 39 w 577"/>
                <a:gd name="T9" fmla="*/ 289 h 502"/>
                <a:gd name="T10" fmla="*/ 0 w 577"/>
                <a:gd name="T11" fmla="*/ 251 h 502"/>
                <a:gd name="T12" fmla="*/ 39 w 577"/>
                <a:gd name="T13" fmla="*/ 212 h 502"/>
                <a:gd name="T14" fmla="*/ 445 w 577"/>
                <a:gd name="T15" fmla="*/ 212 h 502"/>
                <a:gd name="T16" fmla="*/ 299 w 577"/>
                <a:gd name="T17" fmla="*/ 65 h 502"/>
                <a:gd name="T18" fmla="*/ 299 w 577"/>
                <a:gd name="T19" fmla="*/ 11 h 502"/>
                <a:gd name="T20" fmla="*/ 326 w 577"/>
                <a:gd name="T21" fmla="*/ 0 h 502"/>
                <a:gd name="T22" fmla="*/ 353 w 577"/>
                <a:gd name="T23" fmla="*/ 11 h 502"/>
                <a:gd name="T24" fmla="*/ 566 w 577"/>
                <a:gd name="T25" fmla="*/ 224 h 502"/>
                <a:gd name="T26" fmla="*/ 571 w 577"/>
                <a:gd name="T27" fmla="*/ 229 h 502"/>
                <a:gd name="T28" fmla="*/ 571 w 577"/>
                <a:gd name="T29" fmla="*/ 230 h 502"/>
                <a:gd name="T30" fmla="*/ 572 w 577"/>
                <a:gd name="T31" fmla="*/ 231 h 502"/>
                <a:gd name="T32" fmla="*/ 574 w 577"/>
                <a:gd name="T33" fmla="*/ 236 h 502"/>
                <a:gd name="T34" fmla="*/ 575 w 577"/>
                <a:gd name="T35" fmla="*/ 238 h 502"/>
                <a:gd name="T36" fmla="*/ 576 w 577"/>
                <a:gd name="T37" fmla="*/ 243 h 502"/>
                <a:gd name="T38" fmla="*/ 577 w 577"/>
                <a:gd name="T39" fmla="*/ 251 h 502"/>
                <a:gd name="T40" fmla="*/ 576 w 577"/>
                <a:gd name="T41" fmla="*/ 258 h 502"/>
                <a:gd name="T42" fmla="*/ 575 w 577"/>
                <a:gd name="T43" fmla="*/ 263 h 502"/>
                <a:gd name="T44" fmla="*/ 574 w 577"/>
                <a:gd name="T45" fmla="*/ 266 h 502"/>
                <a:gd name="T46" fmla="*/ 572 w 577"/>
                <a:gd name="T47" fmla="*/ 271 h 502"/>
                <a:gd name="T48" fmla="*/ 571 w 577"/>
                <a:gd name="T49" fmla="*/ 272 h 502"/>
                <a:gd name="T50" fmla="*/ 566 w 577"/>
                <a:gd name="T51" fmla="*/ 278 h 502"/>
                <a:gd name="T52" fmla="*/ 353 w 577"/>
                <a:gd name="T53" fmla="*/ 491 h 502"/>
                <a:gd name="T54" fmla="*/ 326 w 577"/>
                <a:gd name="T55" fmla="*/ 502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7" h="502">
                  <a:moveTo>
                    <a:pt x="326" y="502"/>
                  </a:moveTo>
                  <a:cubicBezTo>
                    <a:pt x="316" y="502"/>
                    <a:pt x="306" y="498"/>
                    <a:pt x="299" y="491"/>
                  </a:cubicBezTo>
                  <a:cubicBezTo>
                    <a:pt x="284" y="476"/>
                    <a:pt x="284" y="451"/>
                    <a:pt x="299" y="436"/>
                  </a:cubicBezTo>
                  <a:cubicBezTo>
                    <a:pt x="445" y="289"/>
                    <a:pt x="445" y="289"/>
                    <a:pt x="445" y="289"/>
                  </a:cubicBezTo>
                  <a:cubicBezTo>
                    <a:pt x="39" y="289"/>
                    <a:pt x="39" y="289"/>
                    <a:pt x="39" y="289"/>
                  </a:cubicBezTo>
                  <a:cubicBezTo>
                    <a:pt x="17" y="289"/>
                    <a:pt x="0" y="272"/>
                    <a:pt x="0" y="251"/>
                  </a:cubicBezTo>
                  <a:cubicBezTo>
                    <a:pt x="0" y="230"/>
                    <a:pt x="17" y="212"/>
                    <a:pt x="39" y="212"/>
                  </a:cubicBezTo>
                  <a:cubicBezTo>
                    <a:pt x="445" y="212"/>
                    <a:pt x="445" y="212"/>
                    <a:pt x="445" y="212"/>
                  </a:cubicBezTo>
                  <a:cubicBezTo>
                    <a:pt x="299" y="65"/>
                    <a:pt x="299" y="65"/>
                    <a:pt x="299" y="65"/>
                  </a:cubicBezTo>
                  <a:cubicBezTo>
                    <a:pt x="284" y="50"/>
                    <a:pt x="284" y="26"/>
                    <a:pt x="299" y="11"/>
                  </a:cubicBezTo>
                  <a:cubicBezTo>
                    <a:pt x="306" y="4"/>
                    <a:pt x="316" y="0"/>
                    <a:pt x="326" y="0"/>
                  </a:cubicBezTo>
                  <a:cubicBezTo>
                    <a:pt x="336" y="0"/>
                    <a:pt x="346" y="4"/>
                    <a:pt x="353" y="11"/>
                  </a:cubicBezTo>
                  <a:cubicBezTo>
                    <a:pt x="566" y="224"/>
                    <a:pt x="566" y="224"/>
                    <a:pt x="566" y="224"/>
                  </a:cubicBezTo>
                  <a:cubicBezTo>
                    <a:pt x="568" y="225"/>
                    <a:pt x="569" y="227"/>
                    <a:pt x="571" y="229"/>
                  </a:cubicBezTo>
                  <a:cubicBezTo>
                    <a:pt x="571" y="230"/>
                    <a:pt x="571" y="230"/>
                    <a:pt x="571" y="230"/>
                  </a:cubicBezTo>
                  <a:cubicBezTo>
                    <a:pt x="572" y="231"/>
                    <a:pt x="572" y="231"/>
                    <a:pt x="572" y="231"/>
                  </a:cubicBezTo>
                  <a:cubicBezTo>
                    <a:pt x="572" y="232"/>
                    <a:pt x="573" y="234"/>
                    <a:pt x="574" y="236"/>
                  </a:cubicBezTo>
                  <a:cubicBezTo>
                    <a:pt x="574" y="237"/>
                    <a:pt x="575" y="238"/>
                    <a:pt x="575" y="238"/>
                  </a:cubicBezTo>
                  <a:cubicBezTo>
                    <a:pt x="575" y="240"/>
                    <a:pt x="576" y="241"/>
                    <a:pt x="576" y="243"/>
                  </a:cubicBezTo>
                  <a:cubicBezTo>
                    <a:pt x="577" y="246"/>
                    <a:pt x="577" y="248"/>
                    <a:pt x="577" y="251"/>
                  </a:cubicBezTo>
                  <a:cubicBezTo>
                    <a:pt x="577" y="253"/>
                    <a:pt x="577" y="256"/>
                    <a:pt x="576" y="258"/>
                  </a:cubicBezTo>
                  <a:cubicBezTo>
                    <a:pt x="576" y="260"/>
                    <a:pt x="575" y="262"/>
                    <a:pt x="575" y="263"/>
                  </a:cubicBezTo>
                  <a:cubicBezTo>
                    <a:pt x="575" y="264"/>
                    <a:pt x="575" y="265"/>
                    <a:pt x="574" y="266"/>
                  </a:cubicBezTo>
                  <a:cubicBezTo>
                    <a:pt x="573" y="267"/>
                    <a:pt x="573" y="269"/>
                    <a:pt x="572" y="271"/>
                  </a:cubicBezTo>
                  <a:cubicBezTo>
                    <a:pt x="571" y="271"/>
                    <a:pt x="571" y="272"/>
                    <a:pt x="571" y="272"/>
                  </a:cubicBezTo>
                  <a:cubicBezTo>
                    <a:pt x="569" y="274"/>
                    <a:pt x="568" y="276"/>
                    <a:pt x="566" y="278"/>
                  </a:cubicBezTo>
                  <a:cubicBezTo>
                    <a:pt x="353" y="491"/>
                    <a:pt x="353" y="491"/>
                    <a:pt x="353" y="491"/>
                  </a:cubicBezTo>
                  <a:cubicBezTo>
                    <a:pt x="346" y="498"/>
                    <a:pt x="336" y="502"/>
                    <a:pt x="326" y="5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p>
          </p:txBody>
        </p:sp>
      </p:grpSp>
      <p:pic>
        <p:nvPicPr>
          <p:cNvPr id="63" name="图片 6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64" name="矩形 63"/>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65" name="右箭头 64"/>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2595654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63"/>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0-#ppt_w/2"/>
                                              </p:val>
                                            </p:tav>
                                            <p:tav tm="100000">
                                              <p:val>
                                                <p:strVal val="#ppt_x"/>
                                              </p:val>
                                            </p:tav>
                                          </p:tavLst>
                                        </p:anim>
                                        <p:anim calcmode="lin" valueType="num">
                                          <p:cBhvr additive="base">
                                            <p:cTn id="14"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barn(inVertical)">
                                          <p:cBhvr>
                                            <p:cTn id="19" dur="500"/>
                                            <p:tgtEl>
                                              <p:spTgt spid="64"/>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anim calcmode="lin" valueType="num">
                                          <p:cBhvr>
                                            <p:cTn id="24" dur="500" fill="hold"/>
                                            <p:tgtEl>
                                              <p:spTgt spid="4"/>
                                            </p:tgtEl>
                                            <p:attrNameLst>
                                              <p:attrName>ppt_x</p:attrName>
                                            </p:attrNameLst>
                                          </p:cBhvr>
                                          <p:tavLst>
                                            <p:tav tm="0">
                                              <p:val>
                                                <p:strVal val="#ppt_x"/>
                                              </p:val>
                                            </p:tav>
                                            <p:tav tm="100000">
                                              <p:val>
                                                <p:strVal val="#ppt_x"/>
                                              </p:val>
                                            </p:tav>
                                          </p:tavLst>
                                        </p:anim>
                                        <p:anim calcmode="lin" valueType="num">
                                          <p:cBhvr>
                                            <p:cTn id="25" dur="5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2" accel="40000" fill="hold" nodeType="withEffect" p14:presetBounceEnd="76000">
                                      <p:stCondLst>
                                        <p:cond delay="200"/>
                                      </p:stCondLst>
                                      <p:childTnLst>
                                        <p:set>
                                          <p:cBhvr>
                                            <p:cTn id="27" dur="1" fill="hold">
                                              <p:stCondLst>
                                                <p:cond delay="0"/>
                                              </p:stCondLst>
                                            </p:cTn>
                                            <p:tgtEl>
                                              <p:spTgt spid="55"/>
                                            </p:tgtEl>
                                            <p:attrNameLst>
                                              <p:attrName>style.visibility</p:attrName>
                                            </p:attrNameLst>
                                          </p:cBhvr>
                                          <p:to>
                                            <p:strVal val="visible"/>
                                          </p:to>
                                        </p:set>
                                        <p:anim calcmode="lin" valueType="num" p14:bounceEnd="76000">
                                          <p:cBhvr additive="base">
                                            <p:cTn id="28" dur="1500" fill="hold"/>
                                            <p:tgtEl>
                                              <p:spTgt spid="55"/>
                                            </p:tgtEl>
                                            <p:attrNameLst>
                                              <p:attrName>ppt_x</p:attrName>
                                            </p:attrNameLst>
                                          </p:cBhvr>
                                          <p:tavLst>
                                            <p:tav tm="0">
                                              <p:val>
                                                <p:strVal val="1+#ppt_w/2"/>
                                              </p:val>
                                            </p:tav>
                                            <p:tav tm="100000">
                                              <p:val>
                                                <p:strVal val="#ppt_x"/>
                                              </p:val>
                                            </p:tav>
                                          </p:tavLst>
                                        </p:anim>
                                        <p:anim calcmode="lin" valueType="num" p14:bounceEnd="76000">
                                          <p:cBhvr additive="base">
                                            <p:cTn id="29" dur="1500" fill="hold"/>
                                            <p:tgtEl>
                                              <p:spTgt spid="55"/>
                                            </p:tgtEl>
                                            <p:attrNameLst>
                                              <p:attrName>ppt_y</p:attrName>
                                            </p:attrNameLst>
                                          </p:cBhvr>
                                          <p:tavLst>
                                            <p:tav tm="0">
                                              <p:val>
                                                <p:strVal val="#ppt_y"/>
                                              </p:val>
                                            </p:tav>
                                            <p:tav tm="100000">
                                              <p:val>
                                                <p:strVal val="#ppt_y"/>
                                              </p:val>
                                            </p:tav>
                                          </p:tavLst>
                                        </p:anim>
                                      </p:childTnLst>
                                    </p:cTn>
                                  </p:par>
                                  <p:par>
                                    <p:cTn id="30" presetID="2" presetClass="entr" presetSubtype="2" accel="40000" fill="hold" nodeType="withEffect" p14:presetBounceEnd="76000">
                                      <p:stCondLst>
                                        <p:cond delay="500"/>
                                      </p:stCondLst>
                                      <p:childTnLst>
                                        <p:set>
                                          <p:cBhvr>
                                            <p:cTn id="31" dur="1" fill="hold">
                                              <p:stCondLst>
                                                <p:cond delay="0"/>
                                              </p:stCondLst>
                                            </p:cTn>
                                            <p:tgtEl>
                                              <p:spTgt spid="59"/>
                                            </p:tgtEl>
                                            <p:attrNameLst>
                                              <p:attrName>style.visibility</p:attrName>
                                            </p:attrNameLst>
                                          </p:cBhvr>
                                          <p:to>
                                            <p:strVal val="visible"/>
                                          </p:to>
                                        </p:set>
                                        <p:anim calcmode="lin" valueType="num" p14:bounceEnd="76000">
                                          <p:cBhvr additive="base">
                                            <p:cTn id="32" dur="1500" fill="hold"/>
                                            <p:tgtEl>
                                              <p:spTgt spid="59"/>
                                            </p:tgtEl>
                                            <p:attrNameLst>
                                              <p:attrName>ppt_x</p:attrName>
                                            </p:attrNameLst>
                                          </p:cBhvr>
                                          <p:tavLst>
                                            <p:tav tm="0">
                                              <p:val>
                                                <p:strVal val="1+#ppt_w/2"/>
                                              </p:val>
                                            </p:tav>
                                            <p:tav tm="100000">
                                              <p:val>
                                                <p:strVal val="#ppt_x"/>
                                              </p:val>
                                            </p:tav>
                                          </p:tavLst>
                                        </p:anim>
                                        <p:anim calcmode="lin" valueType="num" p14:bounceEnd="76000">
                                          <p:cBhvr additive="base">
                                            <p:cTn id="33" dur="1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63"/>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additive="base">
                                            <p:cTn id="13" dur="500" fill="hold"/>
                                            <p:tgtEl>
                                              <p:spTgt spid="65"/>
                                            </p:tgtEl>
                                            <p:attrNameLst>
                                              <p:attrName>ppt_x</p:attrName>
                                            </p:attrNameLst>
                                          </p:cBhvr>
                                          <p:tavLst>
                                            <p:tav tm="0">
                                              <p:val>
                                                <p:strVal val="0-#ppt_w/2"/>
                                              </p:val>
                                            </p:tav>
                                            <p:tav tm="100000">
                                              <p:val>
                                                <p:strVal val="#ppt_x"/>
                                              </p:val>
                                            </p:tav>
                                          </p:tavLst>
                                        </p:anim>
                                        <p:anim calcmode="lin" valueType="num">
                                          <p:cBhvr additive="base">
                                            <p:cTn id="14"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barn(inVertical)">
                                          <p:cBhvr>
                                            <p:cTn id="19" dur="500"/>
                                            <p:tgtEl>
                                              <p:spTgt spid="64"/>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anim calcmode="lin" valueType="num">
                                          <p:cBhvr>
                                            <p:cTn id="24" dur="500" fill="hold"/>
                                            <p:tgtEl>
                                              <p:spTgt spid="4"/>
                                            </p:tgtEl>
                                            <p:attrNameLst>
                                              <p:attrName>ppt_x</p:attrName>
                                            </p:attrNameLst>
                                          </p:cBhvr>
                                          <p:tavLst>
                                            <p:tav tm="0">
                                              <p:val>
                                                <p:strVal val="#ppt_x"/>
                                              </p:val>
                                            </p:tav>
                                            <p:tav tm="100000">
                                              <p:val>
                                                <p:strVal val="#ppt_x"/>
                                              </p:val>
                                            </p:tav>
                                          </p:tavLst>
                                        </p:anim>
                                        <p:anim calcmode="lin" valueType="num">
                                          <p:cBhvr>
                                            <p:cTn id="25" dur="500" fill="hold"/>
                                            <p:tgtEl>
                                              <p:spTgt spid="4"/>
                                            </p:tgtEl>
                                            <p:attrNameLst>
                                              <p:attrName>ppt_y</p:attrName>
                                            </p:attrNameLst>
                                          </p:cBhvr>
                                          <p:tavLst>
                                            <p:tav tm="0">
                                              <p:val>
                                                <p:strVal val="#ppt_y+.1"/>
                                              </p:val>
                                            </p:tav>
                                            <p:tav tm="100000">
                                              <p:val>
                                                <p:strVal val="#ppt_y"/>
                                              </p:val>
                                            </p:tav>
                                          </p:tavLst>
                                        </p:anim>
                                      </p:childTnLst>
                                    </p:cTn>
                                  </p:par>
                                  <p:par>
                                    <p:cTn id="26" presetID="2" presetClass="entr" presetSubtype="2" accel="40000" fill="hold" nodeType="withEffect">
                                      <p:stCondLst>
                                        <p:cond delay="20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1500" fill="hold"/>
                                            <p:tgtEl>
                                              <p:spTgt spid="55"/>
                                            </p:tgtEl>
                                            <p:attrNameLst>
                                              <p:attrName>ppt_x</p:attrName>
                                            </p:attrNameLst>
                                          </p:cBhvr>
                                          <p:tavLst>
                                            <p:tav tm="0">
                                              <p:val>
                                                <p:strVal val="1+#ppt_w/2"/>
                                              </p:val>
                                            </p:tav>
                                            <p:tav tm="100000">
                                              <p:val>
                                                <p:strVal val="#ppt_x"/>
                                              </p:val>
                                            </p:tav>
                                          </p:tavLst>
                                        </p:anim>
                                        <p:anim calcmode="lin" valueType="num">
                                          <p:cBhvr additive="base">
                                            <p:cTn id="29" dur="1500" fill="hold"/>
                                            <p:tgtEl>
                                              <p:spTgt spid="55"/>
                                            </p:tgtEl>
                                            <p:attrNameLst>
                                              <p:attrName>ppt_y</p:attrName>
                                            </p:attrNameLst>
                                          </p:cBhvr>
                                          <p:tavLst>
                                            <p:tav tm="0">
                                              <p:val>
                                                <p:strVal val="#ppt_y"/>
                                              </p:val>
                                            </p:tav>
                                            <p:tav tm="100000">
                                              <p:val>
                                                <p:strVal val="#ppt_y"/>
                                              </p:val>
                                            </p:tav>
                                          </p:tavLst>
                                        </p:anim>
                                      </p:childTnLst>
                                    </p:cTn>
                                  </p:par>
                                  <p:par>
                                    <p:cTn id="30" presetID="2" presetClass="entr" presetSubtype="2" accel="40000" fill="hold" nodeType="withEffect">
                                      <p:stCondLst>
                                        <p:cond delay="500"/>
                                      </p:stCondLst>
                                      <p:childTnLst>
                                        <p:set>
                                          <p:cBhvr>
                                            <p:cTn id="31" dur="1" fill="hold">
                                              <p:stCondLst>
                                                <p:cond delay="0"/>
                                              </p:stCondLst>
                                            </p:cTn>
                                            <p:tgtEl>
                                              <p:spTgt spid="59"/>
                                            </p:tgtEl>
                                            <p:attrNameLst>
                                              <p:attrName>style.visibility</p:attrName>
                                            </p:attrNameLst>
                                          </p:cBhvr>
                                          <p:to>
                                            <p:strVal val="visible"/>
                                          </p:to>
                                        </p:set>
                                        <p:anim calcmode="lin" valueType="num">
                                          <p:cBhvr additive="base">
                                            <p:cTn id="32" dur="1500" fill="hold"/>
                                            <p:tgtEl>
                                              <p:spTgt spid="59"/>
                                            </p:tgtEl>
                                            <p:attrNameLst>
                                              <p:attrName>ppt_x</p:attrName>
                                            </p:attrNameLst>
                                          </p:cBhvr>
                                          <p:tavLst>
                                            <p:tav tm="0">
                                              <p:val>
                                                <p:strVal val="1+#ppt_w/2"/>
                                              </p:val>
                                            </p:tav>
                                            <p:tav tm="100000">
                                              <p:val>
                                                <p:strVal val="#ppt_x"/>
                                              </p:val>
                                            </p:tav>
                                          </p:tavLst>
                                        </p:anim>
                                        <p:anim calcmode="lin" valueType="num">
                                          <p:cBhvr additive="base">
                                            <p:cTn id="33" dur="1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139"/>
          <p:cNvGrpSpPr>
            <a:grpSpLocks/>
          </p:cNvGrpSpPr>
          <p:nvPr/>
        </p:nvGrpSpPr>
        <p:grpSpPr bwMode="auto">
          <a:xfrm>
            <a:off x="2379169" y="2264677"/>
            <a:ext cx="4323230" cy="3164573"/>
            <a:chOff x="0" y="0"/>
            <a:chExt cx="6067" cy="4441"/>
          </a:xfrm>
        </p:grpSpPr>
        <p:sp>
          <p:nvSpPr>
            <p:cNvPr id="5" name="AutoShape 1"/>
            <p:cNvSpPr>
              <a:spLocks/>
            </p:cNvSpPr>
            <p:nvPr/>
          </p:nvSpPr>
          <p:spPr bwMode="auto">
            <a:xfrm>
              <a:off x="0" y="3664"/>
              <a:ext cx="6028" cy="777"/>
            </a:xfrm>
            <a:custGeom>
              <a:avLst/>
              <a:gdLst/>
              <a:ahLst/>
              <a:cxnLst/>
              <a:rect l="0" t="0" r="r" b="b"/>
              <a:pathLst>
                <a:path w="21600" h="21600">
                  <a:moveTo>
                    <a:pt x="21600" y="10800"/>
                  </a:moveTo>
                  <a:cubicBezTo>
                    <a:pt x="21600" y="10080"/>
                    <a:pt x="21527" y="9360"/>
                    <a:pt x="21386" y="8661"/>
                  </a:cubicBezTo>
                  <a:cubicBezTo>
                    <a:pt x="21245" y="7963"/>
                    <a:pt x="21035" y="7285"/>
                    <a:pt x="20769" y="6646"/>
                  </a:cubicBezTo>
                  <a:cubicBezTo>
                    <a:pt x="20503" y="6007"/>
                    <a:pt x="20180" y="5406"/>
                    <a:pt x="19816" y="4855"/>
                  </a:cubicBezTo>
                  <a:cubicBezTo>
                    <a:pt x="19453" y="4303"/>
                    <a:pt x="19049" y="3801"/>
                    <a:pt x="18621" y="3352"/>
                  </a:cubicBezTo>
                  <a:cubicBezTo>
                    <a:pt x="18192" y="2902"/>
                    <a:pt x="17741" y="2506"/>
                    <a:pt x="17280" y="2160"/>
                  </a:cubicBezTo>
                  <a:cubicBezTo>
                    <a:pt x="16819" y="1814"/>
                    <a:pt x="16349" y="1520"/>
                    <a:pt x="15882" y="1271"/>
                  </a:cubicBezTo>
                  <a:cubicBezTo>
                    <a:pt x="15415" y="1021"/>
                    <a:pt x="14951" y="818"/>
                    <a:pt x="14497" y="652"/>
                  </a:cubicBezTo>
                  <a:cubicBezTo>
                    <a:pt x="14043" y="487"/>
                    <a:pt x="13599" y="360"/>
                    <a:pt x="13171" y="263"/>
                  </a:cubicBezTo>
                  <a:cubicBezTo>
                    <a:pt x="12742" y="167"/>
                    <a:pt x="12329" y="101"/>
                    <a:pt x="11934" y="60"/>
                  </a:cubicBezTo>
                  <a:cubicBezTo>
                    <a:pt x="11538" y="18"/>
                    <a:pt x="11160" y="0"/>
                    <a:pt x="10800" y="0"/>
                  </a:cubicBezTo>
                  <a:cubicBezTo>
                    <a:pt x="10440" y="0"/>
                    <a:pt x="10062" y="18"/>
                    <a:pt x="9666" y="60"/>
                  </a:cubicBezTo>
                  <a:cubicBezTo>
                    <a:pt x="9271" y="101"/>
                    <a:pt x="8858" y="167"/>
                    <a:pt x="8429" y="263"/>
                  </a:cubicBezTo>
                  <a:cubicBezTo>
                    <a:pt x="8001" y="360"/>
                    <a:pt x="7557" y="487"/>
                    <a:pt x="7103" y="652"/>
                  </a:cubicBezTo>
                  <a:cubicBezTo>
                    <a:pt x="6649" y="818"/>
                    <a:pt x="6185" y="1021"/>
                    <a:pt x="5718" y="1271"/>
                  </a:cubicBezTo>
                  <a:cubicBezTo>
                    <a:pt x="5251" y="1520"/>
                    <a:pt x="4781" y="1814"/>
                    <a:pt x="4320" y="2160"/>
                  </a:cubicBezTo>
                  <a:cubicBezTo>
                    <a:pt x="3859" y="2506"/>
                    <a:pt x="3408" y="2902"/>
                    <a:pt x="2979" y="3352"/>
                  </a:cubicBezTo>
                  <a:cubicBezTo>
                    <a:pt x="2551" y="3801"/>
                    <a:pt x="2147" y="4303"/>
                    <a:pt x="1784" y="4855"/>
                  </a:cubicBezTo>
                  <a:cubicBezTo>
                    <a:pt x="1420" y="5406"/>
                    <a:pt x="1097" y="6007"/>
                    <a:pt x="831" y="6646"/>
                  </a:cubicBezTo>
                  <a:cubicBezTo>
                    <a:pt x="565" y="7285"/>
                    <a:pt x="355" y="7963"/>
                    <a:pt x="214" y="8661"/>
                  </a:cubicBezTo>
                  <a:cubicBezTo>
                    <a:pt x="73" y="9360"/>
                    <a:pt x="0" y="10080"/>
                    <a:pt x="0" y="10800"/>
                  </a:cubicBezTo>
                  <a:cubicBezTo>
                    <a:pt x="0" y="11520"/>
                    <a:pt x="73" y="12240"/>
                    <a:pt x="214" y="12939"/>
                  </a:cubicBezTo>
                  <a:cubicBezTo>
                    <a:pt x="355" y="13637"/>
                    <a:pt x="565" y="14315"/>
                    <a:pt x="831" y="14954"/>
                  </a:cubicBezTo>
                  <a:cubicBezTo>
                    <a:pt x="1097" y="15593"/>
                    <a:pt x="1420" y="16194"/>
                    <a:pt x="1784" y="16745"/>
                  </a:cubicBezTo>
                  <a:cubicBezTo>
                    <a:pt x="2147" y="17297"/>
                    <a:pt x="2551" y="17799"/>
                    <a:pt x="2979" y="18248"/>
                  </a:cubicBezTo>
                  <a:cubicBezTo>
                    <a:pt x="3408" y="18698"/>
                    <a:pt x="3859" y="19094"/>
                    <a:pt x="4320" y="19440"/>
                  </a:cubicBezTo>
                  <a:cubicBezTo>
                    <a:pt x="4781" y="19786"/>
                    <a:pt x="5251" y="20080"/>
                    <a:pt x="5718" y="20329"/>
                  </a:cubicBezTo>
                  <a:cubicBezTo>
                    <a:pt x="6185" y="20579"/>
                    <a:pt x="6649" y="20782"/>
                    <a:pt x="7103" y="20948"/>
                  </a:cubicBezTo>
                  <a:cubicBezTo>
                    <a:pt x="7557" y="21113"/>
                    <a:pt x="8001" y="21240"/>
                    <a:pt x="8429" y="21337"/>
                  </a:cubicBezTo>
                  <a:cubicBezTo>
                    <a:pt x="8858" y="21433"/>
                    <a:pt x="9271" y="21499"/>
                    <a:pt x="9666" y="21540"/>
                  </a:cubicBezTo>
                  <a:cubicBezTo>
                    <a:pt x="10062" y="21582"/>
                    <a:pt x="10440" y="21600"/>
                    <a:pt x="10800" y="21600"/>
                  </a:cubicBezTo>
                  <a:cubicBezTo>
                    <a:pt x="11160" y="21600"/>
                    <a:pt x="11538" y="21582"/>
                    <a:pt x="11934" y="21540"/>
                  </a:cubicBezTo>
                  <a:cubicBezTo>
                    <a:pt x="12329" y="21499"/>
                    <a:pt x="12742" y="21433"/>
                    <a:pt x="13171" y="21337"/>
                  </a:cubicBezTo>
                  <a:cubicBezTo>
                    <a:pt x="13599" y="21240"/>
                    <a:pt x="14043" y="21113"/>
                    <a:pt x="14497" y="20948"/>
                  </a:cubicBezTo>
                  <a:cubicBezTo>
                    <a:pt x="14951" y="20782"/>
                    <a:pt x="15415" y="20579"/>
                    <a:pt x="15882" y="20329"/>
                  </a:cubicBezTo>
                  <a:cubicBezTo>
                    <a:pt x="16349" y="20080"/>
                    <a:pt x="16819" y="19786"/>
                    <a:pt x="17280" y="19440"/>
                  </a:cubicBezTo>
                  <a:cubicBezTo>
                    <a:pt x="17741" y="19094"/>
                    <a:pt x="18192" y="18698"/>
                    <a:pt x="18621" y="18248"/>
                  </a:cubicBezTo>
                  <a:cubicBezTo>
                    <a:pt x="19049" y="17799"/>
                    <a:pt x="19453" y="17297"/>
                    <a:pt x="19816" y="16745"/>
                  </a:cubicBezTo>
                  <a:cubicBezTo>
                    <a:pt x="20180" y="16194"/>
                    <a:pt x="20503" y="15593"/>
                    <a:pt x="20769" y="14954"/>
                  </a:cubicBezTo>
                  <a:cubicBezTo>
                    <a:pt x="21035" y="14315"/>
                    <a:pt x="21245" y="13637"/>
                    <a:pt x="21386" y="12939"/>
                  </a:cubicBezTo>
                  <a:cubicBezTo>
                    <a:pt x="21527" y="12240"/>
                    <a:pt x="21600" y="11520"/>
                    <a:pt x="21600" y="10800"/>
                  </a:cubicBezTo>
                  <a:close/>
                  <a:moveTo>
                    <a:pt x="21600" y="10800"/>
                  </a:moveTo>
                </a:path>
              </a:pathLst>
            </a:custGeom>
            <a:solidFill>
              <a:schemeClr val="bg1">
                <a:lumMod val="90000"/>
                <a:lumOff val="1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6" name="Group 40"/>
            <p:cNvGrpSpPr>
              <a:grpSpLocks/>
            </p:cNvGrpSpPr>
            <p:nvPr/>
          </p:nvGrpSpPr>
          <p:grpSpPr bwMode="auto">
            <a:xfrm>
              <a:off x="248" y="0"/>
              <a:ext cx="1626" cy="4143"/>
              <a:chOff x="0" y="0"/>
              <a:chExt cx="1626" cy="4143"/>
            </a:xfrm>
          </p:grpSpPr>
          <p:grpSp>
            <p:nvGrpSpPr>
              <p:cNvPr id="105" name="Group 4"/>
              <p:cNvGrpSpPr>
                <a:grpSpLocks/>
              </p:cNvGrpSpPr>
              <p:nvPr/>
            </p:nvGrpSpPr>
            <p:grpSpPr bwMode="auto">
              <a:xfrm>
                <a:off x="696" y="2472"/>
                <a:ext cx="354" cy="1620"/>
                <a:chOff x="0" y="0"/>
                <a:chExt cx="354" cy="1620"/>
              </a:xfrm>
            </p:grpSpPr>
            <p:sp>
              <p:nvSpPr>
                <p:cNvPr id="141" name="AutoShape 2"/>
                <p:cNvSpPr>
                  <a:spLocks/>
                </p:cNvSpPr>
                <p:nvPr/>
              </p:nvSpPr>
              <p:spPr bwMode="auto">
                <a:xfrm>
                  <a:off x="120" y="1384"/>
                  <a:ext cx="234" cy="236"/>
                </a:xfrm>
                <a:custGeom>
                  <a:avLst/>
                  <a:gdLst/>
                  <a:ahLst/>
                  <a:cxnLst/>
                  <a:rect l="0" t="0" r="r" b="b"/>
                  <a:pathLst>
                    <a:path w="20276" h="20022">
                      <a:moveTo>
                        <a:pt x="15699" y="451"/>
                      </a:moveTo>
                      <a:cubicBezTo>
                        <a:pt x="15699" y="451"/>
                        <a:pt x="20031" y="13649"/>
                        <a:pt x="20273" y="16948"/>
                      </a:cubicBezTo>
                      <a:cubicBezTo>
                        <a:pt x="20513" y="20248"/>
                        <a:pt x="5349" y="20483"/>
                        <a:pt x="3905" y="19541"/>
                      </a:cubicBezTo>
                      <a:cubicBezTo>
                        <a:pt x="2461" y="18598"/>
                        <a:pt x="-1087" y="2806"/>
                        <a:pt x="326" y="2336"/>
                      </a:cubicBezTo>
                      <a:cubicBezTo>
                        <a:pt x="1739" y="1866"/>
                        <a:pt x="15193" y="-1117"/>
                        <a:pt x="15699" y="451"/>
                      </a:cubicBezTo>
                      <a:close/>
                      <a:moveTo>
                        <a:pt x="15699" y="451"/>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42" name="AutoShape 3"/>
                <p:cNvSpPr>
                  <a:spLocks/>
                </p:cNvSpPr>
                <p:nvPr/>
              </p:nvSpPr>
              <p:spPr bwMode="auto">
                <a:xfrm>
                  <a:off x="0" y="0"/>
                  <a:ext cx="333" cy="1447"/>
                </a:xfrm>
                <a:custGeom>
                  <a:avLst/>
                  <a:gdLst/>
                  <a:ahLst/>
                  <a:cxnLst/>
                  <a:rect l="0" t="0" r="r" b="b"/>
                  <a:pathLst>
                    <a:path w="21600" h="20525">
                      <a:moveTo>
                        <a:pt x="9180" y="19891"/>
                      </a:moveTo>
                      <a:cubicBezTo>
                        <a:pt x="9180" y="19891"/>
                        <a:pt x="13140" y="20719"/>
                        <a:pt x="16380" y="20483"/>
                      </a:cubicBezTo>
                      <a:cubicBezTo>
                        <a:pt x="19620" y="20246"/>
                        <a:pt x="21600" y="19891"/>
                        <a:pt x="21600" y="19891"/>
                      </a:cubicBezTo>
                      <a:cubicBezTo>
                        <a:pt x="21600" y="19891"/>
                        <a:pt x="16380" y="13113"/>
                        <a:pt x="15390" y="10157"/>
                      </a:cubicBezTo>
                      <a:cubicBezTo>
                        <a:pt x="14400" y="7201"/>
                        <a:pt x="17471" y="1334"/>
                        <a:pt x="16560" y="226"/>
                      </a:cubicBezTo>
                      <a:cubicBezTo>
                        <a:pt x="15648" y="-881"/>
                        <a:pt x="0" y="2432"/>
                        <a:pt x="0" y="2432"/>
                      </a:cubicBezTo>
                      <a:cubicBezTo>
                        <a:pt x="0" y="2432"/>
                        <a:pt x="5400" y="17606"/>
                        <a:pt x="9180" y="19891"/>
                      </a:cubicBezTo>
                      <a:close/>
                      <a:moveTo>
                        <a:pt x="9180" y="19891"/>
                      </a:moveTo>
                    </a:path>
                  </a:pathLst>
                </a:custGeom>
                <a:solidFill>
                  <a:srgbClr val="006C9A"/>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06" name="Group 7"/>
              <p:cNvGrpSpPr>
                <a:grpSpLocks/>
              </p:cNvGrpSpPr>
              <p:nvPr/>
            </p:nvGrpSpPr>
            <p:grpSpPr bwMode="auto">
              <a:xfrm>
                <a:off x="464" y="2416"/>
                <a:ext cx="518" cy="1727"/>
                <a:chOff x="0" y="0"/>
                <a:chExt cx="518" cy="1727"/>
              </a:xfrm>
            </p:grpSpPr>
            <p:sp>
              <p:nvSpPr>
                <p:cNvPr id="139" name="AutoShape 5"/>
                <p:cNvSpPr>
                  <a:spLocks/>
                </p:cNvSpPr>
                <p:nvPr/>
              </p:nvSpPr>
              <p:spPr bwMode="auto">
                <a:xfrm>
                  <a:off x="0" y="1464"/>
                  <a:ext cx="427" cy="263"/>
                </a:xfrm>
                <a:custGeom>
                  <a:avLst/>
                  <a:gdLst/>
                  <a:ahLst/>
                  <a:cxnLst/>
                  <a:rect l="0" t="0" r="r" b="b"/>
                  <a:pathLst>
                    <a:path w="21143" h="20277">
                      <a:moveTo>
                        <a:pt x="12307" y="1639"/>
                      </a:moveTo>
                      <a:cubicBezTo>
                        <a:pt x="12307" y="1639"/>
                        <a:pt x="8867" y="10193"/>
                        <a:pt x="8042" y="10835"/>
                      </a:cubicBezTo>
                      <a:cubicBezTo>
                        <a:pt x="7216" y="11476"/>
                        <a:pt x="1575" y="10193"/>
                        <a:pt x="1025" y="10835"/>
                      </a:cubicBezTo>
                      <a:cubicBezTo>
                        <a:pt x="475" y="11476"/>
                        <a:pt x="-213" y="16823"/>
                        <a:pt x="62" y="17678"/>
                      </a:cubicBezTo>
                      <a:cubicBezTo>
                        <a:pt x="338" y="18533"/>
                        <a:pt x="9142" y="20031"/>
                        <a:pt x="11619" y="20244"/>
                      </a:cubicBezTo>
                      <a:cubicBezTo>
                        <a:pt x="14096" y="20458"/>
                        <a:pt x="19598" y="19603"/>
                        <a:pt x="21112" y="18105"/>
                      </a:cubicBezTo>
                      <a:cubicBezTo>
                        <a:pt x="21387" y="17036"/>
                        <a:pt x="19736" y="3135"/>
                        <a:pt x="19186" y="1638"/>
                      </a:cubicBezTo>
                      <a:cubicBezTo>
                        <a:pt x="18635" y="141"/>
                        <a:pt x="12719" y="-1142"/>
                        <a:pt x="12307" y="1639"/>
                      </a:cubicBezTo>
                      <a:close/>
                      <a:moveTo>
                        <a:pt x="12307" y="1639"/>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40" name="AutoShape 6"/>
                <p:cNvSpPr>
                  <a:spLocks/>
                </p:cNvSpPr>
                <p:nvPr/>
              </p:nvSpPr>
              <p:spPr bwMode="auto">
                <a:xfrm>
                  <a:off x="24" y="0"/>
                  <a:ext cx="494" cy="1535"/>
                </a:xfrm>
                <a:custGeom>
                  <a:avLst/>
                  <a:gdLst/>
                  <a:ahLst/>
                  <a:cxnLst/>
                  <a:rect l="0" t="0" r="r" b="b"/>
                  <a:pathLst>
                    <a:path w="21371" h="21307">
                      <a:moveTo>
                        <a:pt x="0" y="52"/>
                      </a:moveTo>
                      <a:cubicBezTo>
                        <a:pt x="0" y="52"/>
                        <a:pt x="480" y="9772"/>
                        <a:pt x="1920" y="11739"/>
                      </a:cubicBezTo>
                      <a:cubicBezTo>
                        <a:pt x="3360" y="13706"/>
                        <a:pt x="7261" y="18682"/>
                        <a:pt x="7591" y="19106"/>
                      </a:cubicBezTo>
                      <a:cubicBezTo>
                        <a:pt x="7591" y="19106"/>
                        <a:pt x="7501" y="19569"/>
                        <a:pt x="7591" y="19800"/>
                      </a:cubicBezTo>
                      <a:cubicBezTo>
                        <a:pt x="7680" y="20032"/>
                        <a:pt x="8760" y="20919"/>
                        <a:pt x="9480" y="21112"/>
                      </a:cubicBezTo>
                      <a:cubicBezTo>
                        <a:pt x="10200" y="21305"/>
                        <a:pt x="15600" y="21536"/>
                        <a:pt x="16877" y="20820"/>
                      </a:cubicBezTo>
                      <a:cubicBezTo>
                        <a:pt x="16877" y="20820"/>
                        <a:pt x="15120" y="17679"/>
                        <a:pt x="14400" y="16406"/>
                      </a:cubicBezTo>
                      <a:cubicBezTo>
                        <a:pt x="13680" y="15133"/>
                        <a:pt x="10440" y="6339"/>
                        <a:pt x="11400" y="3523"/>
                      </a:cubicBezTo>
                      <a:cubicBezTo>
                        <a:pt x="11400" y="3523"/>
                        <a:pt x="18000" y="2135"/>
                        <a:pt x="19800" y="1672"/>
                      </a:cubicBezTo>
                      <a:cubicBezTo>
                        <a:pt x="21600" y="1209"/>
                        <a:pt x="21360" y="167"/>
                        <a:pt x="21360" y="52"/>
                      </a:cubicBezTo>
                      <a:cubicBezTo>
                        <a:pt x="21360" y="-64"/>
                        <a:pt x="0" y="52"/>
                        <a:pt x="0" y="52"/>
                      </a:cubicBezTo>
                      <a:close/>
                      <a:moveTo>
                        <a:pt x="0" y="52"/>
                      </a:moveTo>
                    </a:path>
                  </a:pathLst>
                </a:custGeom>
                <a:solidFill>
                  <a:srgbClr val="006C9A"/>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07" name="Group 24"/>
              <p:cNvGrpSpPr>
                <a:grpSpLocks/>
              </p:cNvGrpSpPr>
              <p:nvPr/>
            </p:nvGrpSpPr>
            <p:grpSpPr bwMode="auto">
              <a:xfrm>
                <a:off x="0" y="0"/>
                <a:ext cx="1201" cy="1539"/>
                <a:chOff x="0" y="0"/>
                <a:chExt cx="1201" cy="1539"/>
              </a:xfrm>
            </p:grpSpPr>
            <p:grpSp>
              <p:nvGrpSpPr>
                <p:cNvPr id="123" name="Group 21"/>
                <p:cNvGrpSpPr>
                  <a:grpSpLocks/>
                </p:cNvGrpSpPr>
                <p:nvPr/>
              </p:nvGrpSpPr>
              <p:grpSpPr bwMode="auto">
                <a:xfrm>
                  <a:off x="0" y="0"/>
                  <a:ext cx="880" cy="705"/>
                  <a:chOff x="0" y="0"/>
                  <a:chExt cx="880" cy="705"/>
                </a:xfrm>
              </p:grpSpPr>
              <p:sp>
                <p:nvSpPr>
                  <p:cNvPr id="126" name="AutoShape 8"/>
                  <p:cNvSpPr>
                    <a:spLocks/>
                  </p:cNvSpPr>
                  <p:nvPr/>
                </p:nvSpPr>
                <p:spPr bwMode="auto">
                  <a:xfrm>
                    <a:off x="120" y="184"/>
                    <a:ext cx="440" cy="221"/>
                  </a:xfrm>
                  <a:custGeom>
                    <a:avLst/>
                    <a:gdLst/>
                    <a:ahLst/>
                    <a:cxnLst/>
                    <a:rect l="0" t="0" r="r" b="b"/>
                    <a:pathLst>
                      <a:path w="21269" h="20868">
                        <a:moveTo>
                          <a:pt x="671" y="20868"/>
                        </a:moveTo>
                        <a:cubicBezTo>
                          <a:pt x="671" y="20868"/>
                          <a:pt x="0" y="18643"/>
                          <a:pt x="0" y="17464"/>
                        </a:cubicBezTo>
                        <a:cubicBezTo>
                          <a:pt x="0" y="16286"/>
                          <a:pt x="2281" y="1100"/>
                          <a:pt x="3354" y="185"/>
                        </a:cubicBezTo>
                        <a:cubicBezTo>
                          <a:pt x="4427" y="-732"/>
                          <a:pt x="11605" y="2017"/>
                          <a:pt x="13148" y="2803"/>
                        </a:cubicBezTo>
                        <a:cubicBezTo>
                          <a:pt x="14691" y="3588"/>
                          <a:pt x="20929" y="6469"/>
                          <a:pt x="21265" y="9086"/>
                        </a:cubicBezTo>
                        <a:cubicBezTo>
                          <a:pt x="21600" y="11705"/>
                          <a:pt x="671" y="20868"/>
                          <a:pt x="671" y="20868"/>
                        </a:cubicBezTo>
                        <a:close/>
                        <a:moveTo>
                          <a:pt x="671" y="20868"/>
                        </a:moveTo>
                      </a:path>
                    </a:pathLst>
                  </a:custGeom>
                  <a:solidFill>
                    <a:srgbClr val="5B819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127" name="Group 11"/>
                  <p:cNvGrpSpPr>
                    <a:grpSpLocks/>
                  </p:cNvGrpSpPr>
                  <p:nvPr/>
                </p:nvGrpSpPr>
                <p:grpSpPr bwMode="auto">
                  <a:xfrm>
                    <a:off x="352" y="168"/>
                    <a:ext cx="528" cy="537"/>
                    <a:chOff x="0" y="0"/>
                    <a:chExt cx="528" cy="537"/>
                  </a:xfrm>
                </p:grpSpPr>
                <p:sp>
                  <p:nvSpPr>
                    <p:cNvPr id="137" name="AutoShape 9"/>
                    <p:cNvSpPr>
                      <a:spLocks/>
                    </p:cNvSpPr>
                    <p:nvPr/>
                  </p:nvSpPr>
                  <p:spPr bwMode="auto">
                    <a:xfrm>
                      <a:off x="40" y="0"/>
                      <a:ext cx="170" cy="83"/>
                    </a:xfrm>
                    <a:custGeom>
                      <a:avLst/>
                      <a:gdLst/>
                      <a:ahLst/>
                      <a:cxnLst/>
                      <a:rect l="0" t="0" r="r" b="b"/>
                      <a:pathLst>
                        <a:path w="21600" h="19970">
                          <a:moveTo>
                            <a:pt x="21600" y="19970"/>
                          </a:moveTo>
                          <a:cubicBezTo>
                            <a:pt x="21600" y="19970"/>
                            <a:pt x="18963" y="2084"/>
                            <a:pt x="15799" y="228"/>
                          </a:cubicBezTo>
                          <a:cubicBezTo>
                            <a:pt x="12634" y="-1630"/>
                            <a:pt x="0" y="8459"/>
                            <a:pt x="0" y="8459"/>
                          </a:cubicBezTo>
                          <a:cubicBezTo>
                            <a:pt x="0" y="8459"/>
                            <a:pt x="18946" y="17752"/>
                            <a:pt x="21600" y="19970"/>
                          </a:cubicBezTo>
                          <a:close/>
                          <a:moveTo>
                            <a:pt x="21600" y="19970"/>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38" name="AutoShape 10"/>
                    <p:cNvSpPr>
                      <a:spLocks/>
                    </p:cNvSpPr>
                    <p:nvPr/>
                  </p:nvSpPr>
                  <p:spPr bwMode="auto">
                    <a:xfrm>
                      <a:off x="0" y="0"/>
                      <a:ext cx="528" cy="537"/>
                    </a:xfrm>
                    <a:custGeom>
                      <a:avLst/>
                      <a:gdLst/>
                      <a:ahLst/>
                      <a:cxnLst/>
                      <a:rect l="0" t="0" r="r" b="b"/>
                      <a:pathLst>
                        <a:path w="20232" h="21600">
                          <a:moveTo>
                            <a:pt x="8757" y="12841"/>
                          </a:moveTo>
                          <a:cubicBezTo>
                            <a:pt x="8757" y="12841"/>
                            <a:pt x="6412" y="14069"/>
                            <a:pt x="5028" y="14069"/>
                          </a:cubicBezTo>
                          <a:cubicBezTo>
                            <a:pt x="3645" y="14069"/>
                            <a:pt x="2720" y="12918"/>
                            <a:pt x="1762" y="12918"/>
                          </a:cubicBezTo>
                          <a:cubicBezTo>
                            <a:pt x="805" y="12918"/>
                            <a:pt x="1284" y="11242"/>
                            <a:pt x="2242" y="11465"/>
                          </a:cubicBezTo>
                          <a:cubicBezTo>
                            <a:pt x="3199" y="11689"/>
                            <a:pt x="4975" y="12132"/>
                            <a:pt x="5613" y="11817"/>
                          </a:cubicBezTo>
                          <a:cubicBezTo>
                            <a:pt x="6252" y="11501"/>
                            <a:pt x="8060" y="5695"/>
                            <a:pt x="7954" y="4578"/>
                          </a:cubicBezTo>
                          <a:cubicBezTo>
                            <a:pt x="7848" y="3461"/>
                            <a:pt x="1357" y="2345"/>
                            <a:pt x="400" y="1675"/>
                          </a:cubicBezTo>
                          <a:cubicBezTo>
                            <a:pt x="-558" y="1005"/>
                            <a:pt x="506" y="0"/>
                            <a:pt x="506" y="0"/>
                          </a:cubicBezTo>
                          <a:cubicBezTo>
                            <a:pt x="506" y="0"/>
                            <a:pt x="4017" y="1117"/>
                            <a:pt x="4975" y="1228"/>
                          </a:cubicBezTo>
                          <a:cubicBezTo>
                            <a:pt x="5932" y="1340"/>
                            <a:pt x="8273" y="1340"/>
                            <a:pt x="9125" y="2457"/>
                          </a:cubicBezTo>
                          <a:cubicBezTo>
                            <a:pt x="9976" y="3573"/>
                            <a:pt x="10827" y="9268"/>
                            <a:pt x="10827" y="9268"/>
                          </a:cubicBezTo>
                          <a:cubicBezTo>
                            <a:pt x="10827" y="9268"/>
                            <a:pt x="19074" y="16303"/>
                            <a:pt x="20058" y="18201"/>
                          </a:cubicBezTo>
                          <a:cubicBezTo>
                            <a:pt x="21042" y="20099"/>
                            <a:pt x="17531" y="21600"/>
                            <a:pt x="17531" y="21600"/>
                          </a:cubicBezTo>
                          <a:cubicBezTo>
                            <a:pt x="17531" y="21600"/>
                            <a:pt x="9560" y="12282"/>
                            <a:pt x="8757" y="12841"/>
                          </a:cubicBezTo>
                          <a:close/>
                          <a:moveTo>
                            <a:pt x="8757" y="12841"/>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28" name="Group 15"/>
                  <p:cNvGrpSpPr>
                    <a:grpSpLocks/>
                  </p:cNvGrpSpPr>
                  <p:nvPr/>
                </p:nvGrpSpPr>
                <p:grpSpPr bwMode="auto">
                  <a:xfrm>
                    <a:off x="136" y="192"/>
                    <a:ext cx="427" cy="272"/>
                    <a:chOff x="0" y="0"/>
                    <a:chExt cx="427" cy="272"/>
                  </a:xfrm>
                </p:grpSpPr>
                <p:sp>
                  <p:nvSpPr>
                    <p:cNvPr id="134" name="AutoShape 12"/>
                    <p:cNvSpPr>
                      <a:spLocks/>
                    </p:cNvSpPr>
                    <p:nvPr/>
                  </p:nvSpPr>
                  <p:spPr bwMode="auto">
                    <a:xfrm>
                      <a:off x="0" y="0"/>
                      <a:ext cx="427" cy="272"/>
                    </a:xfrm>
                    <a:custGeom>
                      <a:avLst/>
                      <a:gdLst/>
                      <a:ahLst/>
                      <a:cxnLst/>
                      <a:rect l="0" t="0" r="r" b="b"/>
                      <a:pathLst>
                        <a:path w="20987" h="21064">
                          <a:moveTo>
                            <a:pt x="11888" y="1976"/>
                          </a:moveTo>
                          <a:cubicBezTo>
                            <a:pt x="5437" y="-376"/>
                            <a:pt x="3604" y="-422"/>
                            <a:pt x="3196" y="760"/>
                          </a:cubicBezTo>
                          <a:cubicBezTo>
                            <a:pt x="2787" y="1942"/>
                            <a:pt x="-484" y="15160"/>
                            <a:pt x="61" y="16020"/>
                          </a:cubicBezTo>
                          <a:cubicBezTo>
                            <a:pt x="606" y="16879"/>
                            <a:pt x="15243" y="20949"/>
                            <a:pt x="17226" y="21064"/>
                          </a:cubicBezTo>
                          <a:cubicBezTo>
                            <a:pt x="19208" y="21178"/>
                            <a:pt x="21116" y="7637"/>
                            <a:pt x="20980" y="6348"/>
                          </a:cubicBezTo>
                          <a:cubicBezTo>
                            <a:pt x="20843" y="5058"/>
                            <a:pt x="13124" y="2426"/>
                            <a:pt x="11888" y="1976"/>
                          </a:cubicBezTo>
                          <a:close/>
                          <a:moveTo>
                            <a:pt x="11888" y="1976"/>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35" name="AutoShape 13"/>
                    <p:cNvSpPr>
                      <a:spLocks/>
                    </p:cNvSpPr>
                    <p:nvPr/>
                  </p:nvSpPr>
                  <p:spPr bwMode="auto">
                    <a:xfrm>
                      <a:off x="48" y="31"/>
                      <a:ext cx="291" cy="198"/>
                    </a:xfrm>
                    <a:custGeom>
                      <a:avLst/>
                      <a:gdLst/>
                      <a:ahLst/>
                      <a:cxnLst/>
                      <a:rect l="0" t="0" r="r" b="b"/>
                      <a:pathLst>
                        <a:path w="20905" h="21027">
                          <a:moveTo>
                            <a:pt x="13471" y="2111"/>
                          </a:moveTo>
                          <a:cubicBezTo>
                            <a:pt x="6161" y="-402"/>
                            <a:pt x="4085" y="-451"/>
                            <a:pt x="3621" y="812"/>
                          </a:cubicBezTo>
                          <a:cubicBezTo>
                            <a:pt x="3158" y="2074"/>
                            <a:pt x="-548" y="16200"/>
                            <a:pt x="69" y="17118"/>
                          </a:cubicBezTo>
                          <a:cubicBezTo>
                            <a:pt x="687" y="18036"/>
                            <a:pt x="14397" y="20903"/>
                            <a:pt x="16644" y="21026"/>
                          </a:cubicBezTo>
                          <a:cubicBezTo>
                            <a:pt x="18890" y="21149"/>
                            <a:pt x="21052" y="6680"/>
                            <a:pt x="20898" y="5301"/>
                          </a:cubicBezTo>
                          <a:cubicBezTo>
                            <a:pt x="20744" y="3923"/>
                            <a:pt x="14872" y="2593"/>
                            <a:pt x="13471" y="2111"/>
                          </a:cubicBezTo>
                          <a:close/>
                          <a:moveTo>
                            <a:pt x="13471" y="2111"/>
                          </a:moveTo>
                        </a:path>
                      </a:pathLst>
                    </a:custGeom>
                    <a:solidFill>
                      <a:srgbClr val="5B819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36" name="AutoShape 14"/>
                    <p:cNvSpPr>
                      <a:spLocks/>
                    </p:cNvSpPr>
                    <p:nvPr/>
                  </p:nvSpPr>
                  <p:spPr bwMode="auto">
                    <a:xfrm>
                      <a:off x="344" y="144"/>
                      <a:ext cx="41" cy="41"/>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BEBEBE"/>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29" name="Group 20"/>
                  <p:cNvGrpSpPr>
                    <a:grpSpLocks/>
                  </p:cNvGrpSpPr>
                  <p:nvPr/>
                </p:nvGrpSpPr>
                <p:grpSpPr bwMode="auto">
                  <a:xfrm>
                    <a:off x="0" y="0"/>
                    <a:ext cx="294" cy="235"/>
                    <a:chOff x="0" y="0"/>
                    <a:chExt cx="294" cy="235"/>
                  </a:xfrm>
                </p:grpSpPr>
                <p:sp>
                  <p:nvSpPr>
                    <p:cNvPr id="130" name="AutoShape 16"/>
                    <p:cNvSpPr>
                      <a:spLocks/>
                    </p:cNvSpPr>
                    <p:nvPr/>
                  </p:nvSpPr>
                  <p:spPr bwMode="auto">
                    <a:xfrm>
                      <a:off x="272" y="0"/>
                      <a:ext cx="22" cy="90"/>
                    </a:xfrm>
                    <a:custGeom>
                      <a:avLst/>
                      <a:gdLst/>
                      <a:ahLst/>
                      <a:cxnLst/>
                      <a:rect l="0" t="0" r="r" b="b"/>
                      <a:pathLst>
                        <a:path w="17887" h="19955">
                          <a:moveTo>
                            <a:pt x="14492" y="1319"/>
                          </a:moveTo>
                          <a:cubicBezTo>
                            <a:pt x="12065" y="-936"/>
                            <a:pt x="-14" y="-72"/>
                            <a:pt x="602" y="2194"/>
                          </a:cubicBezTo>
                          <a:cubicBezTo>
                            <a:pt x="2046" y="7513"/>
                            <a:pt x="-1246" y="12840"/>
                            <a:pt x="552" y="18127"/>
                          </a:cubicBezTo>
                          <a:cubicBezTo>
                            <a:pt x="1324" y="20390"/>
                            <a:pt x="13789" y="20664"/>
                            <a:pt x="14847" y="18317"/>
                          </a:cubicBezTo>
                          <a:cubicBezTo>
                            <a:pt x="17367" y="12758"/>
                            <a:pt x="20354" y="6770"/>
                            <a:pt x="14492" y="1319"/>
                          </a:cubicBezTo>
                          <a:close/>
                          <a:moveTo>
                            <a:pt x="14492" y="1319"/>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31" name="AutoShape 17"/>
                    <p:cNvSpPr>
                      <a:spLocks/>
                    </p:cNvSpPr>
                    <p:nvPr/>
                  </p:nvSpPr>
                  <p:spPr bwMode="auto">
                    <a:xfrm>
                      <a:off x="160" y="32"/>
                      <a:ext cx="36" cy="71"/>
                    </a:xfrm>
                    <a:custGeom>
                      <a:avLst/>
                      <a:gdLst/>
                      <a:ahLst/>
                      <a:cxnLst/>
                      <a:rect l="0" t="0" r="r" b="b"/>
                      <a:pathLst>
                        <a:path w="18847" h="18898">
                          <a:moveTo>
                            <a:pt x="18642" y="15596"/>
                          </a:moveTo>
                          <a:cubicBezTo>
                            <a:pt x="15633" y="10646"/>
                            <a:pt x="13577" y="5511"/>
                            <a:pt x="8301" y="1024"/>
                          </a:cubicBezTo>
                          <a:cubicBezTo>
                            <a:pt x="5582" y="-1285"/>
                            <a:pt x="-1448" y="699"/>
                            <a:pt x="265" y="3137"/>
                          </a:cubicBezTo>
                          <a:cubicBezTo>
                            <a:pt x="3712" y="8046"/>
                            <a:pt x="5591" y="13122"/>
                            <a:pt x="10320" y="17782"/>
                          </a:cubicBezTo>
                          <a:cubicBezTo>
                            <a:pt x="12890" y="20315"/>
                            <a:pt x="20152" y="18080"/>
                            <a:pt x="18642" y="15596"/>
                          </a:cubicBezTo>
                          <a:close/>
                          <a:moveTo>
                            <a:pt x="18642" y="15596"/>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32" name="AutoShape 18"/>
                    <p:cNvSpPr>
                      <a:spLocks/>
                    </p:cNvSpPr>
                    <p:nvPr/>
                  </p:nvSpPr>
                  <p:spPr bwMode="auto">
                    <a:xfrm>
                      <a:off x="48" y="111"/>
                      <a:ext cx="85" cy="51"/>
                    </a:xfrm>
                    <a:custGeom>
                      <a:avLst/>
                      <a:gdLst/>
                      <a:ahLst/>
                      <a:cxnLst/>
                      <a:rect l="0" t="0" r="r" b="b"/>
                      <a:pathLst>
                        <a:path w="19466" h="19360">
                          <a:moveTo>
                            <a:pt x="18698" y="12757"/>
                          </a:moveTo>
                          <a:cubicBezTo>
                            <a:pt x="14047" y="7194"/>
                            <a:pt x="8229" y="3622"/>
                            <a:pt x="2899" y="285"/>
                          </a:cubicBezTo>
                          <a:cubicBezTo>
                            <a:pt x="369" y="-1301"/>
                            <a:pt x="-1155" y="4146"/>
                            <a:pt x="1095" y="6497"/>
                          </a:cubicBezTo>
                          <a:cubicBezTo>
                            <a:pt x="5929" y="11548"/>
                            <a:pt x="11370" y="16420"/>
                            <a:pt x="16843" y="19221"/>
                          </a:cubicBezTo>
                          <a:cubicBezTo>
                            <a:pt x="18950" y="20299"/>
                            <a:pt x="20445" y="14846"/>
                            <a:pt x="18698" y="12757"/>
                          </a:cubicBezTo>
                          <a:close/>
                          <a:moveTo>
                            <a:pt x="18698" y="12757"/>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33" name="AutoShape 19"/>
                    <p:cNvSpPr>
                      <a:spLocks/>
                    </p:cNvSpPr>
                    <p:nvPr/>
                  </p:nvSpPr>
                  <p:spPr bwMode="auto">
                    <a:xfrm>
                      <a:off x="0" y="208"/>
                      <a:ext cx="84" cy="27"/>
                    </a:xfrm>
                    <a:custGeom>
                      <a:avLst/>
                      <a:gdLst/>
                      <a:ahLst/>
                      <a:cxnLst/>
                      <a:rect l="0" t="0" r="r" b="b"/>
                      <a:pathLst>
                        <a:path w="20135" h="19345">
                          <a:moveTo>
                            <a:pt x="18374" y="5530"/>
                          </a:moveTo>
                          <a:cubicBezTo>
                            <a:pt x="15822" y="3706"/>
                            <a:pt x="13108" y="3493"/>
                            <a:pt x="10504" y="2372"/>
                          </a:cubicBezTo>
                          <a:cubicBezTo>
                            <a:pt x="7654" y="1144"/>
                            <a:pt x="4793" y="112"/>
                            <a:pt x="1910" y="0"/>
                          </a:cubicBezTo>
                          <a:cubicBezTo>
                            <a:pt x="-679" y="-100"/>
                            <a:pt x="-527" y="10932"/>
                            <a:pt x="1710" y="12600"/>
                          </a:cubicBezTo>
                          <a:cubicBezTo>
                            <a:pt x="6689" y="16327"/>
                            <a:pt x="13035" y="21500"/>
                            <a:pt x="18169" y="18392"/>
                          </a:cubicBezTo>
                          <a:cubicBezTo>
                            <a:pt x="20578" y="16936"/>
                            <a:pt x="20921" y="7349"/>
                            <a:pt x="18374" y="5530"/>
                          </a:cubicBezTo>
                          <a:close/>
                          <a:moveTo>
                            <a:pt x="18374" y="553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sp>
              <p:nvSpPr>
                <p:cNvPr id="124" name="AutoShape 22"/>
                <p:cNvSpPr>
                  <a:spLocks/>
                </p:cNvSpPr>
                <p:nvPr/>
              </p:nvSpPr>
              <p:spPr bwMode="auto">
                <a:xfrm>
                  <a:off x="752" y="584"/>
                  <a:ext cx="212" cy="247"/>
                </a:xfrm>
                <a:custGeom>
                  <a:avLst/>
                  <a:gdLst/>
                  <a:ahLst/>
                  <a:cxnLst/>
                  <a:rect l="0" t="0" r="r" b="b"/>
                  <a:pathLst>
                    <a:path w="21600" h="21081">
                      <a:moveTo>
                        <a:pt x="0" y="8869"/>
                      </a:moveTo>
                      <a:cubicBezTo>
                        <a:pt x="0" y="8869"/>
                        <a:pt x="4021" y="-6"/>
                        <a:pt x="12135" y="0"/>
                      </a:cubicBezTo>
                      <a:cubicBezTo>
                        <a:pt x="12135" y="0"/>
                        <a:pt x="19832" y="9956"/>
                        <a:pt x="21600" y="13181"/>
                      </a:cubicBezTo>
                      <a:cubicBezTo>
                        <a:pt x="21600" y="13181"/>
                        <a:pt x="13345" y="21594"/>
                        <a:pt x="8966" y="21056"/>
                      </a:cubicBezTo>
                      <a:cubicBezTo>
                        <a:pt x="8966" y="21056"/>
                        <a:pt x="1665" y="11971"/>
                        <a:pt x="0" y="8869"/>
                      </a:cubicBezTo>
                      <a:close/>
                      <a:moveTo>
                        <a:pt x="0" y="8869"/>
                      </a:moveTo>
                    </a:path>
                  </a:pathLst>
                </a:custGeom>
                <a:solidFill>
                  <a:srgbClr val="C39E0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25" name="AutoShape 23"/>
                <p:cNvSpPr>
                  <a:spLocks/>
                </p:cNvSpPr>
                <p:nvPr/>
              </p:nvSpPr>
              <p:spPr bwMode="auto">
                <a:xfrm>
                  <a:off x="856" y="736"/>
                  <a:ext cx="345" cy="803"/>
                </a:xfrm>
                <a:custGeom>
                  <a:avLst/>
                  <a:gdLst/>
                  <a:ahLst/>
                  <a:cxnLst/>
                  <a:rect l="0" t="0" r="r" b="b"/>
                  <a:pathLst>
                    <a:path w="21130" h="20306">
                      <a:moveTo>
                        <a:pt x="5613" y="35"/>
                      </a:moveTo>
                      <a:cubicBezTo>
                        <a:pt x="5613" y="35"/>
                        <a:pt x="12405" y="5720"/>
                        <a:pt x="15217" y="8005"/>
                      </a:cubicBezTo>
                      <a:cubicBezTo>
                        <a:pt x="18028" y="10291"/>
                        <a:pt x="20623" y="16929"/>
                        <a:pt x="21111" y="19106"/>
                      </a:cubicBezTo>
                      <a:cubicBezTo>
                        <a:pt x="21600" y="21284"/>
                        <a:pt x="12502" y="20003"/>
                        <a:pt x="12852" y="19106"/>
                      </a:cubicBezTo>
                      <a:cubicBezTo>
                        <a:pt x="13201" y="18210"/>
                        <a:pt x="6287" y="6756"/>
                        <a:pt x="0" y="2072"/>
                      </a:cubicBezTo>
                      <a:cubicBezTo>
                        <a:pt x="0" y="2072"/>
                        <a:pt x="2892" y="-316"/>
                        <a:pt x="5613" y="35"/>
                      </a:cubicBezTo>
                      <a:close/>
                      <a:moveTo>
                        <a:pt x="5613" y="35"/>
                      </a:moveTo>
                    </a:path>
                  </a:pathLst>
                </a:custGeom>
                <a:solidFill>
                  <a:srgbClr val="E4BD0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08" name="Group 28"/>
              <p:cNvGrpSpPr>
                <a:grpSpLocks/>
              </p:cNvGrpSpPr>
              <p:nvPr/>
            </p:nvGrpSpPr>
            <p:grpSpPr bwMode="auto">
              <a:xfrm>
                <a:off x="136" y="1216"/>
                <a:ext cx="1088" cy="1298"/>
                <a:chOff x="0" y="0"/>
                <a:chExt cx="1088" cy="1298"/>
              </a:xfrm>
            </p:grpSpPr>
            <p:sp>
              <p:nvSpPr>
                <p:cNvPr id="120" name="AutoShape 25"/>
                <p:cNvSpPr>
                  <a:spLocks/>
                </p:cNvSpPr>
                <p:nvPr/>
              </p:nvSpPr>
              <p:spPr bwMode="auto">
                <a:xfrm>
                  <a:off x="848" y="0"/>
                  <a:ext cx="145" cy="209"/>
                </a:xfrm>
                <a:custGeom>
                  <a:avLst/>
                  <a:gdLst/>
                  <a:ahLst/>
                  <a:cxnLst/>
                  <a:rect l="0" t="0" r="r" b="b"/>
                  <a:pathLst>
                    <a:path w="20123" h="20227">
                      <a:moveTo>
                        <a:pt x="2945" y="6604"/>
                      </a:moveTo>
                      <a:cubicBezTo>
                        <a:pt x="2945" y="6604"/>
                        <a:pt x="-511" y="15665"/>
                        <a:pt x="65" y="17076"/>
                      </a:cubicBezTo>
                      <a:cubicBezTo>
                        <a:pt x="641" y="18488"/>
                        <a:pt x="16169" y="21136"/>
                        <a:pt x="16757" y="19912"/>
                      </a:cubicBezTo>
                      <a:cubicBezTo>
                        <a:pt x="17345" y="18689"/>
                        <a:pt x="18785" y="12036"/>
                        <a:pt x="19937" y="9819"/>
                      </a:cubicBezTo>
                      <a:cubicBezTo>
                        <a:pt x="21089" y="7601"/>
                        <a:pt x="16629" y="513"/>
                        <a:pt x="13676" y="24"/>
                      </a:cubicBezTo>
                      <a:cubicBezTo>
                        <a:pt x="10722" y="-464"/>
                        <a:pt x="2945" y="6604"/>
                        <a:pt x="2945" y="6604"/>
                      </a:cubicBezTo>
                      <a:close/>
                      <a:moveTo>
                        <a:pt x="2945" y="6604"/>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21" name="AutoShape 26"/>
                <p:cNvSpPr>
                  <a:spLocks/>
                </p:cNvSpPr>
                <p:nvPr/>
              </p:nvSpPr>
              <p:spPr bwMode="auto">
                <a:xfrm>
                  <a:off x="0" y="216"/>
                  <a:ext cx="1088" cy="1082"/>
                </a:xfrm>
                <a:custGeom>
                  <a:avLst/>
                  <a:gdLst/>
                  <a:ahLst/>
                  <a:cxnLst/>
                  <a:rect l="0" t="0" r="r" b="b"/>
                  <a:pathLst>
                    <a:path w="20701" h="20548">
                      <a:moveTo>
                        <a:pt x="16811" y="19455"/>
                      </a:moveTo>
                      <a:cubicBezTo>
                        <a:pt x="16811" y="19455"/>
                        <a:pt x="16705" y="14867"/>
                        <a:pt x="17907" y="10793"/>
                      </a:cubicBezTo>
                      <a:cubicBezTo>
                        <a:pt x="19109" y="6719"/>
                        <a:pt x="21527" y="2001"/>
                        <a:pt x="20417" y="108"/>
                      </a:cubicBezTo>
                      <a:cubicBezTo>
                        <a:pt x="20417" y="108"/>
                        <a:pt x="19506" y="-135"/>
                        <a:pt x="18356" y="108"/>
                      </a:cubicBezTo>
                      <a:cubicBezTo>
                        <a:pt x="17207" y="351"/>
                        <a:pt x="15106" y="257"/>
                        <a:pt x="15106" y="257"/>
                      </a:cubicBezTo>
                      <a:cubicBezTo>
                        <a:pt x="15106" y="257"/>
                        <a:pt x="13045" y="391"/>
                        <a:pt x="12530" y="509"/>
                      </a:cubicBezTo>
                      <a:cubicBezTo>
                        <a:pt x="12015" y="628"/>
                        <a:pt x="8646" y="3318"/>
                        <a:pt x="6585" y="3674"/>
                      </a:cubicBezTo>
                      <a:cubicBezTo>
                        <a:pt x="4524" y="4029"/>
                        <a:pt x="2939" y="2749"/>
                        <a:pt x="2503" y="1965"/>
                      </a:cubicBezTo>
                      <a:cubicBezTo>
                        <a:pt x="2067" y="1182"/>
                        <a:pt x="86" y="1268"/>
                        <a:pt x="6" y="1996"/>
                      </a:cubicBezTo>
                      <a:cubicBezTo>
                        <a:pt x="-73" y="2724"/>
                        <a:pt x="601" y="4741"/>
                        <a:pt x="3058" y="6007"/>
                      </a:cubicBezTo>
                      <a:cubicBezTo>
                        <a:pt x="5515" y="7273"/>
                        <a:pt x="9518" y="6363"/>
                        <a:pt x="9518" y="6363"/>
                      </a:cubicBezTo>
                      <a:cubicBezTo>
                        <a:pt x="9518" y="6363"/>
                        <a:pt x="5436" y="13087"/>
                        <a:pt x="6189" y="20088"/>
                      </a:cubicBezTo>
                      <a:cubicBezTo>
                        <a:pt x="6189" y="20088"/>
                        <a:pt x="11809" y="21465"/>
                        <a:pt x="16811" y="19455"/>
                      </a:cubicBezTo>
                      <a:close/>
                      <a:moveTo>
                        <a:pt x="16811" y="19455"/>
                      </a:moveTo>
                    </a:path>
                  </a:pathLst>
                </a:custGeom>
                <a:solidFill>
                  <a:srgbClr val="FFC70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22" name="AutoShape 27"/>
                <p:cNvSpPr>
                  <a:spLocks/>
                </p:cNvSpPr>
                <p:nvPr/>
              </p:nvSpPr>
              <p:spPr bwMode="auto">
                <a:xfrm>
                  <a:off x="752" y="168"/>
                  <a:ext cx="273" cy="83"/>
                </a:xfrm>
                <a:custGeom>
                  <a:avLst/>
                  <a:gdLst/>
                  <a:ahLst/>
                  <a:cxnLst/>
                  <a:rect l="0" t="0" r="r" b="b"/>
                  <a:pathLst>
                    <a:path w="21329" h="15494">
                      <a:moveTo>
                        <a:pt x="0" y="11660"/>
                      </a:moveTo>
                      <a:cubicBezTo>
                        <a:pt x="0" y="11660"/>
                        <a:pt x="1299" y="860"/>
                        <a:pt x="1949" y="88"/>
                      </a:cubicBezTo>
                      <a:cubicBezTo>
                        <a:pt x="2598" y="-683"/>
                        <a:pt x="16890" y="3946"/>
                        <a:pt x="21113" y="88"/>
                      </a:cubicBezTo>
                      <a:cubicBezTo>
                        <a:pt x="21113" y="88"/>
                        <a:pt x="21600" y="5875"/>
                        <a:pt x="21113" y="10503"/>
                      </a:cubicBezTo>
                      <a:cubicBezTo>
                        <a:pt x="21113" y="10502"/>
                        <a:pt x="16078" y="20917"/>
                        <a:pt x="0" y="11660"/>
                      </a:cubicBezTo>
                      <a:close/>
                      <a:moveTo>
                        <a:pt x="0" y="11660"/>
                      </a:moveTo>
                    </a:path>
                  </a:pathLst>
                </a:custGeom>
                <a:solidFill>
                  <a:srgbClr val="C39E0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09" name="Group 31"/>
              <p:cNvGrpSpPr>
                <a:grpSpLocks/>
              </p:cNvGrpSpPr>
              <p:nvPr/>
            </p:nvGrpSpPr>
            <p:grpSpPr bwMode="auto">
              <a:xfrm>
                <a:off x="48" y="712"/>
                <a:ext cx="374" cy="873"/>
                <a:chOff x="0" y="0"/>
                <a:chExt cx="374" cy="873"/>
              </a:xfrm>
            </p:grpSpPr>
            <p:sp>
              <p:nvSpPr>
                <p:cNvPr id="118" name="AutoShape 29"/>
                <p:cNvSpPr>
                  <a:spLocks/>
                </p:cNvSpPr>
                <p:nvPr/>
              </p:nvSpPr>
              <p:spPr bwMode="auto">
                <a:xfrm>
                  <a:off x="40" y="0"/>
                  <a:ext cx="334" cy="692"/>
                </a:xfrm>
                <a:custGeom>
                  <a:avLst/>
                  <a:gdLst/>
                  <a:ahLst/>
                  <a:cxnLst/>
                  <a:rect l="0" t="0" r="r" b="b"/>
                  <a:pathLst>
                    <a:path w="21372" h="19979">
                      <a:moveTo>
                        <a:pt x="0" y="18496"/>
                      </a:moveTo>
                      <a:cubicBezTo>
                        <a:pt x="0" y="18496"/>
                        <a:pt x="1859" y="13261"/>
                        <a:pt x="4730" y="10674"/>
                      </a:cubicBezTo>
                      <a:cubicBezTo>
                        <a:pt x="4730" y="10674"/>
                        <a:pt x="3459" y="6121"/>
                        <a:pt x="4730" y="5580"/>
                      </a:cubicBezTo>
                      <a:cubicBezTo>
                        <a:pt x="6000" y="5038"/>
                        <a:pt x="8533" y="5319"/>
                        <a:pt x="8800" y="5500"/>
                      </a:cubicBezTo>
                      <a:cubicBezTo>
                        <a:pt x="8800" y="5500"/>
                        <a:pt x="9600" y="145"/>
                        <a:pt x="10534" y="24"/>
                      </a:cubicBezTo>
                      <a:cubicBezTo>
                        <a:pt x="11467" y="-96"/>
                        <a:pt x="13467" y="205"/>
                        <a:pt x="13067" y="1348"/>
                      </a:cubicBezTo>
                      <a:cubicBezTo>
                        <a:pt x="12667" y="2491"/>
                        <a:pt x="12905" y="5560"/>
                        <a:pt x="13119" y="5800"/>
                      </a:cubicBezTo>
                      <a:cubicBezTo>
                        <a:pt x="13334" y="6041"/>
                        <a:pt x="17200" y="806"/>
                        <a:pt x="18267" y="686"/>
                      </a:cubicBezTo>
                      <a:cubicBezTo>
                        <a:pt x="19334" y="566"/>
                        <a:pt x="21200" y="1107"/>
                        <a:pt x="20667" y="1709"/>
                      </a:cubicBezTo>
                      <a:cubicBezTo>
                        <a:pt x="20134" y="2311"/>
                        <a:pt x="17067" y="6282"/>
                        <a:pt x="17067" y="6883"/>
                      </a:cubicBezTo>
                      <a:cubicBezTo>
                        <a:pt x="17067" y="7485"/>
                        <a:pt x="17600" y="8207"/>
                        <a:pt x="18133" y="8388"/>
                      </a:cubicBezTo>
                      <a:cubicBezTo>
                        <a:pt x="18667" y="8568"/>
                        <a:pt x="21067" y="8267"/>
                        <a:pt x="21333" y="8628"/>
                      </a:cubicBezTo>
                      <a:cubicBezTo>
                        <a:pt x="21600" y="8989"/>
                        <a:pt x="20533" y="9832"/>
                        <a:pt x="16933" y="10433"/>
                      </a:cubicBezTo>
                      <a:cubicBezTo>
                        <a:pt x="13333" y="11035"/>
                        <a:pt x="10686" y="11396"/>
                        <a:pt x="10686" y="11396"/>
                      </a:cubicBezTo>
                      <a:cubicBezTo>
                        <a:pt x="10686" y="11396"/>
                        <a:pt x="6800" y="16330"/>
                        <a:pt x="7600" y="18917"/>
                      </a:cubicBezTo>
                      <a:cubicBezTo>
                        <a:pt x="8400" y="21504"/>
                        <a:pt x="1333" y="18556"/>
                        <a:pt x="0" y="18496"/>
                      </a:cubicBezTo>
                      <a:close/>
                      <a:moveTo>
                        <a:pt x="0" y="18496"/>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19" name="AutoShape 30"/>
                <p:cNvSpPr>
                  <a:spLocks/>
                </p:cNvSpPr>
                <p:nvPr/>
              </p:nvSpPr>
              <p:spPr bwMode="auto">
                <a:xfrm>
                  <a:off x="0" y="616"/>
                  <a:ext cx="227" cy="257"/>
                </a:xfrm>
                <a:custGeom>
                  <a:avLst/>
                  <a:gdLst/>
                  <a:ahLst/>
                  <a:cxnLst/>
                  <a:rect l="0" t="0" r="r" b="b"/>
                  <a:pathLst>
                    <a:path w="21415" h="20388">
                      <a:moveTo>
                        <a:pt x="13560" y="18574"/>
                      </a:moveTo>
                      <a:cubicBezTo>
                        <a:pt x="8846" y="19723"/>
                        <a:pt x="6491" y="20388"/>
                        <a:pt x="4331" y="20388"/>
                      </a:cubicBezTo>
                      <a:cubicBezTo>
                        <a:pt x="2171" y="20388"/>
                        <a:pt x="-185" y="3735"/>
                        <a:pt x="12" y="1261"/>
                      </a:cubicBezTo>
                      <a:cubicBezTo>
                        <a:pt x="208" y="-1212"/>
                        <a:pt x="13364" y="602"/>
                        <a:pt x="15525" y="1261"/>
                      </a:cubicBezTo>
                      <a:cubicBezTo>
                        <a:pt x="17685" y="1921"/>
                        <a:pt x="19452" y="12473"/>
                        <a:pt x="21415" y="15277"/>
                      </a:cubicBezTo>
                      <a:cubicBezTo>
                        <a:pt x="21415" y="15277"/>
                        <a:pt x="18304" y="17418"/>
                        <a:pt x="13560" y="18574"/>
                      </a:cubicBezTo>
                      <a:close/>
                      <a:moveTo>
                        <a:pt x="13560" y="18574"/>
                      </a:moveTo>
                    </a:path>
                  </a:pathLst>
                </a:custGeom>
                <a:solidFill>
                  <a:srgbClr val="C39E0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10" name="Group 39"/>
              <p:cNvGrpSpPr>
                <a:grpSpLocks/>
              </p:cNvGrpSpPr>
              <p:nvPr/>
            </p:nvGrpSpPr>
            <p:grpSpPr bwMode="auto">
              <a:xfrm>
                <a:off x="856" y="568"/>
                <a:ext cx="770" cy="858"/>
                <a:chOff x="0" y="0"/>
                <a:chExt cx="770" cy="858"/>
              </a:xfrm>
            </p:grpSpPr>
            <p:sp>
              <p:nvSpPr>
                <p:cNvPr id="111" name="AutoShape 32"/>
                <p:cNvSpPr>
                  <a:spLocks/>
                </p:cNvSpPr>
                <p:nvPr/>
              </p:nvSpPr>
              <p:spPr bwMode="auto">
                <a:xfrm>
                  <a:off x="56" y="552"/>
                  <a:ext cx="118" cy="101"/>
                </a:xfrm>
                <a:custGeom>
                  <a:avLst/>
                  <a:gdLst/>
                  <a:ahLst/>
                  <a:cxnLst/>
                  <a:rect l="0" t="0" r="r" b="b"/>
                  <a:pathLst>
                    <a:path w="21600" h="17927">
                      <a:moveTo>
                        <a:pt x="0" y="17791"/>
                      </a:moveTo>
                      <a:cubicBezTo>
                        <a:pt x="0" y="17791"/>
                        <a:pt x="800" y="5029"/>
                        <a:pt x="8800" y="1547"/>
                      </a:cubicBezTo>
                      <a:cubicBezTo>
                        <a:pt x="16801" y="-1933"/>
                        <a:pt x="21600" y="1547"/>
                        <a:pt x="21600" y="1547"/>
                      </a:cubicBezTo>
                      <a:cubicBezTo>
                        <a:pt x="21600" y="1547"/>
                        <a:pt x="8162" y="19667"/>
                        <a:pt x="0" y="17791"/>
                      </a:cubicBezTo>
                      <a:close/>
                      <a:moveTo>
                        <a:pt x="0" y="17791"/>
                      </a:moveTo>
                    </a:path>
                  </a:pathLst>
                </a:custGeom>
                <a:solidFill>
                  <a:srgbClr val="D8927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12" name="AutoShape 33"/>
                <p:cNvSpPr>
                  <a:spLocks/>
                </p:cNvSpPr>
                <p:nvPr/>
              </p:nvSpPr>
              <p:spPr bwMode="auto">
                <a:xfrm>
                  <a:off x="0" y="184"/>
                  <a:ext cx="401" cy="552"/>
                </a:xfrm>
                <a:custGeom>
                  <a:avLst/>
                  <a:gdLst/>
                  <a:ahLst/>
                  <a:cxnLst/>
                  <a:rect l="0" t="0" r="r" b="b"/>
                  <a:pathLst>
                    <a:path w="20733" h="19645">
                      <a:moveTo>
                        <a:pt x="12108" y="359"/>
                      </a:moveTo>
                      <a:cubicBezTo>
                        <a:pt x="12108" y="359"/>
                        <a:pt x="6424" y="6229"/>
                        <a:pt x="5514" y="7325"/>
                      </a:cubicBezTo>
                      <a:cubicBezTo>
                        <a:pt x="4605" y="8420"/>
                        <a:pt x="3923" y="7559"/>
                        <a:pt x="3582" y="7325"/>
                      </a:cubicBezTo>
                      <a:cubicBezTo>
                        <a:pt x="3241" y="7090"/>
                        <a:pt x="285" y="7716"/>
                        <a:pt x="1194" y="8577"/>
                      </a:cubicBezTo>
                      <a:cubicBezTo>
                        <a:pt x="2103" y="9437"/>
                        <a:pt x="4036" y="10299"/>
                        <a:pt x="4036" y="10299"/>
                      </a:cubicBezTo>
                      <a:cubicBezTo>
                        <a:pt x="4036" y="10299"/>
                        <a:pt x="2558" y="11942"/>
                        <a:pt x="2331" y="12333"/>
                      </a:cubicBezTo>
                      <a:cubicBezTo>
                        <a:pt x="2331" y="12333"/>
                        <a:pt x="7901" y="12568"/>
                        <a:pt x="9607" y="12333"/>
                      </a:cubicBezTo>
                      <a:cubicBezTo>
                        <a:pt x="9607" y="12333"/>
                        <a:pt x="6532" y="16637"/>
                        <a:pt x="1021" y="16090"/>
                      </a:cubicBezTo>
                      <a:cubicBezTo>
                        <a:pt x="1021" y="16090"/>
                        <a:pt x="-284" y="18437"/>
                        <a:pt x="57" y="18829"/>
                      </a:cubicBezTo>
                      <a:cubicBezTo>
                        <a:pt x="398" y="19220"/>
                        <a:pt x="7674" y="20081"/>
                        <a:pt x="9265" y="19376"/>
                      </a:cubicBezTo>
                      <a:cubicBezTo>
                        <a:pt x="10857" y="18672"/>
                        <a:pt x="13131" y="15698"/>
                        <a:pt x="15745" y="12881"/>
                      </a:cubicBezTo>
                      <a:cubicBezTo>
                        <a:pt x="18360" y="10064"/>
                        <a:pt x="21316" y="10377"/>
                        <a:pt x="20634" y="7403"/>
                      </a:cubicBezTo>
                      <a:cubicBezTo>
                        <a:pt x="19952" y="4429"/>
                        <a:pt x="15405" y="-1519"/>
                        <a:pt x="12108" y="359"/>
                      </a:cubicBezTo>
                      <a:close/>
                      <a:moveTo>
                        <a:pt x="12108" y="359"/>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13" name="AutoShape 34"/>
                <p:cNvSpPr>
                  <a:spLocks/>
                </p:cNvSpPr>
                <p:nvPr/>
              </p:nvSpPr>
              <p:spPr bwMode="auto">
                <a:xfrm>
                  <a:off x="200" y="0"/>
                  <a:ext cx="570" cy="858"/>
                </a:xfrm>
                <a:custGeom>
                  <a:avLst/>
                  <a:gdLst/>
                  <a:ahLst/>
                  <a:cxnLst/>
                  <a:rect l="0" t="0" r="r" b="b"/>
                  <a:pathLst>
                    <a:path w="20970" h="21440">
                      <a:moveTo>
                        <a:pt x="4512" y="6762"/>
                      </a:moveTo>
                      <a:cubicBezTo>
                        <a:pt x="4512" y="6762"/>
                        <a:pt x="336" y="6862"/>
                        <a:pt x="37" y="4586"/>
                      </a:cubicBezTo>
                      <a:cubicBezTo>
                        <a:pt x="-261" y="2310"/>
                        <a:pt x="1276" y="57"/>
                        <a:pt x="2732" y="2"/>
                      </a:cubicBezTo>
                      <a:cubicBezTo>
                        <a:pt x="4188" y="-53"/>
                        <a:pt x="8670" y="1432"/>
                        <a:pt x="5644" y="3025"/>
                      </a:cubicBezTo>
                      <a:cubicBezTo>
                        <a:pt x="5644" y="3025"/>
                        <a:pt x="9770" y="1871"/>
                        <a:pt x="11955" y="2365"/>
                      </a:cubicBezTo>
                      <a:cubicBezTo>
                        <a:pt x="14139" y="2860"/>
                        <a:pt x="16647" y="4454"/>
                        <a:pt x="12763" y="5388"/>
                      </a:cubicBezTo>
                      <a:cubicBezTo>
                        <a:pt x="12763" y="5388"/>
                        <a:pt x="20206" y="7422"/>
                        <a:pt x="18184" y="10500"/>
                      </a:cubicBezTo>
                      <a:cubicBezTo>
                        <a:pt x="18184" y="10500"/>
                        <a:pt x="21339" y="11269"/>
                        <a:pt x="20934" y="12258"/>
                      </a:cubicBezTo>
                      <a:cubicBezTo>
                        <a:pt x="20530" y="13248"/>
                        <a:pt x="18507" y="12258"/>
                        <a:pt x="18507" y="12258"/>
                      </a:cubicBezTo>
                      <a:cubicBezTo>
                        <a:pt x="18507" y="12258"/>
                        <a:pt x="20125" y="14567"/>
                        <a:pt x="18831" y="15116"/>
                      </a:cubicBezTo>
                      <a:cubicBezTo>
                        <a:pt x="17536" y="15666"/>
                        <a:pt x="17375" y="15116"/>
                        <a:pt x="17375" y="15116"/>
                      </a:cubicBezTo>
                      <a:cubicBezTo>
                        <a:pt x="17375" y="15116"/>
                        <a:pt x="17860" y="17307"/>
                        <a:pt x="14462" y="18383"/>
                      </a:cubicBezTo>
                      <a:cubicBezTo>
                        <a:pt x="11064" y="19458"/>
                        <a:pt x="9689" y="19184"/>
                        <a:pt x="9689" y="19184"/>
                      </a:cubicBezTo>
                      <a:cubicBezTo>
                        <a:pt x="9689" y="19184"/>
                        <a:pt x="9851" y="21547"/>
                        <a:pt x="7829" y="21437"/>
                      </a:cubicBezTo>
                      <a:cubicBezTo>
                        <a:pt x="5806" y="21327"/>
                        <a:pt x="4593" y="19129"/>
                        <a:pt x="4593" y="19129"/>
                      </a:cubicBezTo>
                      <a:cubicBezTo>
                        <a:pt x="4593" y="19129"/>
                        <a:pt x="4754" y="19953"/>
                        <a:pt x="3055" y="19843"/>
                      </a:cubicBezTo>
                      <a:cubicBezTo>
                        <a:pt x="1356" y="19733"/>
                        <a:pt x="1296" y="17249"/>
                        <a:pt x="1245" y="16513"/>
                      </a:cubicBezTo>
                      <a:cubicBezTo>
                        <a:pt x="1195" y="15776"/>
                        <a:pt x="3622" y="13303"/>
                        <a:pt x="3622" y="13303"/>
                      </a:cubicBezTo>
                      <a:cubicBezTo>
                        <a:pt x="3622" y="13303"/>
                        <a:pt x="4430" y="10722"/>
                        <a:pt x="6129" y="10721"/>
                      </a:cubicBezTo>
                      <a:cubicBezTo>
                        <a:pt x="6130" y="10721"/>
                        <a:pt x="953" y="9016"/>
                        <a:pt x="4512" y="6762"/>
                      </a:cubicBezTo>
                      <a:close/>
                      <a:moveTo>
                        <a:pt x="4512" y="6762"/>
                      </a:moveTo>
                    </a:path>
                  </a:pathLst>
                </a:custGeom>
                <a:solidFill>
                  <a:srgbClr val="A9660C"/>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14" name="AutoShape 35"/>
                <p:cNvSpPr>
                  <a:spLocks/>
                </p:cNvSpPr>
                <p:nvPr/>
              </p:nvSpPr>
              <p:spPr bwMode="auto">
                <a:xfrm>
                  <a:off x="216" y="424"/>
                  <a:ext cx="106" cy="213"/>
                </a:xfrm>
                <a:custGeom>
                  <a:avLst/>
                  <a:gdLst/>
                  <a:ahLst/>
                  <a:cxnLst/>
                  <a:rect l="0" t="0" r="r" b="b"/>
                  <a:pathLst>
                    <a:path w="16926" h="19419">
                      <a:moveTo>
                        <a:pt x="7084" y="33"/>
                      </a:moveTo>
                      <a:cubicBezTo>
                        <a:pt x="10561" y="-584"/>
                        <a:pt x="19626" y="7624"/>
                        <a:pt x="16143" y="12221"/>
                      </a:cubicBezTo>
                      <a:cubicBezTo>
                        <a:pt x="12659" y="16819"/>
                        <a:pt x="4297" y="21016"/>
                        <a:pt x="1161" y="18817"/>
                      </a:cubicBezTo>
                      <a:cubicBezTo>
                        <a:pt x="-1974" y="16619"/>
                        <a:pt x="1858" y="14819"/>
                        <a:pt x="5341" y="12022"/>
                      </a:cubicBezTo>
                      <a:cubicBezTo>
                        <a:pt x="8826" y="9224"/>
                        <a:pt x="2556" y="837"/>
                        <a:pt x="7084" y="33"/>
                      </a:cubicBezTo>
                      <a:close/>
                      <a:moveTo>
                        <a:pt x="7084" y="33"/>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115" name="Group 38"/>
                <p:cNvGrpSpPr>
                  <a:grpSpLocks/>
                </p:cNvGrpSpPr>
                <p:nvPr/>
              </p:nvGrpSpPr>
              <p:grpSpPr bwMode="auto">
                <a:xfrm>
                  <a:off x="144" y="288"/>
                  <a:ext cx="113" cy="125"/>
                  <a:chOff x="0" y="0"/>
                  <a:chExt cx="113" cy="125"/>
                </a:xfrm>
              </p:grpSpPr>
              <p:sp>
                <p:nvSpPr>
                  <p:cNvPr id="116" name="AutoShape 36"/>
                  <p:cNvSpPr>
                    <a:spLocks/>
                  </p:cNvSpPr>
                  <p:nvPr/>
                </p:nvSpPr>
                <p:spPr bwMode="auto">
                  <a:xfrm>
                    <a:off x="55" y="0"/>
                    <a:ext cx="58" cy="77"/>
                  </a:xfrm>
                  <a:custGeom>
                    <a:avLst/>
                    <a:gdLst/>
                    <a:ahLst/>
                    <a:cxnLst/>
                    <a:rect l="0" t="0" r="r" b="b"/>
                    <a:pathLst>
                      <a:path w="19565" h="21600">
                        <a:moveTo>
                          <a:pt x="5587" y="0"/>
                        </a:moveTo>
                        <a:cubicBezTo>
                          <a:pt x="5587" y="0"/>
                          <a:pt x="21600" y="6788"/>
                          <a:pt x="19348" y="21600"/>
                        </a:cubicBezTo>
                        <a:cubicBezTo>
                          <a:pt x="19348" y="21600"/>
                          <a:pt x="13532" y="4239"/>
                          <a:pt x="0" y="4320"/>
                        </a:cubicBezTo>
                        <a:lnTo>
                          <a:pt x="5587" y="0"/>
                        </a:lnTo>
                        <a:close/>
                        <a:moveTo>
                          <a:pt x="5587" y="0"/>
                        </a:moveTo>
                      </a:path>
                    </a:pathLst>
                  </a:custGeom>
                  <a:solidFill>
                    <a:srgbClr val="945407"/>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17" name="AutoShape 37"/>
                  <p:cNvSpPr>
                    <a:spLocks/>
                  </p:cNvSpPr>
                  <p:nvPr/>
                </p:nvSpPr>
                <p:spPr bwMode="auto">
                  <a:xfrm>
                    <a:off x="0" y="80"/>
                    <a:ext cx="34" cy="45"/>
                  </a:xfrm>
                  <a:custGeom>
                    <a:avLst/>
                    <a:gdLst/>
                    <a:ahLst/>
                    <a:cxnLst/>
                    <a:rect l="0" t="0" r="r" b="b"/>
                    <a:pathLst>
                      <a:path w="21573" h="21554">
                        <a:moveTo>
                          <a:pt x="4624" y="21150"/>
                        </a:moveTo>
                        <a:cubicBezTo>
                          <a:pt x="5214" y="21345"/>
                          <a:pt x="5845" y="21470"/>
                          <a:pt x="6499" y="21523"/>
                        </a:cubicBezTo>
                        <a:cubicBezTo>
                          <a:pt x="7152" y="21577"/>
                          <a:pt x="7827" y="21559"/>
                          <a:pt x="8503" y="21476"/>
                        </a:cubicBezTo>
                        <a:cubicBezTo>
                          <a:pt x="9178" y="21394"/>
                          <a:pt x="9855" y="21246"/>
                          <a:pt x="10514" y="21046"/>
                        </a:cubicBezTo>
                        <a:cubicBezTo>
                          <a:pt x="11174" y="20846"/>
                          <a:pt x="11816" y="20594"/>
                          <a:pt x="12429" y="20305"/>
                        </a:cubicBezTo>
                        <a:cubicBezTo>
                          <a:pt x="13042" y="20015"/>
                          <a:pt x="13625" y="19689"/>
                          <a:pt x="14171" y="19340"/>
                        </a:cubicBezTo>
                        <a:cubicBezTo>
                          <a:pt x="14717" y="18991"/>
                          <a:pt x="15227" y="18619"/>
                          <a:pt x="15697" y="18238"/>
                        </a:cubicBezTo>
                        <a:cubicBezTo>
                          <a:pt x="16168" y="17857"/>
                          <a:pt x="16600" y="17466"/>
                          <a:pt x="16995" y="17075"/>
                        </a:cubicBezTo>
                        <a:cubicBezTo>
                          <a:pt x="17390" y="16683"/>
                          <a:pt x="17747" y="16292"/>
                          <a:pt x="18070" y="15907"/>
                        </a:cubicBezTo>
                        <a:cubicBezTo>
                          <a:pt x="18394" y="15521"/>
                          <a:pt x="18683" y="15142"/>
                          <a:pt x="18943" y="14774"/>
                        </a:cubicBezTo>
                        <a:cubicBezTo>
                          <a:pt x="19203" y="14405"/>
                          <a:pt x="19433" y="14047"/>
                          <a:pt x="19639" y="13701"/>
                        </a:cubicBezTo>
                        <a:cubicBezTo>
                          <a:pt x="19844" y="13355"/>
                          <a:pt x="20045" y="12987"/>
                          <a:pt x="20237" y="12596"/>
                        </a:cubicBezTo>
                        <a:cubicBezTo>
                          <a:pt x="20428" y="12205"/>
                          <a:pt x="20610" y="11790"/>
                          <a:pt x="20776" y="11353"/>
                        </a:cubicBezTo>
                        <a:cubicBezTo>
                          <a:pt x="20941" y="10915"/>
                          <a:pt x="21090" y="10455"/>
                          <a:pt x="21213" y="9974"/>
                        </a:cubicBezTo>
                        <a:cubicBezTo>
                          <a:pt x="21337" y="9493"/>
                          <a:pt x="21435" y="8992"/>
                          <a:pt x="21497" y="8476"/>
                        </a:cubicBezTo>
                        <a:cubicBezTo>
                          <a:pt x="21560" y="7960"/>
                          <a:pt x="21586" y="7429"/>
                          <a:pt x="21566" y="6893"/>
                        </a:cubicBezTo>
                        <a:cubicBezTo>
                          <a:pt x="21545" y="6356"/>
                          <a:pt x="21478" y="5815"/>
                          <a:pt x="21354" y="5282"/>
                        </a:cubicBezTo>
                        <a:cubicBezTo>
                          <a:pt x="21230" y="4749"/>
                          <a:pt x="21048" y="4225"/>
                          <a:pt x="20804" y="3727"/>
                        </a:cubicBezTo>
                        <a:cubicBezTo>
                          <a:pt x="20559" y="3228"/>
                          <a:pt x="20251" y="2756"/>
                          <a:pt x="19879" y="2327"/>
                        </a:cubicBezTo>
                        <a:cubicBezTo>
                          <a:pt x="19507" y="1898"/>
                          <a:pt x="19072" y="1513"/>
                          <a:pt x="18579" y="1189"/>
                        </a:cubicBezTo>
                        <a:cubicBezTo>
                          <a:pt x="18087" y="864"/>
                          <a:pt x="17539" y="599"/>
                          <a:pt x="16948" y="404"/>
                        </a:cubicBezTo>
                        <a:cubicBezTo>
                          <a:pt x="16358" y="209"/>
                          <a:pt x="15727" y="84"/>
                          <a:pt x="15073" y="31"/>
                        </a:cubicBezTo>
                        <a:cubicBezTo>
                          <a:pt x="14420" y="-23"/>
                          <a:pt x="13745" y="-5"/>
                          <a:pt x="13069" y="78"/>
                        </a:cubicBezTo>
                        <a:cubicBezTo>
                          <a:pt x="12394" y="160"/>
                          <a:pt x="11717" y="308"/>
                          <a:pt x="11058" y="508"/>
                        </a:cubicBezTo>
                        <a:cubicBezTo>
                          <a:pt x="10398" y="708"/>
                          <a:pt x="9756" y="960"/>
                          <a:pt x="9143" y="1249"/>
                        </a:cubicBezTo>
                        <a:cubicBezTo>
                          <a:pt x="8530" y="1539"/>
                          <a:pt x="7947" y="1865"/>
                          <a:pt x="7401" y="2214"/>
                        </a:cubicBezTo>
                        <a:cubicBezTo>
                          <a:pt x="6855" y="2563"/>
                          <a:pt x="6345" y="2935"/>
                          <a:pt x="5875" y="3316"/>
                        </a:cubicBezTo>
                        <a:cubicBezTo>
                          <a:pt x="5404" y="3697"/>
                          <a:pt x="4972" y="4088"/>
                          <a:pt x="4577" y="4479"/>
                        </a:cubicBezTo>
                        <a:cubicBezTo>
                          <a:pt x="4182" y="4871"/>
                          <a:pt x="3825" y="5262"/>
                          <a:pt x="3502" y="5647"/>
                        </a:cubicBezTo>
                        <a:cubicBezTo>
                          <a:pt x="3178" y="6033"/>
                          <a:pt x="2889" y="6412"/>
                          <a:pt x="2629" y="6780"/>
                        </a:cubicBezTo>
                        <a:cubicBezTo>
                          <a:pt x="2369" y="7149"/>
                          <a:pt x="2139" y="7507"/>
                          <a:pt x="1933" y="7853"/>
                        </a:cubicBezTo>
                        <a:cubicBezTo>
                          <a:pt x="1728" y="8199"/>
                          <a:pt x="1527" y="8567"/>
                          <a:pt x="1335" y="8958"/>
                        </a:cubicBezTo>
                        <a:cubicBezTo>
                          <a:pt x="1144" y="9349"/>
                          <a:pt x="962" y="9764"/>
                          <a:pt x="796" y="10201"/>
                        </a:cubicBezTo>
                        <a:cubicBezTo>
                          <a:pt x="631" y="10639"/>
                          <a:pt x="482" y="11099"/>
                          <a:pt x="359" y="11580"/>
                        </a:cubicBezTo>
                        <a:cubicBezTo>
                          <a:pt x="235" y="12061"/>
                          <a:pt x="137" y="12562"/>
                          <a:pt x="75" y="13078"/>
                        </a:cubicBezTo>
                        <a:cubicBezTo>
                          <a:pt x="12" y="13594"/>
                          <a:pt x="-14" y="14125"/>
                          <a:pt x="6" y="14661"/>
                        </a:cubicBezTo>
                        <a:cubicBezTo>
                          <a:pt x="27" y="15198"/>
                          <a:pt x="94" y="15739"/>
                          <a:pt x="218" y="16272"/>
                        </a:cubicBezTo>
                        <a:cubicBezTo>
                          <a:pt x="342" y="16805"/>
                          <a:pt x="524" y="17329"/>
                          <a:pt x="768" y="17827"/>
                        </a:cubicBezTo>
                        <a:cubicBezTo>
                          <a:pt x="1013" y="18326"/>
                          <a:pt x="1321" y="18798"/>
                          <a:pt x="1693" y="19227"/>
                        </a:cubicBezTo>
                        <a:cubicBezTo>
                          <a:pt x="2065" y="19656"/>
                          <a:pt x="2500" y="20041"/>
                          <a:pt x="2993" y="20365"/>
                        </a:cubicBezTo>
                        <a:cubicBezTo>
                          <a:pt x="3485" y="20690"/>
                          <a:pt x="4033" y="20955"/>
                          <a:pt x="4624" y="21150"/>
                        </a:cubicBezTo>
                        <a:close/>
                        <a:moveTo>
                          <a:pt x="4624" y="21150"/>
                        </a:moveTo>
                      </a:path>
                    </a:pathLst>
                  </a:custGeom>
                  <a:solidFill>
                    <a:srgbClr val="13131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grpSp>
        <p:grpSp>
          <p:nvGrpSpPr>
            <p:cNvPr id="7" name="Group 91"/>
            <p:cNvGrpSpPr>
              <a:grpSpLocks/>
            </p:cNvGrpSpPr>
            <p:nvPr/>
          </p:nvGrpSpPr>
          <p:grpSpPr bwMode="auto">
            <a:xfrm>
              <a:off x="1744" y="1128"/>
              <a:ext cx="2153" cy="3126"/>
              <a:chOff x="0" y="0"/>
              <a:chExt cx="2153" cy="3126"/>
            </a:xfrm>
          </p:grpSpPr>
          <p:sp>
            <p:nvSpPr>
              <p:cNvPr id="55" name="AutoShape 41"/>
              <p:cNvSpPr>
                <a:spLocks/>
              </p:cNvSpPr>
              <p:nvPr/>
            </p:nvSpPr>
            <p:spPr bwMode="auto">
              <a:xfrm>
                <a:off x="1232" y="1576"/>
                <a:ext cx="122" cy="1299"/>
              </a:xfrm>
              <a:custGeom>
                <a:avLst/>
                <a:gdLst/>
                <a:ahLst/>
                <a:cxnLst/>
                <a:rect l="0" t="0" r="r" b="b"/>
                <a:pathLst>
                  <a:path w="20774" h="21161">
                    <a:moveTo>
                      <a:pt x="16819" y="0"/>
                    </a:moveTo>
                    <a:cubicBezTo>
                      <a:pt x="16819" y="0"/>
                      <a:pt x="19874" y="19827"/>
                      <a:pt x="20737" y="20485"/>
                    </a:cubicBezTo>
                    <a:cubicBezTo>
                      <a:pt x="21600" y="21143"/>
                      <a:pt x="6901" y="21600"/>
                      <a:pt x="4313" y="20485"/>
                    </a:cubicBezTo>
                    <a:cubicBezTo>
                      <a:pt x="1726" y="19370"/>
                      <a:pt x="0" y="0"/>
                      <a:pt x="0" y="0"/>
                    </a:cubicBezTo>
                    <a:lnTo>
                      <a:pt x="16819" y="0"/>
                    </a:lnTo>
                    <a:close/>
                    <a:moveTo>
                      <a:pt x="16819" y="0"/>
                    </a:moveTo>
                  </a:path>
                </a:pathLst>
              </a:custGeom>
              <a:solidFill>
                <a:srgbClr val="2A3448"/>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56" name="Group 45"/>
              <p:cNvGrpSpPr>
                <a:grpSpLocks/>
              </p:cNvGrpSpPr>
              <p:nvPr/>
            </p:nvGrpSpPr>
            <p:grpSpPr bwMode="auto">
              <a:xfrm>
                <a:off x="336" y="1896"/>
                <a:ext cx="733" cy="894"/>
                <a:chOff x="0" y="0"/>
                <a:chExt cx="733" cy="894"/>
              </a:xfrm>
            </p:grpSpPr>
            <p:sp>
              <p:nvSpPr>
                <p:cNvPr id="102" name="AutoShape 42"/>
                <p:cNvSpPr>
                  <a:spLocks/>
                </p:cNvSpPr>
                <p:nvPr/>
              </p:nvSpPr>
              <p:spPr bwMode="auto">
                <a:xfrm>
                  <a:off x="24" y="135"/>
                  <a:ext cx="95" cy="756"/>
                </a:xfrm>
                <a:custGeom>
                  <a:avLst/>
                  <a:gdLst/>
                  <a:ahLst/>
                  <a:cxnLst/>
                  <a:rect l="0" t="0" r="r" b="b"/>
                  <a:pathLst>
                    <a:path w="19321" h="21295">
                      <a:moveTo>
                        <a:pt x="1822" y="685"/>
                      </a:moveTo>
                      <a:cubicBezTo>
                        <a:pt x="1822" y="685"/>
                        <a:pt x="-2279" y="20688"/>
                        <a:pt x="1822" y="21295"/>
                      </a:cubicBezTo>
                      <a:lnTo>
                        <a:pt x="19321" y="21295"/>
                      </a:lnTo>
                      <a:cubicBezTo>
                        <a:pt x="19321" y="21295"/>
                        <a:pt x="19321" y="1675"/>
                        <a:pt x="19321" y="685"/>
                      </a:cubicBezTo>
                      <a:cubicBezTo>
                        <a:pt x="19319" y="-305"/>
                        <a:pt x="1985" y="-148"/>
                        <a:pt x="1822" y="685"/>
                      </a:cubicBezTo>
                      <a:close/>
                      <a:moveTo>
                        <a:pt x="1822" y="685"/>
                      </a:moveTo>
                    </a:path>
                  </a:pathLst>
                </a:custGeom>
                <a:solidFill>
                  <a:srgbClr val="3B4C67"/>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03" name="AutoShape 43"/>
                <p:cNvSpPr>
                  <a:spLocks/>
                </p:cNvSpPr>
                <p:nvPr/>
              </p:nvSpPr>
              <p:spPr bwMode="auto">
                <a:xfrm>
                  <a:off x="552" y="136"/>
                  <a:ext cx="117" cy="758"/>
                </a:xfrm>
                <a:custGeom>
                  <a:avLst/>
                  <a:gdLst/>
                  <a:ahLst/>
                  <a:cxnLst/>
                  <a:rect l="0" t="0" r="r" b="b"/>
                  <a:pathLst>
                    <a:path w="20382" h="20769">
                      <a:moveTo>
                        <a:pt x="0" y="355"/>
                      </a:moveTo>
                      <a:cubicBezTo>
                        <a:pt x="0" y="355"/>
                        <a:pt x="1579" y="20571"/>
                        <a:pt x="4971" y="20708"/>
                      </a:cubicBezTo>
                      <a:cubicBezTo>
                        <a:pt x="8362" y="20846"/>
                        <a:pt x="19408" y="20708"/>
                        <a:pt x="19408" y="20708"/>
                      </a:cubicBezTo>
                      <a:cubicBezTo>
                        <a:pt x="19408" y="20708"/>
                        <a:pt x="21600" y="2651"/>
                        <a:pt x="19408" y="948"/>
                      </a:cubicBezTo>
                      <a:cubicBezTo>
                        <a:pt x="17216" y="-754"/>
                        <a:pt x="0" y="355"/>
                        <a:pt x="0" y="355"/>
                      </a:cubicBezTo>
                      <a:close/>
                      <a:moveTo>
                        <a:pt x="0" y="355"/>
                      </a:moveTo>
                    </a:path>
                  </a:pathLst>
                </a:custGeom>
                <a:solidFill>
                  <a:srgbClr val="3B4C67"/>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04" name="AutoShape 44"/>
                <p:cNvSpPr>
                  <a:spLocks/>
                </p:cNvSpPr>
                <p:nvPr/>
              </p:nvSpPr>
              <p:spPr bwMode="auto">
                <a:xfrm>
                  <a:off x="0" y="0"/>
                  <a:ext cx="733" cy="182"/>
                </a:xfrm>
                <a:custGeom>
                  <a:avLst/>
                  <a:gdLst/>
                  <a:ahLst/>
                  <a:cxnLst/>
                  <a:rect l="0" t="0" r="r" b="b"/>
                  <a:pathLst>
                    <a:path w="21600" h="20887">
                      <a:moveTo>
                        <a:pt x="21600" y="5524"/>
                      </a:moveTo>
                      <a:lnTo>
                        <a:pt x="20661" y="20887"/>
                      </a:lnTo>
                      <a:lnTo>
                        <a:pt x="80" y="19822"/>
                      </a:lnTo>
                      <a:lnTo>
                        <a:pt x="0" y="27"/>
                      </a:lnTo>
                      <a:cubicBezTo>
                        <a:pt x="0" y="27"/>
                        <a:pt x="16338" y="-713"/>
                        <a:pt x="21600" y="5524"/>
                      </a:cubicBezTo>
                      <a:close/>
                      <a:moveTo>
                        <a:pt x="21600" y="5524"/>
                      </a:moveTo>
                    </a:path>
                  </a:pathLst>
                </a:custGeom>
                <a:solidFill>
                  <a:srgbClr val="3B4C67"/>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57" name="AutoShape 46"/>
              <p:cNvSpPr>
                <a:spLocks/>
              </p:cNvSpPr>
              <p:nvPr/>
            </p:nvSpPr>
            <p:spPr bwMode="auto">
              <a:xfrm>
                <a:off x="472" y="1112"/>
                <a:ext cx="61" cy="119"/>
              </a:xfrm>
              <a:custGeom>
                <a:avLst/>
                <a:gdLst/>
                <a:ahLst/>
                <a:cxnLst/>
                <a:rect l="0" t="0" r="r" b="b"/>
                <a:pathLst>
                  <a:path w="21600" h="21600">
                    <a:moveTo>
                      <a:pt x="21600" y="0"/>
                    </a:moveTo>
                    <a:cubicBezTo>
                      <a:pt x="21600" y="0"/>
                      <a:pt x="907" y="16394"/>
                      <a:pt x="0" y="21600"/>
                    </a:cubicBezTo>
                    <a:cubicBezTo>
                      <a:pt x="0" y="21600"/>
                      <a:pt x="18928" y="6857"/>
                      <a:pt x="21600" y="0"/>
                    </a:cubicBezTo>
                    <a:close/>
                    <a:moveTo>
                      <a:pt x="21600"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58" name="Group 76"/>
              <p:cNvGrpSpPr>
                <a:grpSpLocks/>
              </p:cNvGrpSpPr>
              <p:nvPr/>
            </p:nvGrpSpPr>
            <p:grpSpPr bwMode="auto">
              <a:xfrm>
                <a:off x="256" y="0"/>
                <a:ext cx="1447" cy="3126"/>
                <a:chOff x="0" y="0"/>
                <a:chExt cx="1447" cy="3126"/>
              </a:xfrm>
            </p:grpSpPr>
            <p:grpSp>
              <p:nvGrpSpPr>
                <p:cNvPr id="73" name="Group 53"/>
                <p:cNvGrpSpPr>
                  <a:grpSpLocks/>
                </p:cNvGrpSpPr>
                <p:nvPr/>
              </p:nvGrpSpPr>
              <p:grpSpPr bwMode="auto">
                <a:xfrm>
                  <a:off x="224" y="1696"/>
                  <a:ext cx="1223" cy="1430"/>
                  <a:chOff x="0" y="0"/>
                  <a:chExt cx="1223" cy="1430"/>
                </a:xfrm>
              </p:grpSpPr>
              <p:grpSp>
                <p:nvGrpSpPr>
                  <p:cNvPr id="96" name="Group 49"/>
                  <p:cNvGrpSpPr>
                    <a:grpSpLocks/>
                  </p:cNvGrpSpPr>
                  <p:nvPr/>
                </p:nvGrpSpPr>
                <p:grpSpPr bwMode="auto">
                  <a:xfrm>
                    <a:off x="280" y="0"/>
                    <a:ext cx="943" cy="1301"/>
                    <a:chOff x="0" y="0"/>
                    <a:chExt cx="943" cy="1301"/>
                  </a:xfrm>
                </p:grpSpPr>
                <p:sp>
                  <p:nvSpPr>
                    <p:cNvPr id="100" name="AutoShape 47"/>
                    <p:cNvSpPr>
                      <a:spLocks/>
                    </p:cNvSpPr>
                    <p:nvPr/>
                  </p:nvSpPr>
                  <p:spPr bwMode="auto">
                    <a:xfrm>
                      <a:off x="24" y="896"/>
                      <a:ext cx="323" cy="405"/>
                    </a:xfrm>
                    <a:custGeom>
                      <a:avLst/>
                      <a:gdLst/>
                      <a:ahLst/>
                      <a:cxnLst/>
                      <a:rect l="0" t="0" r="r" b="b"/>
                      <a:pathLst>
                        <a:path w="20678" h="20503">
                          <a:moveTo>
                            <a:pt x="14253" y="3216"/>
                          </a:moveTo>
                          <a:cubicBezTo>
                            <a:pt x="14253" y="3216"/>
                            <a:pt x="10347" y="8198"/>
                            <a:pt x="9719" y="9659"/>
                          </a:cubicBezTo>
                          <a:cubicBezTo>
                            <a:pt x="9090" y="11121"/>
                            <a:pt x="11009" y="14995"/>
                            <a:pt x="11986" y="15199"/>
                          </a:cubicBezTo>
                          <a:cubicBezTo>
                            <a:pt x="12962" y="15403"/>
                            <a:pt x="19933" y="16422"/>
                            <a:pt x="20449" y="17442"/>
                          </a:cubicBezTo>
                          <a:cubicBezTo>
                            <a:pt x="20965" y="18461"/>
                            <a:pt x="20449" y="20188"/>
                            <a:pt x="20449" y="20188"/>
                          </a:cubicBezTo>
                          <a:cubicBezTo>
                            <a:pt x="20449" y="20188"/>
                            <a:pt x="12016" y="20896"/>
                            <a:pt x="7455" y="20188"/>
                          </a:cubicBezTo>
                          <a:cubicBezTo>
                            <a:pt x="2894" y="19481"/>
                            <a:pt x="-635" y="8675"/>
                            <a:pt x="97" y="4597"/>
                          </a:cubicBezTo>
                          <a:cubicBezTo>
                            <a:pt x="97" y="4597"/>
                            <a:pt x="6336" y="927"/>
                            <a:pt x="7455" y="112"/>
                          </a:cubicBezTo>
                          <a:cubicBezTo>
                            <a:pt x="8574" y="-704"/>
                            <a:pt x="14253" y="3216"/>
                            <a:pt x="14253" y="3216"/>
                          </a:cubicBezTo>
                          <a:close/>
                          <a:moveTo>
                            <a:pt x="14253" y="3216"/>
                          </a:moveTo>
                        </a:path>
                      </a:pathLst>
                    </a:custGeom>
                    <a:solidFill>
                      <a:srgbClr val="192D3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01" name="AutoShape 48"/>
                    <p:cNvSpPr>
                      <a:spLocks/>
                    </p:cNvSpPr>
                    <p:nvPr/>
                  </p:nvSpPr>
                  <p:spPr bwMode="auto">
                    <a:xfrm>
                      <a:off x="0" y="0"/>
                      <a:ext cx="943" cy="968"/>
                    </a:xfrm>
                    <a:custGeom>
                      <a:avLst/>
                      <a:gdLst/>
                      <a:ahLst/>
                      <a:cxnLst/>
                      <a:rect l="0" t="0" r="r" b="b"/>
                      <a:pathLst>
                        <a:path w="20533" h="20576">
                          <a:moveTo>
                            <a:pt x="5663" y="1005"/>
                          </a:moveTo>
                          <a:cubicBezTo>
                            <a:pt x="5663" y="1005"/>
                            <a:pt x="18625" y="-507"/>
                            <a:pt x="19591" y="179"/>
                          </a:cubicBezTo>
                          <a:cubicBezTo>
                            <a:pt x="20557" y="864"/>
                            <a:pt x="20908" y="2322"/>
                            <a:pt x="20030" y="3521"/>
                          </a:cubicBezTo>
                          <a:cubicBezTo>
                            <a:pt x="19152" y="4722"/>
                            <a:pt x="6684" y="19589"/>
                            <a:pt x="5981" y="20341"/>
                          </a:cubicBezTo>
                          <a:cubicBezTo>
                            <a:pt x="5279" y="21093"/>
                            <a:pt x="2710" y="19893"/>
                            <a:pt x="2326" y="18864"/>
                          </a:cubicBezTo>
                          <a:cubicBezTo>
                            <a:pt x="2326" y="18864"/>
                            <a:pt x="13884" y="5236"/>
                            <a:pt x="14323" y="4121"/>
                          </a:cubicBezTo>
                          <a:cubicBezTo>
                            <a:pt x="14323" y="4121"/>
                            <a:pt x="3540" y="4087"/>
                            <a:pt x="2326" y="2573"/>
                          </a:cubicBezTo>
                          <a:cubicBezTo>
                            <a:pt x="1112" y="1059"/>
                            <a:pt x="-692" y="693"/>
                            <a:pt x="274" y="179"/>
                          </a:cubicBezTo>
                          <a:cubicBezTo>
                            <a:pt x="1240" y="-336"/>
                            <a:pt x="5663" y="1005"/>
                            <a:pt x="5663" y="1005"/>
                          </a:cubicBezTo>
                          <a:close/>
                          <a:moveTo>
                            <a:pt x="5663" y="1005"/>
                          </a:moveTo>
                        </a:path>
                      </a:pathLst>
                    </a:custGeom>
                    <a:solidFill>
                      <a:srgbClr val="EC3A2D"/>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97" name="Group 52"/>
                  <p:cNvGrpSpPr>
                    <a:grpSpLocks/>
                  </p:cNvGrpSpPr>
                  <p:nvPr/>
                </p:nvGrpSpPr>
                <p:grpSpPr bwMode="auto">
                  <a:xfrm>
                    <a:off x="0" y="8"/>
                    <a:ext cx="1223" cy="1422"/>
                    <a:chOff x="0" y="0"/>
                    <a:chExt cx="1223" cy="1422"/>
                  </a:xfrm>
                </p:grpSpPr>
                <p:sp>
                  <p:nvSpPr>
                    <p:cNvPr id="98" name="AutoShape 50"/>
                    <p:cNvSpPr>
                      <a:spLocks/>
                    </p:cNvSpPr>
                    <p:nvPr/>
                  </p:nvSpPr>
                  <p:spPr bwMode="auto">
                    <a:xfrm>
                      <a:off x="752" y="1152"/>
                      <a:ext cx="471" cy="270"/>
                    </a:xfrm>
                    <a:custGeom>
                      <a:avLst/>
                      <a:gdLst/>
                      <a:ahLst/>
                      <a:cxnLst/>
                      <a:rect l="0" t="0" r="r" b="b"/>
                      <a:pathLst>
                        <a:path w="21551" h="18810">
                          <a:moveTo>
                            <a:pt x="9251" y="2260"/>
                          </a:moveTo>
                          <a:cubicBezTo>
                            <a:pt x="9251" y="2260"/>
                            <a:pt x="10357" y="8992"/>
                            <a:pt x="11279" y="10114"/>
                          </a:cubicBezTo>
                          <a:cubicBezTo>
                            <a:pt x="12200" y="11237"/>
                            <a:pt x="20125" y="8431"/>
                            <a:pt x="20863" y="10114"/>
                          </a:cubicBezTo>
                          <a:cubicBezTo>
                            <a:pt x="21600" y="11797"/>
                            <a:pt x="21550" y="17688"/>
                            <a:pt x="21550" y="17688"/>
                          </a:cubicBezTo>
                          <a:cubicBezTo>
                            <a:pt x="21550" y="17688"/>
                            <a:pt x="7040" y="20213"/>
                            <a:pt x="5012" y="17688"/>
                          </a:cubicBezTo>
                          <a:cubicBezTo>
                            <a:pt x="5012" y="17688"/>
                            <a:pt x="1254" y="19091"/>
                            <a:pt x="0" y="17408"/>
                          </a:cubicBezTo>
                          <a:cubicBezTo>
                            <a:pt x="0" y="17408"/>
                            <a:pt x="774" y="2556"/>
                            <a:pt x="1879" y="585"/>
                          </a:cubicBezTo>
                          <a:cubicBezTo>
                            <a:pt x="2985" y="-1387"/>
                            <a:pt x="9251" y="2260"/>
                            <a:pt x="9251" y="2260"/>
                          </a:cubicBezTo>
                          <a:close/>
                          <a:moveTo>
                            <a:pt x="9251" y="2260"/>
                          </a:moveTo>
                        </a:path>
                      </a:pathLst>
                    </a:custGeom>
                    <a:solidFill>
                      <a:srgbClr val="192D3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9" name="AutoShape 51"/>
                    <p:cNvSpPr>
                      <a:spLocks/>
                    </p:cNvSpPr>
                    <p:nvPr/>
                  </p:nvSpPr>
                  <p:spPr bwMode="auto">
                    <a:xfrm>
                      <a:off x="0" y="0"/>
                      <a:ext cx="1093" cy="1209"/>
                    </a:xfrm>
                    <a:custGeom>
                      <a:avLst/>
                      <a:gdLst/>
                      <a:ahLst/>
                      <a:cxnLst/>
                      <a:rect l="0" t="0" r="r" b="b"/>
                      <a:pathLst>
                        <a:path w="20730" h="21307">
                          <a:moveTo>
                            <a:pt x="5421" y="52"/>
                          </a:moveTo>
                          <a:cubicBezTo>
                            <a:pt x="5421" y="52"/>
                            <a:pt x="6746" y="1615"/>
                            <a:pt x="7843" y="1686"/>
                          </a:cubicBezTo>
                          <a:cubicBezTo>
                            <a:pt x="8939" y="1758"/>
                            <a:pt x="19647" y="1544"/>
                            <a:pt x="20564" y="2539"/>
                          </a:cubicBezTo>
                          <a:cubicBezTo>
                            <a:pt x="21482" y="3534"/>
                            <a:pt x="18270" y="19160"/>
                            <a:pt x="18652" y="21261"/>
                          </a:cubicBezTo>
                          <a:cubicBezTo>
                            <a:pt x="18652" y="21261"/>
                            <a:pt x="14599" y="21363"/>
                            <a:pt x="14063" y="21261"/>
                          </a:cubicBezTo>
                          <a:cubicBezTo>
                            <a:pt x="14063" y="21261"/>
                            <a:pt x="17428" y="6448"/>
                            <a:pt x="17046" y="5737"/>
                          </a:cubicBezTo>
                          <a:cubicBezTo>
                            <a:pt x="16664" y="5027"/>
                            <a:pt x="1641" y="4311"/>
                            <a:pt x="800" y="3530"/>
                          </a:cubicBezTo>
                          <a:cubicBezTo>
                            <a:pt x="-42" y="2748"/>
                            <a:pt x="-118" y="1326"/>
                            <a:pt x="111" y="545"/>
                          </a:cubicBezTo>
                          <a:cubicBezTo>
                            <a:pt x="341" y="-237"/>
                            <a:pt x="5421" y="52"/>
                            <a:pt x="5421" y="52"/>
                          </a:cubicBezTo>
                          <a:close/>
                          <a:moveTo>
                            <a:pt x="5421" y="52"/>
                          </a:moveTo>
                        </a:path>
                      </a:pathLst>
                    </a:custGeom>
                    <a:solidFill>
                      <a:srgbClr val="F8473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grpSp>
              <p:nvGrpSpPr>
                <p:cNvPr id="74" name="Group 64"/>
                <p:cNvGrpSpPr>
                  <a:grpSpLocks/>
                </p:cNvGrpSpPr>
                <p:nvPr/>
              </p:nvGrpSpPr>
              <p:grpSpPr bwMode="auto">
                <a:xfrm>
                  <a:off x="248" y="0"/>
                  <a:ext cx="643" cy="825"/>
                  <a:chOff x="0" y="0"/>
                  <a:chExt cx="643" cy="825"/>
                </a:xfrm>
              </p:grpSpPr>
              <p:sp>
                <p:nvSpPr>
                  <p:cNvPr id="86" name="AutoShape 54"/>
                  <p:cNvSpPr>
                    <a:spLocks/>
                  </p:cNvSpPr>
                  <p:nvPr/>
                </p:nvSpPr>
                <p:spPr bwMode="auto">
                  <a:xfrm>
                    <a:off x="0" y="0"/>
                    <a:ext cx="643" cy="551"/>
                  </a:xfrm>
                  <a:custGeom>
                    <a:avLst/>
                    <a:gdLst/>
                    <a:ahLst/>
                    <a:cxnLst/>
                    <a:rect l="0" t="0" r="r" b="b"/>
                    <a:pathLst>
                      <a:path w="20569" h="19404">
                        <a:moveTo>
                          <a:pt x="4424" y="19267"/>
                        </a:moveTo>
                        <a:cubicBezTo>
                          <a:pt x="4424" y="19267"/>
                          <a:pt x="2069" y="16230"/>
                          <a:pt x="1663" y="14533"/>
                        </a:cubicBezTo>
                        <a:cubicBezTo>
                          <a:pt x="1257" y="12836"/>
                          <a:pt x="1257" y="7030"/>
                          <a:pt x="1257" y="7030"/>
                        </a:cubicBezTo>
                        <a:cubicBezTo>
                          <a:pt x="1257" y="7030"/>
                          <a:pt x="282" y="7032"/>
                          <a:pt x="39" y="6495"/>
                        </a:cubicBezTo>
                        <a:cubicBezTo>
                          <a:pt x="-205" y="5958"/>
                          <a:pt x="769" y="4731"/>
                          <a:pt x="1257" y="4942"/>
                        </a:cubicBezTo>
                        <a:cubicBezTo>
                          <a:pt x="1257" y="4942"/>
                          <a:pt x="201" y="3649"/>
                          <a:pt x="851" y="2749"/>
                        </a:cubicBezTo>
                        <a:cubicBezTo>
                          <a:pt x="1500" y="1849"/>
                          <a:pt x="3124" y="3904"/>
                          <a:pt x="3124" y="3904"/>
                        </a:cubicBezTo>
                        <a:cubicBezTo>
                          <a:pt x="3124" y="3904"/>
                          <a:pt x="6941" y="-27"/>
                          <a:pt x="13275" y="1492"/>
                        </a:cubicBezTo>
                        <a:cubicBezTo>
                          <a:pt x="13275" y="1492"/>
                          <a:pt x="15305" y="-1618"/>
                          <a:pt x="16442" y="1143"/>
                        </a:cubicBezTo>
                        <a:cubicBezTo>
                          <a:pt x="16442" y="1143"/>
                          <a:pt x="18959" y="-1278"/>
                          <a:pt x="20177" y="2028"/>
                        </a:cubicBezTo>
                        <a:cubicBezTo>
                          <a:pt x="21395" y="5333"/>
                          <a:pt x="19390" y="7387"/>
                          <a:pt x="19390" y="7387"/>
                        </a:cubicBezTo>
                        <a:cubicBezTo>
                          <a:pt x="19390" y="7387"/>
                          <a:pt x="20901" y="13939"/>
                          <a:pt x="18834" y="15844"/>
                        </a:cubicBezTo>
                        <a:cubicBezTo>
                          <a:pt x="16767" y="17749"/>
                          <a:pt x="7428" y="19982"/>
                          <a:pt x="4424" y="19267"/>
                        </a:cubicBezTo>
                        <a:close/>
                        <a:moveTo>
                          <a:pt x="4424" y="19267"/>
                        </a:moveTo>
                      </a:path>
                    </a:pathLst>
                  </a:custGeom>
                  <a:solidFill>
                    <a:srgbClr val="4E3F0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7" name="AutoShape 55"/>
                  <p:cNvSpPr>
                    <a:spLocks/>
                  </p:cNvSpPr>
                  <p:nvPr/>
                </p:nvSpPr>
                <p:spPr bwMode="auto">
                  <a:xfrm>
                    <a:off x="199" y="232"/>
                    <a:ext cx="405" cy="593"/>
                  </a:xfrm>
                  <a:custGeom>
                    <a:avLst/>
                    <a:gdLst/>
                    <a:ahLst/>
                    <a:cxnLst/>
                    <a:rect l="0" t="0" r="r" b="b"/>
                    <a:pathLst>
                      <a:path w="21373" h="21133">
                        <a:moveTo>
                          <a:pt x="0" y="4629"/>
                        </a:moveTo>
                        <a:cubicBezTo>
                          <a:pt x="0" y="4629"/>
                          <a:pt x="3354" y="17804"/>
                          <a:pt x="3891" y="18437"/>
                        </a:cubicBezTo>
                        <a:cubicBezTo>
                          <a:pt x="4427" y="19069"/>
                          <a:pt x="10733" y="21600"/>
                          <a:pt x="15697" y="21058"/>
                        </a:cubicBezTo>
                        <a:cubicBezTo>
                          <a:pt x="20661" y="20516"/>
                          <a:pt x="21600" y="19341"/>
                          <a:pt x="21332" y="15364"/>
                        </a:cubicBezTo>
                        <a:cubicBezTo>
                          <a:pt x="21063" y="11387"/>
                          <a:pt x="19453" y="452"/>
                          <a:pt x="19051" y="0"/>
                        </a:cubicBezTo>
                        <a:cubicBezTo>
                          <a:pt x="19051" y="0"/>
                          <a:pt x="16904" y="871"/>
                          <a:pt x="15831" y="752"/>
                        </a:cubicBezTo>
                        <a:cubicBezTo>
                          <a:pt x="14757" y="633"/>
                          <a:pt x="6708" y="600"/>
                          <a:pt x="5768" y="752"/>
                        </a:cubicBezTo>
                        <a:cubicBezTo>
                          <a:pt x="4830" y="904"/>
                          <a:pt x="0" y="4629"/>
                          <a:pt x="0" y="4629"/>
                        </a:cubicBezTo>
                        <a:close/>
                        <a:moveTo>
                          <a:pt x="0" y="4629"/>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8" name="AutoShape 56"/>
                  <p:cNvSpPr>
                    <a:spLocks/>
                  </p:cNvSpPr>
                  <p:nvPr/>
                </p:nvSpPr>
                <p:spPr bwMode="auto">
                  <a:xfrm>
                    <a:off x="128" y="496"/>
                    <a:ext cx="142" cy="161"/>
                  </a:xfrm>
                  <a:custGeom>
                    <a:avLst/>
                    <a:gdLst/>
                    <a:ahLst/>
                    <a:cxnLst/>
                    <a:rect l="0" t="0" r="r" b="b"/>
                    <a:pathLst>
                      <a:path w="20229" h="15444">
                        <a:moveTo>
                          <a:pt x="20229" y="6399"/>
                        </a:moveTo>
                        <a:cubicBezTo>
                          <a:pt x="20229" y="6399"/>
                          <a:pt x="12309" y="-882"/>
                          <a:pt x="5469" y="89"/>
                        </a:cubicBezTo>
                        <a:cubicBezTo>
                          <a:pt x="-1371" y="1060"/>
                          <a:pt x="-651" y="9069"/>
                          <a:pt x="1509" y="11738"/>
                        </a:cubicBezTo>
                        <a:cubicBezTo>
                          <a:pt x="3670" y="14407"/>
                          <a:pt x="19869" y="20718"/>
                          <a:pt x="20229" y="6399"/>
                        </a:cubicBezTo>
                        <a:close/>
                        <a:moveTo>
                          <a:pt x="20229" y="6399"/>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89" name="Group 63"/>
                  <p:cNvGrpSpPr>
                    <a:grpSpLocks/>
                  </p:cNvGrpSpPr>
                  <p:nvPr/>
                </p:nvGrpSpPr>
                <p:grpSpPr bwMode="auto">
                  <a:xfrm>
                    <a:off x="296" y="320"/>
                    <a:ext cx="254" cy="375"/>
                    <a:chOff x="0" y="0"/>
                    <a:chExt cx="254" cy="375"/>
                  </a:xfrm>
                </p:grpSpPr>
                <p:sp>
                  <p:nvSpPr>
                    <p:cNvPr id="90" name="AutoShape 57"/>
                    <p:cNvSpPr>
                      <a:spLocks/>
                    </p:cNvSpPr>
                    <p:nvPr/>
                  </p:nvSpPr>
                  <p:spPr bwMode="auto">
                    <a:xfrm>
                      <a:off x="176" y="176"/>
                      <a:ext cx="77" cy="120"/>
                    </a:xfrm>
                    <a:custGeom>
                      <a:avLst/>
                      <a:gdLst/>
                      <a:ahLst/>
                      <a:cxnLst/>
                      <a:rect l="0" t="0" r="r" b="b"/>
                      <a:pathLst>
                        <a:path w="19881" h="21113">
                          <a:moveTo>
                            <a:pt x="1185" y="0"/>
                          </a:moveTo>
                          <a:cubicBezTo>
                            <a:pt x="1185" y="0"/>
                            <a:pt x="857" y="9318"/>
                            <a:pt x="3148" y="9096"/>
                          </a:cubicBezTo>
                          <a:cubicBezTo>
                            <a:pt x="5440" y="8872"/>
                            <a:pt x="16565" y="8674"/>
                            <a:pt x="18529" y="10224"/>
                          </a:cubicBezTo>
                          <a:cubicBezTo>
                            <a:pt x="20492" y="11775"/>
                            <a:pt x="20164" y="18921"/>
                            <a:pt x="18529" y="19591"/>
                          </a:cubicBezTo>
                          <a:cubicBezTo>
                            <a:pt x="16893" y="20260"/>
                            <a:pt x="6716" y="21600"/>
                            <a:pt x="1169" y="20930"/>
                          </a:cubicBezTo>
                          <a:cubicBezTo>
                            <a:pt x="1169" y="20930"/>
                            <a:pt x="16565" y="18921"/>
                            <a:pt x="16891" y="17805"/>
                          </a:cubicBezTo>
                          <a:cubicBezTo>
                            <a:pt x="17219" y="16689"/>
                            <a:pt x="17219" y="10455"/>
                            <a:pt x="15582" y="10558"/>
                          </a:cubicBezTo>
                          <a:cubicBezTo>
                            <a:pt x="13946" y="10661"/>
                            <a:pt x="3441" y="11795"/>
                            <a:pt x="1167" y="10558"/>
                          </a:cubicBezTo>
                          <a:cubicBezTo>
                            <a:pt x="-1108" y="9321"/>
                            <a:pt x="529" y="1622"/>
                            <a:pt x="1185" y="0"/>
                          </a:cubicBezTo>
                          <a:close/>
                          <a:moveTo>
                            <a:pt x="1185" y="0"/>
                          </a:moveTo>
                        </a:path>
                      </a:pathLst>
                    </a:custGeom>
                    <a:solidFill>
                      <a:srgbClr val="D2A57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1" name="AutoShape 58"/>
                    <p:cNvSpPr>
                      <a:spLocks/>
                    </p:cNvSpPr>
                    <p:nvPr/>
                  </p:nvSpPr>
                  <p:spPr bwMode="auto">
                    <a:xfrm>
                      <a:off x="64" y="344"/>
                      <a:ext cx="184" cy="31"/>
                    </a:xfrm>
                    <a:custGeom>
                      <a:avLst/>
                      <a:gdLst/>
                      <a:ahLst/>
                      <a:cxnLst/>
                      <a:rect l="0" t="0" r="r" b="b"/>
                      <a:pathLst>
                        <a:path w="21600" h="10434">
                          <a:moveTo>
                            <a:pt x="0" y="0"/>
                          </a:moveTo>
                          <a:cubicBezTo>
                            <a:pt x="0" y="0"/>
                            <a:pt x="12216" y="12704"/>
                            <a:pt x="21600" y="2965"/>
                          </a:cubicBezTo>
                          <a:cubicBezTo>
                            <a:pt x="21600" y="2965"/>
                            <a:pt x="8789" y="21600"/>
                            <a:pt x="0" y="0"/>
                          </a:cubicBezTo>
                          <a:close/>
                          <a:moveTo>
                            <a:pt x="0" y="0"/>
                          </a:moveTo>
                        </a:path>
                      </a:pathLst>
                    </a:custGeom>
                    <a:solidFill>
                      <a:srgbClr val="7F451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2" name="AutoShape 59"/>
                    <p:cNvSpPr>
                      <a:spLocks/>
                    </p:cNvSpPr>
                    <p:nvPr/>
                  </p:nvSpPr>
                  <p:spPr bwMode="auto">
                    <a:xfrm>
                      <a:off x="55" y="160"/>
                      <a:ext cx="30" cy="48"/>
                    </a:xfrm>
                    <a:custGeom>
                      <a:avLst/>
                      <a:gdLst/>
                      <a:ahLst/>
                      <a:cxnLst/>
                      <a:rect l="0" t="0" r="r" b="b"/>
                      <a:pathLst>
                        <a:path w="21583" h="21552">
                          <a:moveTo>
                            <a:pt x="12671" y="21529"/>
                          </a:moveTo>
                          <a:cubicBezTo>
                            <a:pt x="13380" y="21483"/>
                            <a:pt x="14075" y="21364"/>
                            <a:pt x="14738" y="21179"/>
                          </a:cubicBezTo>
                          <a:cubicBezTo>
                            <a:pt x="15401" y="20993"/>
                            <a:pt x="16031" y="20741"/>
                            <a:pt x="16613" y="20435"/>
                          </a:cubicBezTo>
                          <a:cubicBezTo>
                            <a:pt x="17196" y="20128"/>
                            <a:pt x="17731" y="19768"/>
                            <a:pt x="18210" y="19371"/>
                          </a:cubicBezTo>
                          <a:cubicBezTo>
                            <a:pt x="18689" y="18973"/>
                            <a:pt x="19113" y="18538"/>
                            <a:pt x="19481" y="18083"/>
                          </a:cubicBezTo>
                          <a:cubicBezTo>
                            <a:pt x="19849" y="17628"/>
                            <a:pt x="20160" y="17152"/>
                            <a:pt x="20420" y="16671"/>
                          </a:cubicBezTo>
                          <a:cubicBezTo>
                            <a:pt x="20680" y="16190"/>
                            <a:pt x="20888" y="15703"/>
                            <a:pt x="21052" y="15222"/>
                          </a:cubicBezTo>
                          <a:cubicBezTo>
                            <a:pt x="21216" y="14741"/>
                            <a:pt x="21335" y="14265"/>
                            <a:pt x="21419" y="13803"/>
                          </a:cubicBezTo>
                          <a:cubicBezTo>
                            <a:pt x="21503" y="13340"/>
                            <a:pt x="21550" y="12890"/>
                            <a:pt x="21571" y="12457"/>
                          </a:cubicBezTo>
                          <a:cubicBezTo>
                            <a:pt x="21591" y="12025"/>
                            <a:pt x="21584" y="11609"/>
                            <a:pt x="21556" y="11213"/>
                          </a:cubicBezTo>
                          <a:cubicBezTo>
                            <a:pt x="21528" y="10816"/>
                            <a:pt x="21480" y="10438"/>
                            <a:pt x="21417" y="10080"/>
                          </a:cubicBezTo>
                          <a:cubicBezTo>
                            <a:pt x="21355" y="9722"/>
                            <a:pt x="21271" y="9346"/>
                            <a:pt x="21161" y="8955"/>
                          </a:cubicBezTo>
                          <a:cubicBezTo>
                            <a:pt x="21051" y="8564"/>
                            <a:pt x="20915" y="8157"/>
                            <a:pt x="20745" y="7736"/>
                          </a:cubicBezTo>
                          <a:cubicBezTo>
                            <a:pt x="20576" y="7316"/>
                            <a:pt x="20374" y="6883"/>
                            <a:pt x="20132" y="6441"/>
                          </a:cubicBezTo>
                          <a:cubicBezTo>
                            <a:pt x="19890" y="6000"/>
                            <a:pt x="19609" y="5551"/>
                            <a:pt x="19282" y="5101"/>
                          </a:cubicBezTo>
                          <a:cubicBezTo>
                            <a:pt x="18956" y="4652"/>
                            <a:pt x="18584" y="4204"/>
                            <a:pt x="18164" y="3767"/>
                          </a:cubicBezTo>
                          <a:cubicBezTo>
                            <a:pt x="17744" y="3331"/>
                            <a:pt x="17275" y="2906"/>
                            <a:pt x="16758" y="2509"/>
                          </a:cubicBezTo>
                          <a:cubicBezTo>
                            <a:pt x="16241" y="2112"/>
                            <a:pt x="15677" y="1742"/>
                            <a:pt x="15071" y="1415"/>
                          </a:cubicBezTo>
                          <a:cubicBezTo>
                            <a:pt x="14465" y="1089"/>
                            <a:pt x="13818" y="806"/>
                            <a:pt x="13143" y="582"/>
                          </a:cubicBezTo>
                          <a:cubicBezTo>
                            <a:pt x="12468" y="358"/>
                            <a:pt x="11765" y="193"/>
                            <a:pt x="11052" y="98"/>
                          </a:cubicBezTo>
                          <a:cubicBezTo>
                            <a:pt x="10340" y="2"/>
                            <a:pt x="9619" y="-24"/>
                            <a:pt x="8911" y="23"/>
                          </a:cubicBezTo>
                          <a:cubicBezTo>
                            <a:pt x="8202" y="69"/>
                            <a:pt x="7507" y="188"/>
                            <a:pt x="6844" y="373"/>
                          </a:cubicBezTo>
                          <a:cubicBezTo>
                            <a:pt x="6181" y="559"/>
                            <a:pt x="5551" y="811"/>
                            <a:pt x="4969" y="1117"/>
                          </a:cubicBezTo>
                          <a:cubicBezTo>
                            <a:pt x="4386" y="1424"/>
                            <a:pt x="3851" y="1784"/>
                            <a:pt x="3372" y="2181"/>
                          </a:cubicBezTo>
                          <a:cubicBezTo>
                            <a:pt x="2893" y="2579"/>
                            <a:pt x="2469" y="3014"/>
                            <a:pt x="2101" y="3469"/>
                          </a:cubicBezTo>
                          <a:cubicBezTo>
                            <a:pt x="1733" y="3924"/>
                            <a:pt x="1422" y="4400"/>
                            <a:pt x="1162" y="4881"/>
                          </a:cubicBezTo>
                          <a:cubicBezTo>
                            <a:pt x="902" y="5362"/>
                            <a:pt x="694" y="5849"/>
                            <a:pt x="530" y="6330"/>
                          </a:cubicBezTo>
                          <a:cubicBezTo>
                            <a:pt x="366" y="6811"/>
                            <a:pt x="247" y="7287"/>
                            <a:pt x="163" y="7749"/>
                          </a:cubicBezTo>
                          <a:cubicBezTo>
                            <a:pt x="79" y="8212"/>
                            <a:pt x="32" y="8662"/>
                            <a:pt x="11" y="9095"/>
                          </a:cubicBezTo>
                          <a:cubicBezTo>
                            <a:pt x="-9" y="9527"/>
                            <a:pt x="-2" y="9943"/>
                            <a:pt x="26" y="10339"/>
                          </a:cubicBezTo>
                          <a:cubicBezTo>
                            <a:pt x="54" y="10736"/>
                            <a:pt x="102" y="11114"/>
                            <a:pt x="165" y="11472"/>
                          </a:cubicBezTo>
                          <a:cubicBezTo>
                            <a:pt x="227" y="11830"/>
                            <a:pt x="311" y="12206"/>
                            <a:pt x="421" y="12597"/>
                          </a:cubicBezTo>
                          <a:cubicBezTo>
                            <a:pt x="531" y="12988"/>
                            <a:pt x="667" y="13395"/>
                            <a:pt x="837" y="13816"/>
                          </a:cubicBezTo>
                          <a:cubicBezTo>
                            <a:pt x="1006" y="14236"/>
                            <a:pt x="1208" y="14669"/>
                            <a:pt x="1450" y="15111"/>
                          </a:cubicBezTo>
                          <a:cubicBezTo>
                            <a:pt x="1692" y="15552"/>
                            <a:pt x="1973" y="16001"/>
                            <a:pt x="2300" y="16451"/>
                          </a:cubicBezTo>
                          <a:cubicBezTo>
                            <a:pt x="2626" y="16900"/>
                            <a:pt x="2998" y="17348"/>
                            <a:pt x="3418" y="17785"/>
                          </a:cubicBezTo>
                          <a:cubicBezTo>
                            <a:pt x="3838" y="18221"/>
                            <a:pt x="4307" y="18646"/>
                            <a:pt x="4824" y="19043"/>
                          </a:cubicBezTo>
                          <a:cubicBezTo>
                            <a:pt x="5341" y="19440"/>
                            <a:pt x="5905" y="19810"/>
                            <a:pt x="6511" y="20137"/>
                          </a:cubicBezTo>
                          <a:cubicBezTo>
                            <a:pt x="7117" y="20463"/>
                            <a:pt x="7764" y="20746"/>
                            <a:pt x="8439" y="20970"/>
                          </a:cubicBezTo>
                          <a:cubicBezTo>
                            <a:pt x="9114" y="21194"/>
                            <a:pt x="9817" y="21359"/>
                            <a:pt x="10530" y="21454"/>
                          </a:cubicBezTo>
                          <a:cubicBezTo>
                            <a:pt x="11242" y="21550"/>
                            <a:pt x="11963" y="21576"/>
                            <a:pt x="12671" y="21529"/>
                          </a:cubicBezTo>
                          <a:close/>
                          <a:moveTo>
                            <a:pt x="12671" y="21529"/>
                          </a:moveTo>
                        </a:path>
                      </a:pathLst>
                    </a:custGeom>
                    <a:solidFill>
                      <a:srgbClr val="13131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3" name="AutoShape 60"/>
                    <p:cNvSpPr>
                      <a:spLocks/>
                    </p:cNvSpPr>
                    <p:nvPr/>
                  </p:nvSpPr>
                  <p:spPr bwMode="auto">
                    <a:xfrm>
                      <a:off x="224" y="136"/>
                      <a:ext cx="29" cy="48"/>
                    </a:xfrm>
                    <a:custGeom>
                      <a:avLst/>
                      <a:gdLst/>
                      <a:ahLst/>
                      <a:cxnLst/>
                      <a:rect l="0" t="0" r="r" b="b"/>
                      <a:pathLst>
                        <a:path w="21583" h="21552">
                          <a:moveTo>
                            <a:pt x="12671" y="21529"/>
                          </a:moveTo>
                          <a:cubicBezTo>
                            <a:pt x="13380" y="21483"/>
                            <a:pt x="14075" y="21364"/>
                            <a:pt x="14738" y="21179"/>
                          </a:cubicBezTo>
                          <a:cubicBezTo>
                            <a:pt x="15401" y="20993"/>
                            <a:pt x="16031" y="20741"/>
                            <a:pt x="16613" y="20435"/>
                          </a:cubicBezTo>
                          <a:cubicBezTo>
                            <a:pt x="17196" y="20128"/>
                            <a:pt x="17731" y="19768"/>
                            <a:pt x="18210" y="19371"/>
                          </a:cubicBezTo>
                          <a:cubicBezTo>
                            <a:pt x="18689" y="18973"/>
                            <a:pt x="19113" y="18538"/>
                            <a:pt x="19481" y="18083"/>
                          </a:cubicBezTo>
                          <a:cubicBezTo>
                            <a:pt x="19849" y="17628"/>
                            <a:pt x="20160" y="17152"/>
                            <a:pt x="20420" y="16671"/>
                          </a:cubicBezTo>
                          <a:cubicBezTo>
                            <a:pt x="20680" y="16190"/>
                            <a:pt x="20888" y="15703"/>
                            <a:pt x="21052" y="15222"/>
                          </a:cubicBezTo>
                          <a:cubicBezTo>
                            <a:pt x="21216" y="14741"/>
                            <a:pt x="21335" y="14265"/>
                            <a:pt x="21419" y="13803"/>
                          </a:cubicBezTo>
                          <a:cubicBezTo>
                            <a:pt x="21503" y="13340"/>
                            <a:pt x="21550" y="12890"/>
                            <a:pt x="21571" y="12457"/>
                          </a:cubicBezTo>
                          <a:cubicBezTo>
                            <a:pt x="21591" y="12025"/>
                            <a:pt x="21584" y="11609"/>
                            <a:pt x="21556" y="11213"/>
                          </a:cubicBezTo>
                          <a:cubicBezTo>
                            <a:pt x="21528" y="10816"/>
                            <a:pt x="21480" y="10438"/>
                            <a:pt x="21417" y="10080"/>
                          </a:cubicBezTo>
                          <a:cubicBezTo>
                            <a:pt x="21355" y="9722"/>
                            <a:pt x="21271" y="9346"/>
                            <a:pt x="21161" y="8955"/>
                          </a:cubicBezTo>
                          <a:cubicBezTo>
                            <a:pt x="21051" y="8564"/>
                            <a:pt x="20915" y="8157"/>
                            <a:pt x="20745" y="7736"/>
                          </a:cubicBezTo>
                          <a:cubicBezTo>
                            <a:pt x="20576" y="7316"/>
                            <a:pt x="20374" y="6883"/>
                            <a:pt x="20132" y="6441"/>
                          </a:cubicBezTo>
                          <a:cubicBezTo>
                            <a:pt x="19890" y="6000"/>
                            <a:pt x="19609" y="5551"/>
                            <a:pt x="19282" y="5101"/>
                          </a:cubicBezTo>
                          <a:cubicBezTo>
                            <a:pt x="18956" y="4652"/>
                            <a:pt x="18584" y="4204"/>
                            <a:pt x="18164" y="3767"/>
                          </a:cubicBezTo>
                          <a:cubicBezTo>
                            <a:pt x="17744" y="3331"/>
                            <a:pt x="17275" y="2906"/>
                            <a:pt x="16758" y="2509"/>
                          </a:cubicBezTo>
                          <a:cubicBezTo>
                            <a:pt x="16241" y="2112"/>
                            <a:pt x="15677" y="1742"/>
                            <a:pt x="15071" y="1415"/>
                          </a:cubicBezTo>
                          <a:cubicBezTo>
                            <a:pt x="14465" y="1089"/>
                            <a:pt x="13818" y="806"/>
                            <a:pt x="13143" y="582"/>
                          </a:cubicBezTo>
                          <a:cubicBezTo>
                            <a:pt x="12468" y="358"/>
                            <a:pt x="11765" y="193"/>
                            <a:pt x="11052" y="98"/>
                          </a:cubicBezTo>
                          <a:cubicBezTo>
                            <a:pt x="10340" y="2"/>
                            <a:pt x="9619" y="-24"/>
                            <a:pt x="8911" y="23"/>
                          </a:cubicBezTo>
                          <a:cubicBezTo>
                            <a:pt x="8202" y="69"/>
                            <a:pt x="7507" y="188"/>
                            <a:pt x="6844" y="373"/>
                          </a:cubicBezTo>
                          <a:cubicBezTo>
                            <a:pt x="6181" y="559"/>
                            <a:pt x="5551" y="811"/>
                            <a:pt x="4969" y="1117"/>
                          </a:cubicBezTo>
                          <a:cubicBezTo>
                            <a:pt x="4386" y="1424"/>
                            <a:pt x="3851" y="1784"/>
                            <a:pt x="3372" y="2181"/>
                          </a:cubicBezTo>
                          <a:cubicBezTo>
                            <a:pt x="2893" y="2579"/>
                            <a:pt x="2469" y="3014"/>
                            <a:pt x="2101" y="3469"/>
                          </a:cubicBezTo>
                          <a:cubicBezTo>
                            <a:pt x="1733" y="3924"/>
                            <a:pt x="1422" y="4400"/>
                            <a:pt x="1162" y="4881"/>
                          </a:cubicBezTo>
                          <a:cubicBezTo>
                            <a:pt x="902" y="5362"/>
                            <a:pt x="694" y="5849"/>
                            <a:pt x="530" y="6330"/>
                          </a:cubicBezTo>
                          <a:cubicBezTo>
                            <a:pt x="366" y="6811"/>
                            <a:pt x="247" y="7287"/>
                            <a:pt x="163" y="7749"/>
                          </a:cubicBezTo>
                          <a:cubicBezTo>
                            <a:pt x="79" y="8212"/>
                            <a:pt x="32" y="8662"/>
                            <a:pt x="11" y="9095"/>
                          </a:cubicBezTo>
                          <a:cubicBezTo>
                            <a:pt x="-9" y="9527"/>
                            <a:pt x="-2" y="9943"/>
                            <a:pt x="26" y="10339"/>
                          </a:cubicBezTo>
                          <a:cubicBezTo>
                            <a:pt x="54" y="10736"/>
                            <a:pt x="102" y="11114"/>
                            <a:pt x="165" y="11472"/>
                          </a:cubicBezTo>
                          <a:cubicBezTo>
                            <a:pt x="227" y="11830"/>
                            <a:pt x="311" y="12206"/>
                            <a:pt x="421" y="12597"/>
                          </a:cubicBezTo>
                          <a:cubicBezTo>
                            <a:pt x="531" y="12988"/>
                            <a:pt x="667" y="13395"/>
                            <a:pt x="837" y="13816"/>
                          </a:cubicBezTo>
                          <a:cubicBezTo>
                            <a:pt x="1006" y="14236"/>
                            <a:pt x="1208" y="14669"/>
                            <a:pt x="1450" y="15111"/>
                          </a:cubicBezTo>
                          <a:cubicBezTo>
                            <a:pt x="1692" y="15552"/>
                            <a:pt x="1973" y="16001"/>
                            <a:pt x="2300" y="16451"/>
                          </a:cubicBezTo>
                          <a:cubicBezTo>
                            <a:pt x="2626" y="16900"/>
                            <a:pt x="2998" y="17348"/>
                            <a:pt x="3418" y="17785"/>
                          </a:cubicBezTo>
                          <a:cubicBezTo>
                            <a:pt x="3838" y="18221"/>
                            <a:pt x="4307" y="18646"/>
                            <a:pt x="4824" y="19043"/>
                          </a:cubicBezTo>
                          <a:cubicBezTo>
                            <a:pt x="5341" y="19440"/>
                            <a:pt x="5905" y="19810"/>
                            <a:pt x="6511" y="20137"/>
                          </a:cubicBezTo>
                          <a:cubicBezTo>
                            <a:pt x="7117" y="20463"/>
                            <a:pt x="7764" y="20746"/>
                            <a:pt x="8439" y="20970"/>
                          </a:cubicBezTo>
                          <a:cubicBezTo>
                            <a:pt x="9114" y="21194"/>
                            <a:pt x="9817" y="21359"/>
                            <a:pt x="10530" y="21454"/>
                          </a:cubicBezTo>
                          <a:cubicBezTo>
                            <a:pt x="11242" y="21550"/>
                            <a:pt x="11963" y="21576"/>
                            <a:pt x="12671" y="21529"/>
                          </a:cubicBezTo>
                          <a:close/>
                          <a:moveTo>
                            <a:pt x="12671" y="21529"/>
                          </a:moveTo>
                        </a:path>
                      </a:pathLst>
                    </a:custGeom>
                    <a:solidFill>
                      <a:srgbClr val="13131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4" name="AutoShape 61"/>
                    <p:cNvSpPr>
                      <a:spLocks/>
                    </p:cNvSpPr>
                    <p:nvPr/>
                  </p:nvSpPr>
                  <p:spPr bwMode="auto">
                    <a:xfrm>
                      <a:off x="0" y="16"/>
                      <a:ext cx="92" cy="45"/>
                    </a:xfrm>
                    <a:custGeom>
                      <a:avLst/>
                      <a:gdLst/>
                      <a:ahLst/>
                      <a:cxnLst/>
                      <a:rect l="0" t="0" r="r" b="b"/>
                      <a:pathLst>
                        <a:path w="20643" h="15959">
                          <a:moveTo>
                            <a:pt x="20597" y="1127"/>
                          </a:moveTo>
                          <a:cubicBezTo>
                            <a:pt x="21598" y="846"/>
                            <a:pt x="5850" y="-5641"/>
                            <a:pt x="0" y="15959"/>
                          </a:cubicBezTo>
                          <a:cubicBezTo>
                            <a:pt x="-2" y="15959"/>
                            <a:pt x="15799" y="2475"/>
                            <a:pt x="20597" y="1127"/>
                          </a:cubicBezTo>
                          <a:close/>
                          <a:moveTo>
                            <a:pt x="20597" y="1127"/>
                          </a:moveTo>
                        </a:path>
                      </a:pathLst>
                    </a:custGeom>
                    <a:solidFill>
                      <a:srgbClr val="4E3F0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5" name="AutoShape 62"/>
                    <p:cNvSpPr>
                      <a:spLocks/>
                    </p:cNvSpPr>
                    <p:nvPr/>
                  </p:nvSpPr>
                  <p:spPr bwMode="auto">
                    <a:xfrm>
                      <a:off x="184" y="0"/>
                      <a:ext cx="70" cy="32"/>
                    </a:xfrm>
                    <a:custGeom>
                      <a:avLst/>
                      <a:gdLst/>
                      <a:ahLst/>
                      <a:cxnLst/>
                      <a:rect l="0" t="0" r="r" b="b"/>
                      <a:pathLst>
                        <a:path w="20544" h="13225">
                          <a:moveTo>
                            <a:pt x="59" y="2986"/>
                          </a:moveTo>
                          <a:cubicBezTo>
                            <a:pt x="-1056" y="2986"/>
                            <a:pt x="13968" y="-8375"/>
                            <a:pt x="20544" y="13225"/>
                          </a:cubicBezTo>
                          <a:cubicBezTo>
                            <a:pt x="20544" y="13225"/>
                            <a:pt x="13065" y="2986"/>
                            <a:pt x="59" y="2986"/>
                          </a:cubicBezTo>
                          <a:close/>
                          <a:moveTo>
                            <a:pt x="59" y="2986"/>
                          </a:moveTo>
                        </a:path>
                      </a:pathLst>
                    </a:custGeom>
                    <a:solidFill>
                      <a:srgbClr val="4E3F0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grpSp>
              <p:nvGrpSpPr>
                <p:cNvPr id="75" name="Group 75"/>
                <p:cNvGrpSpPr>
                  <a:grpSpLocks/>
                </p:cNvGrpSpPr>
                <p:nvPr/>
              </p:nvGrpSpPr>
              <p:grpSpPr bwMode="auto">
                <a:xfrm>
                  <a:off x="0" y="687"/>
                  <a:ext cx="877" cy="1125"/>
                  <a:chOff x="0" y="0"/>
                  <a:chExt cx="877" cy="1124"/>
                </a:xfrm>
              </p:grpSpPr>
              <p:sp>
                <p:nvSpPr>
                  <p:cNvPr id="76" name="AutoShape 65"/>
                  <p:cNvSpPr>
                    <a:spLocks/>
                  </p:cNvSpPr>
                  <p:nvPr/>
                </p:nvSpPr>
                <p:spPr bwMode="auto">
                  <a:xfrm>
                    <a:off x="672" y="408"/>
                    <a:ext cx="205" cy="388"/>
                  </a:xfrm>
                  <a:custGeom>
                    <a:avLst/>
                    <a:gdLst/>
                    <a:ahLst/>
                    <a:cxnLst/>
                    <a:rect l="0" t="0" r="r" b="b"/>
                    <a:pathLst>
                      <a:path w="18515" h="19100">
                        <a:moveTo>
                          <a:pt x="8163" y="1842"/>
                        </a:moveTo>
                        <a:cubicBezTo>
                          <a:pt x="8163" y="1842"/>
                          <a:pt x="14872" y="12740"/>
                          <a:pt x="17958" y="16039"/>
                        </a:cubicBezTo>
                        <a:cubicBezTo>
                          <a:pt x="21044" y="19339"/>
                          <a:pt x="10302" y="19096"/>
                          <a:pt x="10302" y="19096"/>
                        </a:cubicBezTo>
                        <a:cubicBezTo>
                          <a:pt x="10302" y="19096"/>
                          <a:pt x="637" y="7348"/>
                          <a:pt x="41" y="4350"/>
                        </a:cubicBezTo>
                        <a:cubicBezTo>
                          <a:pt x="-556" y="1352"/>
                          <a:pt x="5567" y="-2261"/>
                          <a:pt x="8163" y="1842"/>
                        </a:cubicBezTo>
                        <a:close/>
                        <a:moveTo>
                          <a:pt x="8163" y="1842"/>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77" name="Group 68"/>
                  <p:cNvGrpSpPr>
                    <a:grpSpLocks/>
                  </p:cNvGrpSpPr>
                  <p:nvPr/>
                </p:nvGrpSpPr>
                <p:grpSpPr bwMode="auto">
                  <a:xfrm>
                    <a:off x="56" y="128"/>
                    <a:ext cx="736" cy="996"/>
                    <a:chOff x="0" y="0"/>
                    <a:chExt cx="736" cy="996"/>
                  </a:xfrm>
                </p:grpSpPr>
                <p:sp>
                  <p:nvSpPr>
                    <p:cNvPr id="84" name="AutoShape 66"/>
                    <p:cNvSpPr>
                      <a:spLocks/>
                    </p:cNvSpPr>
                    <p:nvPr/>
                  </p:nvSpPr>
                  <p:spPr bwMode="auto">
                    <a:xfrm>
                      <a:off x="288" y="0"/>
                      <a:ext cx="277" cy="175"/>
                    </a:xfrm>
                    <a:custGeom>
                      <a:avLst/>
                      <a:gdLst/>
                      <a:ahLst/>
                      <a:cxnLst/>
                      <a:rect l="0" t="0" r="r" b="b"/>
                      <a:pathLst>
                        <a:path w="18146" h="20549">
                          <a:moveTo>
                            <a:pt x="609" y="6682"/>
                          </a:moveTo>
                          <a:cubicBezTo>
                            <a:pt x="1979" y="11359"/>
                            <a:pt x="8079" y="21384"/>
                            <a:pt x="11938" y="20493"/>
                          </a:cubicBezTo>
                          <a:cubicBezTo>
                            <a:pt x="15798" y="19602"/>
                            <a:pt x="21022" y="15196"/>
                            <a:pt x="16221" y="3118"/>
                          </a:cubicBezTo>
                          <a:cubicBezTo>
                            <a:pt x="14462" y="2313"/>
                            <a:pt x="12578" y="1550"/>
                            <a:pt x="10735" y="916"/>
                          </a:cubicBezTo>
                          <a:cubicBezTo>
                            <a:pt x="7449" y="-216"/>
                            <a:pt x="3832" y="-167"/>
                            <a:pt x="545" y="356"/>
                          </a:cubicBezTo>
                          <a:cubicBezTo>
                            <a:pt x="292" y="777"/>
                            <a:pt x="-578" y="2626"/>
                            <a:pt x="609" y="6682"/>
                          </a:cubicBezTo>
                          <a:close/>
                          <a:moveTo>
                            <a:pt x="609" y="6682"/>
                          </a:moveTo>
                        </a:path>
                      </a:pathLst>
                    </a:custGeom>
                    <a:solidFill>
                      <a:srgbClr val="506A9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5" name="AutoShape 67"/>
                    <p:cNvSpPr>
                      <a:spLocks/>
                    </p:cNvSpPr>
                    <p:nvPr/>
                  </p:nvSpPr>
                  <p:spPr bwMode="auto">
                    <a:xfrm>
                      <a:off x="0" y="8"/>
                      <a:ext cx="736" cy="988"/>
                    </a:xfrm>
                    <a:custGeom>
                      <a:avLst/>
                      <a:gdLst/>
                      <a:ahLst/>
                      <a:cxnLst/>
                      <a:rect l="0" t="0" r="r" b="b"/>
                      <a:pathLst>
                        <a:path w="21305" h="21600">
                          <a:moveTo>
                            <a:pt x="19250" y="1500"/>
                          </a:moveTo>
                          <a:cubicBezTo>
                            <a:pt x="18992" y="1267"/>
                            <a:pt x="17469" y="869"/>
                            <a:pt x="15639" y="516"/>
                          </a:cubicBezTo>
                          <a:cubicBezTo>
                            <a:pt x="17762" y="2771"/>
                            <a:pt x="15451" y="3594"/>
                            <a:pt x="13745" y="3760"/>
                          </a:cubicBezTo>
                          <a:cubicBezTo>
                            <a:pt x="12038" y="3927"/>
                            <a:pt x="9341" y="2055"/>
                            <a:pt x="8735" y="1181"/>
                          </a:cubicBezTo>
                          <a:cubicBezTo>
                            <a:pt x="8210" y="424"/>
                            <a:pt x="8595" y="79"/>
                            <a:pt x="8707" y="0"/>
                          </a:cubicBezTo>
                          <a:cubicBezTo>
                            <a:pt x="6122" y="174"/>
                            <a:pt x="4002" y="628"/>
                            <a:pt x="4002" y="628"/>
                          </a:cubicBezTo>
                          <a:cubicBezTo>
                            <a:pt x="3267" y="1027"/>
                            <a:pt x="-295" y="7148"/>
                            <a:pt x="19" y="7435"/>
                          </a:cubicBezTo>
                          <a:cubicBezTo>
                            <a:pt x="643" y="8003"/>
                            <a:pt x="4643" y="9043"/>
                            <a:pt x="4643" y="9043"/>
                          </a:cubicBezTo>
                          <a:cubicBezTo>
                            <a:pt x="4643" y="9043"/>
                            <a:pt x="3212" y="12528"/>
                            <a:pt x="3616" y="14511"/>
                          </a:cubicBezTo>
                          <a:cubicBezTo>
                            <a:pt x="3783" y="15335"/>
                            <a:pt x="4643" y="21600"/>
                            <a:pt x="4643" y="21600"/>
                          </a:cubicBezTo>
                          <a:cubicBezTo>
                            <a:pt x="9047" y="18771"/>
                            <a:pt x="18484" y="19984"/>
                            <a:pt x="18484" y="19984"/>
                          </a:cubicBezTo>
                          <a:cubicBezTo>
                            <a:pt x="18484" y="19984"/>
                            <a:pt x="16596" y="16861"/>
                            <a:pt x="16350" y="15697"/>
                          </a:cubicBezTo>
                          <a:cubicBezTo>
                            <a:pt x="16105" y="14532"/>
                            <a:pt x="18516" y="7601"/>
                            <a:pt x="18516" y="7601"/>
                          </a:cubicBezTo>
                          <a:cubicBezTo>
                            <a:pt x="18516" y="7601"/>
                            <a:pt x="21305" y="7823"/>
                            <a:pt x="21305" y="7213"/>
                          </a:cubicBezTo>
                          <a:cubicBezTo>
                            <a:pt x="21305" y="6603"/>
                            <a:pt x="19617" y="1833"/>
                            <a:pt x="19250" y="1500"/>
                          </a:cubicBezTo>
                          <a:close/>
                          <a:moveTo>
                            <a:pt x="19250" y="1500"/>
                          </a:moveTo>
                        </a:path>
                      </a:pathLst>
                    </a:custGeom>
                    <a:solidFill>
                      <a:srgbClr val="3F557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78" name="AutoShape 69"/>
                  <p:cNvSpPr>
                    <a:spLocks/>
                  </p:cNvSpPr>
                  <p:nvPr/>
                </p:nvSpPr>
                <p:spPr bwMode="auto">
                  <a:xfrm>
                    <a:off x="384" y="0"/>
                    <a:ext cx="245" cy="264"/>
                  </a:xfrm>
                  <a:custGeom>
                    <a:avLst/>
                    <a:gdLst/>
                    <a:ahLst/>
                    <a:cxnLst/>
                    <a:rect l="0" t="0" r="r" b="b"/>
                    <a:pathLst>
                      <a:path w="20639" h="18159">
                        <a:moveTo>
                          <a:pt x="20639" y="6183"/>
                        </a:moveTo>
                        <a:cubicBezTo>
                          <a:pt x="20639" y="6183"/>
                          <a:pt x="16653" y="9841"/>
                          <a:pt x="15331" y="12106"/>
                        </a:cubicBezTo>
                        <a:cubicBezTo>
                          <a:pt x="15331" y="12106"/>
                          <a:pt x="20211" y="16810"/>
                          <a:pt x="13153" y="18029"/>
                        </a:cubicBezTo>
                        <a:cubicBezTo>
                          <a:pt x="6096" y="19248"/>
                          <a:pt x="-961" y="11527"/>
                          <a:pt x="108" y="9465"/>
                        </a:cubicBezTo>
                        <a:cubicBezTo>
                          <a:pt x="108" y="9465"/>
                          <a:pt x="6096" y="9145"/>
                          <a:pt x="7807" y="8448"/>
                        </a:cubicBezTo>
                        <a:cubicBezTo>
                          <a:pt x="9518" y="7752"/>
                          <a:pt x="10319" y="434"/>
                          <a:pt x="10319" y="434"/>
                        </a:cubicBezTo>
                        <a:cubicBezTo>
                          <a:pt x="10319" y="434"/>
                          <a:pt x="17431" y="-2352"/>
                          <a:pt x="20639" y="6183"/>
                        </a:cubicBezTo>
                        <a:close/>
                        <a:moveTo>
                          <a:pt x="20639" y="6183"/>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79" name="Group 74"/>
                  <p:cNvGrpSpPr>
                    <a:grpSpLocks/>
                  </p:cNvGrpSpPr>
                  <p:nvPr/>
                </p:nvGrpSpPr>
                <p:grpSpPr bwMode="auto">
                  <a:xfrm>
                    <a:off x="0" y="480"/>
                    <a:ext cx="777" cy="364"/>
                    <a:chOff x="0" y="0"/>
                    <a:chExt cx="777" cy="364"/>
                  </a:xfrm>
                </p:grpSpPr>
                <p:sp>
                  <p:nvSpPr>
                    <p:cNvPr id="80" name="AutoShape 70"/>
                    <p:cNvSpPr>
                      <a:spLocks/>
                    </p:cNvSpPr>
                    <p:nvPr/>
                  </p:nvSpPr>
                  <p:spPr bwMode="auto">
                    <a:xfrm>
                      <a:off x="0" y="0"/>
                      <a:ext cx="526" cy="364"/>
                    </a:xfrm>
                    <a:custGeom>
                      <a:avLst/>
                      <a:gdLst/>
                      <a:ahLst/>
                      <a:cxnLst/>
                      <a:rect l="0" t="0" r="r" b="b"/>
                      <a:pathLst>
                        <a:path w="20070" h="21033">
                          <a:moveTo>
                            <a:pt x="7339" y="3322"/>
                          </a:moveTo>
                          <a:cubicBezTo>
                            <a:pt x="7339" y="3322"/>
                            <a:pt x="5445" y="12069"/>
                            <a:pt x="5736" y="13242"/>
                          </a:cubicBezTo>
                          <a:cubicBezTo>
                            <a:pt x="6026" y="14415"/>
                            <a:pt x="17165" y="15734"/>
                            <a:pt x="18909" y="15588"/>
                          </a:cubicBezTo>
                          <a:cubicBezTo>
                            <a:pt x="20652" y="15441"/>
                            <a:pt x="20361" y="19840"/>
                            <a:pt x="18521" y="20427"/>
                          </a:cubicBezTo>
                          <a:cubicBezTo>
                            <a:pt x="16681" y="21013"/>
                            <a:pt x="1571" y="21600"/>
                            <a:pt x="311" y="19987"/>
                          </a:cubicBezTo>
                          <a:cubicBezTo>
                            <a:pt x="-948" y="18374"/>
                            <a:pt x="1998" y="1467"/>
                            <a:pt x="2385" y="0"/>
                          </a:cubicBezTo>
                          <a:cubicBezTo>
                            <a:pt x="4265" y="1339"/>
                            <a:pt x="4809" y="1653"/>
                            <a:pt x="7339" y="3322"/>
                          </a:cubicBezTo>
                          <a:close/>
                          <a:moveTo>
                            <a:pt x="7339" y="3322"/>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1" name="AutoShape 71"/>
                    <p:cNvSpPr>
                      <a:spLocks/>
                    </p:cNvSpPr>
                    <p:nvPr/>
                  </p:nvSpPr>
                  <p:spPr bwMode="auto">
                    <a:xfrm>
                      <a:off x="592" y="160"/>
                      <a:ext cx="147" cy="105"/>
                    </a:xfrm>
                    <a:custGeom>
                      <a:avLst/>
                      <a:gdLst/>
                      <a:ahLst/>
                      <a:cxnLst/>
                      <a:rect l="0" t="0" r="r" b="b"/>
                      <a:pathLst>
                        <a:path w="19778" h="19960">
                          <a:moveTo>
                            <a:pt x="0" y="15600"/>
                          </a:moveTo>
                          <a:cubicBezTo>
                            <a:pt x="0" y="15600"/>
                            <a:pt x="5517" y="5397"/>
                            <a:pt x="7691" y="2818"/>
                          </a:cubicBezTo>
                          <a:cubicBezTo>
                            <a:pt x="9864" y="239"/>
                            <a:pt x="13266" y="0"/>
                            <a:pt x="13266" y="0"/>
                          </a:cubicBezTo>
                          <a:cubicBezTo>
                            <a:pt x="13266" y="0"/>
                            <a:pt x="17348" y="3359"/>
                            <a:pt x="18029" y="6241"/>
                          </a:cubicBezTo>
                          <a:cubicBezTo>
                            <a:pt x="18709" y="9120"/>
                            <a:pt x="21600" y="17843"/>
                            <a:pt x="18029" y="19721"/>
                          </a:cubicBezTo>
                          <a:cubicBezTo>
                            <a:pt x="14457" y="21600"/>
                            <a:pt x="9889" y="11760"/>
                            <a:pt x="9889" y="11760"/>
                          </a:cubicBezTo>
                          <a:cubicBezTo>
                            <a:pt x="9889" y="11760"/>
                            <a:pt x="6531" y="14355"/>
                            <a:pt x="5476" y="16777"/>
                          </a:cubicBezTo>
                          <a:cubicBezTo>
                            <a:pt x="4422" y="19200"/>
                            <a:pt x="0" y="15600"/>
                            <a:pt x="0" y="15600"/>
                          </a:cubicBezTo>
                          <a:close/>
                          <a:moveTo>
                            <a:pt x="0" y="15600"/>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2" name="AutoShape 72"/>
                    <p:cNvSpPr>
                      <a:spLocks/>
                    </p:cNvSpPr>
                    <p:nvPr/>
                  </p:nvSpPr>
                  <p:spPr bwMode="auto">
                    <a:xfrm>
                      <a:off x="488" y="256"/>
                      <a:ext cx="289" cy="60"/>
                    </a:xfrm>
                    <a:custGeom>
                      <a:avLst/>
                      <a:gdLst/>
                      <a:ahLst/>
                      <a:cxnLst/>
                      <a:rect l="0" t="0" r="r" b="b"/>
                      <a:pathLst>
                        <a:path w="21318" h="13896">
                          <a:moveTo>
                            <a:pt x="0" y="9877"/>
                          </a:moveTo>
                          <a:cubicBezTo>
                            <a:pt x="0" y="9877"/>
                            <a:pt x="9089" y="-2346"/>
                            <a:pt x="11536" y="403"/>
                          </a:cubicBezTo>
                          <a:cubicBezTo>
                            <a:pt x="13983" y="3149"/>
                            <a:pt x="16867" y="4548"/>
                            <a:pt x="18410" y="4939"/>
                          </a:cubicBezTo>
                          <a:cubicBezTo>
                            <a:pt x="19953" y="5330"/>
                            <a:pt x="21029" y="10563"/>
                            <a:pt x="21315" y="9877"/>
                          </a:cubicBezTo>
                          <a:cubicBezTo>
                            <a:pt x="21600" y="9191"/>
                            <a:pt x="3052" y="19254"/>
                            <a:pt x="0" y="9877"/>
                          </a:cubicBezTo>
                          <a:close/>
                          <a:moveTo>
                            <a:pt x="0" y="9877"/>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3" name="AutoShape 73"/>
                    <p:cNvSpPr>
                      <a:spLocks/>
                    </p:cNvSpPr>
                    <p:nvPr/>
                  </p:nvSpPr>
                  <p:spPr bwMode="auto">
                    <a:xfrm>
                      <a:off x="496" y="207"/>
                      <a:ext cx="177" cy="101"/>
                    </a:xfrm>
                    <a:custGeom>
                      <a:avLst/>
                      <a:gdLst/>
                      <a:ahLst/>
                      <a:cxnLst/>
                      <a:rect l="0" t="0" r="r" b="b"/>
                      <a:pathLst>
                        <a:path w="21329" h="19759">
                          <a:moveTo>
                            <a:pt x="0" y="13599"/>
                          </a:moveTo>
                          <a:cubicBezTo>
                            <a:pt x="892" y="13668"/>
                            <a:pt x="7758" y="10841"/>
                            <a:pt x="9887" y="8834"/>
                          </a:cubicBezTo>
                          <a:cubicBezTo>
                            <a:pt x="12017" y="6829"/>
                            <a:pt x="17020" y="-730"/>
                            <a:pt x="18406" y="57"/>
                          </a:cubicBezTo>
                          <a:cubicBezTo>
                            <a:pt x="19792" y="844"/>
                            <a:pt x="20992" y="4570"/>
                            <a:pt x="21296" y="10840"/>
                          </a:cubicBezTo>
                          <a:cubicBezTo>
                            <a:pt x="21600" y="17109"/>
                            <a:pt x="19775" y="20870"/>
                            <a:pt x="17189" y="19366"/>
                          </a:cubicBezTo>
                          <a:cubicBezTo>
                            <a:pt x="14603" y="17861"/>
                            <a:pt x="15060" y="12845"/>
                            <a:pt x="15060" y="12845"/>
                          </a:cubicBezTo>
                          <a:cubicBezTo>
                            <a:pt x="15060" y="12845"/>
                            <a:pt x="6085" y="20529"/>
                            <a:pt x="3043" y="19696"/>
                          </a:cubicBezTo>
                          <a:cubicBezTo>
                            <a:pt x="0" y="18865"/>
                            <a:pt x="0" y="13599"/>
                            <a:pt x="0" y="13599"/>
                          </a:cubicBezTo>
                          <a:close/>
                          <a:moveTo>
                            <a:pt x="0" y="13599"/>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grpSp>
          <p:grpSp>
            <p:nvGrpSpPr>
              <p:cNvPr id="59" name="Group 84"/>
              <p:cNvGrpSpPr>
                <a:grpSpLocks/>
              </p:cNvGrpSpPr>
              <p:nvPr/>
            </p:nvGrpSpPr>
            <p:grpSpPr bwMode="auto">
              <a:xfrm>
                <a:off x="664" y="879"/>
                <a:ext cx="1333" cy="657"/>
                <a:chOff x="0" y="0"/>
                <a:chExt cx="1333" cy="656"/>
              </a:xfrm>
            </p:grpSpPr>
            <p:sp>
              <p:nvSpPr>
                <p:cNvPr id="66" name="AutoShape 77"/>
                <p:cNvSpPr>
                  <a:spLocks/>
                </p:cNvSpPr>
                <p:nvPr/>
              </p:nvSpPr>
              <p:spPr bwMode="auto">
                <a:xfrm>
                  <a:off x="0" y="120"/>
                  <a:ext cx="1177" cy="536"/>
                </a:xfrm>
                <a:custGeom>
                  <a:avLst/>
                  <a:gdLst/>
                  <a:ahLst/>
                  <a:cxnLst/>
                  <a:rect l="0" t="0" r="r" b="b"/>
                  <a:pathLst>
                    <a:path w="21574" h="21368">
                      <a:moveTo>
                        <a:pt x="20" y="21183"/>
                      </a:moveTo>
                      <a:cubicBezTo>
                        <a:pt x="20" y="21183"/>
                        <a:pt x="-26" y="20008"/>
                        <a:pt x="20" y="19654"/>
                      </a:cubicBezTo>
                      <a:cubicBezTo>
                        <a:pt x="67" y="19300"/>
                        <a:pt x="555" y="18441"/>
                        <a:pt x="555" y="18441"/>
                      </a:cubicBezTo>
                      <a:cubicBezTo>
                        <a:pt x="555" y="18441"/>
                        <a:pt x="6972" y="17886"/>
                        <a:pt x="7926" y="17785"/>
                      </a:cubicBezTo>
                      <a:cubicBezTo>
                        <a:pt x="7926" y="17785"/>
                        <a:pt x="10553" y="910"/>
                        <a:pt x="10972" y="0"/>
                      </a:cubicBezTo>
                      <a:cubicBezTo>
                        <a:pt x="10972" y="0"/>
                        <a:pt x="19900" y="758"/>
                        <a:pt x="21574" y="1516"/>
                      </a:cubicBezTo>
                      <a:lnTo>
                        <a:pt x="19133" y="18672"/>
                      </a:lnTo>
                      <a:lnTo>
                        <a:pt x="19133" y="21183"/>
                      </a:lnTo>
                      <a:cubicBezTo>
                        <a:pt x="19133" y="21183"/>
                        <a:pt x="8228" y="21600"/>
                        <a:pt x="7438" y="21183"/>
                      </a:cubicBezTo>
                      <a:lnTo>
                        <a:pt x="20" y="21183"/>
                      </a:lnTo>
                      <a:close/>
                      <a:moveTo>
                        <a:pt x="20" y="21183"/>
                      </a:moveTo>
                    </a:path>
                  </a:pathLst>
                </a:custGeom>
                <a:solidFill>
                  <a:srgbClr val="CED7E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67" name="AutoShape 78"/>
                <p:cNvSpPr>
                  <a:spLocks/>
                </p:cNvSpPr>
                <p:nvPr/>
              </p:nvSpPr>
              <p:spPr bwMode="auto">
                <a:xfrm>
                  <a:off x="432" y="120"/>
                  <a:ext cx="212" cy="451"/>
                </a:xfrm>
                <a:custGeom>
                  <a:avLst/>
                  <a:gdLst/>
                  <a:ahLst/>
                  <a:cxnLst/>
                  <a:rect l="0" t="0" r="r" b="b"/>
                  <a:pathLst>
                    <a:path w="21410" h="21413">
                      <a:moveTo>
                        <a:pt x="16793" y="0"/>
                      </a:moveTo>
                      <a:cubicBezTo>
                        <a:pt x="16793" y="0"/>
                        <a:pt x="21215" y="92"/>
                        <a:pt x="21408" y="814"/>
                      </a:cubicBezTo>
                      <a:cubicBezTo>
                        <a:pt x="21600" y="1537"/>
                        <a:pt x="6794" y="21001"/>
                        <a:pt x="5833" y="21300"/>
                      </a:cubicBezTo>
                      <a:cubicBezTo>
                        <a:pt x="4871" y="21600"/>
                        <a:pt x="0" y="21208"/>
                        <a:pt x="0" y="21208"/>
                      </a:cubicBezTo>
                      <a:cubicBezTo>
                        <a:pt x="0" y="21208"/>
                        <a:pt x="14677" y="1175"/>
                        <a:pt x="16793" y="0"/>
                      </a:cubicBezTo>
                      <a:close/>
                      <a:moveTo>
                        <a:pt x="16793"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68" name="Group 83"/>
                <p:cNvGrpSpPr>
                  <a:grpSpLocks/>
                </p:cNvGrpSpPr>
                <p:nvPr/>
              </p:nvGrpSpPr>
              <p:grpSpPr bwMode="auto">
                <a:xfrm>
                  <a:off x="1016" y="0"/>
                  <a:ext cx="317" cy="238"/>
                  <a:chOff x="0" y="0"/>
                  <a:chExt cx="317" cy="238"/>
                </a:xfrm>
              </p:grpSpPr>
              <p:sp>
                <p:nvSpPr>
                  <p:cNvPr id="69" name="AutoShape 79"/>
                  <p:cNvSpPr>
                    <a:spLocks/>
                  </p:cNvSpPr>
                  <p:nvPr/>
                </p:nvSpPr>
                <p:spPr bwMode="auto">
                  <a:xfrm>
                    <a:off x="0" y="0"/>
                    <a:ext cx="31" cy="61"/>
                  </a:xfrm>
                  <a:custGeom>
                    <a:avLst/>
                    <a:gdLst/>
                    <a:ahLst/>
                    <a:cxnLst/>
                    <a:rect l="0" t="0" r="r" b="b"/>
                    <a:pathLst>
                      <a:path w="19524" h="18719">
                        <a:moveTo>
                          <a:pt x="19374" y="14799"/>
                        </a:moveTo>
                        <a:cubicBezTo>
                          <a:pt x="17210" y="10211"/>
                          <a:pt x="15733" y="5236"/>
                          <a:pt x="10536" y="1187"/>
                        </a:cubicBezTo>
                        <a:cubicBezTo>
                          <a:pt x="7538" y="-1148"/>
                          <a:pt x="-877" y="218"/>
                          <a:pt x="75" y="3056"/>
                        </a:cubicBezTo>
                        <a:cubicBezTo>
                          <a:pt x="1729" y="7978"/>
                          <a:pt x="4427" y="13003"/>
                          <a:pt x="9265" y="17380"/>
                        </a:cubicBezTo>
                        <a:cubicBezTo>
                          <a:pt x="12666" y="20452"/>
                          <a:pt x="20723" y="17660"/>
                          <a:pt x="19374" y="14799"/>
                        </a:cubicBezTo>
                        <a:close/>
                        <a:moveTo>
                          <a:pt x="19374" y="14799"/>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70" name="AutoShape 80"/>
                  <p:cNvSpPr>
                    <a:spLocks/>
                  </p:cNvSpPr>
                  <p:nvPr/>
                </p:nvSpPr>
                <p:spPr bwMode="auto">
                  <a:xfrm>
                    <a:off x="128" y="0"/>
                    <a:ext cx="25" cy="62"/>
                  </a:xfrm>
                  <a:custGeom>
                    <a:avLst/>
                    <a:gdLst/>
                    <a:ahLst/>
                    <a:cxnLst/>
                    <a:rect l="0" t="0" r="r" b="b"/>
                    <a:pathLst>
                      <a:path w="19919" h="19005">
                        <a:moveTo>
                          <a:pt x="6566" y="2108"/>
                        </a:moveTo>
                        <a:cubicBezTo>
                          <a:pt x="3438" y="6559"/>
                          <a:pt x="1635" y="11198"/>
                          <a:pt x="77" y="15767"/>
                        </a:cubicBezTo>
                        <a:cubicBezTo>
                          <a:pt x="-1137" y="19346"/>
                          <a:pt x="12276" y="20346"/>
                          <a:pt x="14122" y="16779"/>
                        </a:cubicBezTo>
                        <a:cubicBezTo>
                          <a:pt x="16458" y="12260"/>
                          <a:pt x="19144" y="7679"/>
                          <a:pt x="19899" y="3069"/>
                        </a:cubicBezTo>
                        <a:cubicBezTo>
                          <a:pt x="20463" y="-344"/>
                          <a:pt x="8927" y="-1254"/>
                          <a:pt x="6566" y="2108"/>
                        </a:cubicBezTo>
                        <a:close/>
                        <a:moveTo>
                          <a:pt x="6566" y="2108"/>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71" name="AutoShape 81"/>
                  <p:cNvSpPr>
                    <a:spLocks/>
                  </p:cNvSpPr>
                  <p:nvPr/>
                </p:nvSpPr>
                <p:spPr bwMode="auto">
                  <a:xfrm>
                    <a:off x="232" y="72"/>
                    <a:ext cx="56" cy="46"/>
                  </a:xfrm>
                  <a:custGeom>
                    <a:avLst/>
                    <a:gdLst/>
                    <a:ahLst/>
                    <a:cxnLst/>
                    <a:rect l="0" t="0" r="r" b="b"/>
                    <a:pathLst>
                      <a:path w="19087" h="19269">
                        <a:moveTo>
                          <a:pt x="14792" y="316"/>
                        </a:moveTo>
                        <a:cubicBezTo>
                          <a:pt x="12322" y="1669"/>
                          <a:pt x="10311" y="4164"/>
                          <a:pt x="8131" y="6113"/>
                        </a:cubicBezTo>
                        <a:cubicBezTo>
                          <a:pt x="5911" y="8099"/>
                          <a:pt x="3561" y="9854"/>
                          <a:pt x="1370" y="11883"/>
                        </a:cubicBezTo>
                        <a:cubicBezTo>
                          <a:pt x="-1655" y="14686"/>
                          <a:pt x="768" y="20446"/>
                          <a:pt x="4363" y="19056"/>
                        </a:cubicBezTo>
                        <a:cubicBezTo>
                          <a:pt x="6984" y="18045"/>
                          <a:pt x="9438" y="16203"/>
                          <a:pt x="11680" y="14271"/>
                        </a:cubicBezTo>
                        <a:cubicBezTo>
                          <a:pt x="14252" y="12057"/>
                          <a:pt x="17429" y="9391"/>
                          <a:pt x="18798" y="5805"/>
                        </a:cubicBezTo>
                        <a:cubicBezTo>
                          <a:pt x="19945" y="2811"/>
                          <a:pt x="17478" y="-1154"/>
                          <a:pt x="14792" y="316"/>
                        </a:cubicBezTo>
                        <a:close/>
                        <a:moveTo>
                          <a:pt x="14792" y="316"/>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72" name="AutoShape 82"/>
                  <p:cNvSpPr>
                    <a:spLocks/>
                  </p:cNvSpPr>
                  <p:nvPr/>
                </p:nvSpPr>
                <p:spPr bwMode="auto">
                  <a:xfrm>
                    <a:off x="264" y="208"/>
                    <a:ext cx="53" cy="30"/>
                  </a:xfrm>
                  <a:custGeom>
                    <a:avLst/>
                    <a:gdLst/>
                    <a:ahLst/>
                    <a:cxnLst/>
                    <a:rect l="0" t="0" r="r" b="b"/>
                    <a:pathLst>
                      <a:path w="19094" h="19457">
                        <a:moveTo>
                          <a:pt x="17999" y="8993"/>
                        </a:moveTo>
                        <a:cubicBezTo>
                          <a:pt x="14447" y="3162"/>
                          <a:pt x="7964" y="-1197"/>
                          <a:pt x="3140" y="295"/>
                        </a:cubicBezTo>
                        <a:cubicBezTo>
                          <a:pt x="-778" y="1505"/>
                          <a:pt x="-1190" y="11222"/>
                          <a:pt x="2814" y="12915"/>
                        </a:cubicBezTo>
                        <a:cubicBezTo>
                          <a:pt x="4813" y="13759"/>
                          <a:pt x="6797" y="14454"/>
                          <a:pt x="8751" y="15627"/>
                        </a:cubicBezTo>
                        <a:cubicBezTo>
                          <a:pt x="10910" y="16929"/>
                          <a:pt x="12995" y="18643"/>
                          <a:pt x="15248" y="19358"/>
                        </a:cubicBezTo>
                        <a:cubicBezTo>
                          <a:pt x="18545" y="20403"/>
                          <a:pt x="20410" y="12946"/>
                          <a:pt x="17999" y="8993"/>
                        </a:cubicBezTo>
                        <a:close/>
                        <a:moveTo>
                          <a:pt x="17999" y="8993"/>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grpSp>
            <p:nvGrpSpPr>
              <p:cNvPr id="60" name="Group 90"/>
              <p:cNvGrpSpPr>
                <a:grpSpLocks/>
              </p:cNvGrpSpPr>
              <p:nvPr/>
            </p:nvGrpSpPr>
            <p:grpSpPr bwMode="auto">
              <a:xfrm>
                <a:off x="0" y="1528"/>
                <a:ext cx="2153" cy="1587"/>
                <a:chOff x="0" y="0"/>
                <a:chExt cx="2153" cy="1587"/>
              </a:xfrm>
            </p:grpSpPr>
            <p:sp>
              <p:nvSpPr>
                <p:cNvPr id="61" name="AutoShape 85"/>
                <p:cNvSpPr>
                  <a:spLocks/>
                </p:cNvSpPr>
                <p:nvPr/>
              </p:nvSpPr>
              <p:spPr bwMode="auto">
                <a:xfrm>
                  <a:off x="1984" y="80"/>
                  <a:ext cx="122" cy="1469"/>
                </a:xfrm>
                <a:custGeom>
                  <a:avLst/>
                  <a:gdLst/>
                  <a:ahLst/>
                  <a:cxnLst/>
                  <a:rect l="0" t="0" r="r" b="b"/>
                  <a:pathLst>
                    <a:path w="20774" h="21161">
                      <a:moveTo>
                        <a:pt x="16819" y="0"/>
                      </a:moveTo>
                      <a:cubicBezTo>
                        <a:pt x="16819" y="0"/>
                        <a:pt x="19874" y="19827"/>
                        <a:pt x="20737" y="20485"/>
                      </a:cubicBezTo>
                      <a:cubicBezTo>
                        <a:pt x="21600" y="21143"/>
                        <a:pt x="6901" y="21600"/>
                        <a:pt x="4313" y="20485"/>
                      </a:cubicBezTo>
                      <a:cubicBezTo>
                        <a:pt x="1726" y="19370"/>
                        <a:pt x="0" y="0"/>
                        <a:pt x="0" y="0"/>
                      </a:cubicBezTo>
                      <a:lnTo>
                        <a:pt x="16819" y="0"/>
                      </a:lnTo>
                      <a:close/>
                      <a:moveTo>
                        <a:pt x="16819" y="0"/>
                      </a:moveTo>
                    </a:path>
                  </a:pathLst>
                </a:custGeom>
                <a:solidFill>
                  <a:srgbClr val="2A3448"/>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62" name="AutoShape 86"/>
                <p:cNvSpPr>
                  <a:spLocks/>
                </p:cNvSpPr>
                <p:nvPr/>
              </p:nvSpPr>
              <p:spPr bwMode="auto">
                <a:xfrm>
                  <a:off x="72" y="0"/>
                  <a:ext cx="528" cy="163"/>
                </a:xfrm>
                <a:custGeom>
                  <a:avLst/>
                  <a:gdLst/>
                  <a:ahLst/>
                  <a:cxnLst/>
                  <a:rect l="0" t="0" r="r" b="b"/>
                  <a:pathLst>
                    <a:path w="21600" h="21600">
                      <a:moveTo>
                        <a:pt x="0" y="4027"/>
                      </a:moveTo>
                      <a:lnTo>
                        <a:pt x="21600" y="0"/>
                      </a:lnTo>
                      <a:lnTo>
                        <a:pt x="21600" y="21600"/>
                      </a:lnTo>
                      <a:lnTo>
                        <a:pt x="0" y="21600"/>
                      </a:lnTo>
                      <a:close/>
                      <a:moveTo>
                        <a:pt x="0" y="4027"/>
                      </a:moveTo>
                    </a:path>
                  </a:pathLst>
                </a:custGeom>
                <a:solidFill>
                  <a:srgbClr val="2A3448"/>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63" name="AutoShape 87"/>
                <p:cNvSpPr>
                  <a:spLocks/>
                </p:cNvSpPr>
                <p:nvPr/>
              </p:nvSpPr>
              <p:spPr bwMode="auto">
                <a:xfrm>
                  <a:off x="600" y="0"/>
                  <a:ext cx="1553" cy="163"/>
                </a:xfrm>
                <a:custGeom>
                  <a:avLst/>
                  <a:gdLst/>
                  <a:ahLst/>
                  <a:cxnLst/>
                  <a:rect l="0" t="0" r="r" b="b"/>
                  <a:pathLst>
                    <a:path w="21600" h="21600">
                      <a:moveTo>
                        <a:pt x="21600" y="0"/>
                      </a:moveTo>
                      <a:lnTo>
                        <a:pt x="0" y="0"/>
                      </a:lnTo>
                      <a:lnTo>
                        <a:pt x="0" y="21600"/>
                      </a:lnTo>
                      <a:lnTo>
                        <a:pt x="21600" y="16746"/>
                      </a:lnTo>
                      <a:close/>
                      <a:moveTo>
                        <a:pt x="21600" y="0"/>
                      </a:moveTo>
                    </a:path>
                  </a:pathLst>
                </a:custGeom>
                <a:solidFill>
                  <a:srgbClr val="2A3448"/>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64" name="AutoShape 88"/>
                <p:cNvSpPr>
                  <a:spLocks/>
                </p:cNvSpPr>
                <p:nvPr/>
              </p:nvSpPr>
              <p:spPr bwMode="auto">
                <a:xfrm>
                  <a:off x="0" y="120"/>
                  <a:ext cx="174" cy="1370"/>
                </a:xfrm>
                <a:custGeom>
                  <a:avLst/>
                  <a:gdLst/>
                  <a:ahLst/>
                  <a:cxnLst/>
                  <a:rect l="0" t="0" r="r" b="b"/>
                  <a:pathLst>
                    <a:path w="20056" h="21027">
                      <a:moveTo>
                        <a:pt x="20056" y="0"/>
                      </a:moveTo>
                      <a:cubicBezTo>
                        <a:pt x="20056" y="0"/>
                        <a:pt x="10029" y="19876"/>
                        <a:pt x="10029" y="20568"/>
                      </a:cubicBezTo>
                      <a:cubicBezTo>
                        <a:pt x="10029" y="20568"/>
                        <a:pt x="1959" y="21600"/>
                        <a:pt x="207" y="20568"/>
                      </a:cubicBezTo>
                      <a:cubicBezTo>
                        <a:pt x="-1544" y="19535"/>
                        <a:pt x="8404" y="0"/>
                        <a:pt x="8404" y="0"/>
                      </a:cubicBezTo>
                      <a:lnTo>
                        <a:pt x="20056" y="0"/>
                      </a:lnTo>
                      <a:close/>
                      <a:moveTo>
                        <a:pt x="20056" y="0"/>
                      </a:moveTo>
                    </a:path>
                  </a:pathLst>
                </a:custGeom>
                <a:solidFill>
                  <a:srgbClr val="2A3448"/>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65" name="AutoShape 89"/>
                <p:cNvSpPr>
                  <a:spLocks/>
                </p:cNvSpPr>
                <p:nvPr/>
              </p:nvSpPr>
              <p:spPr bwMode="auto">
                <a:xfrm>
                  <a:off x="520" y="152"/>
                  <a:ext cx="184" cy="1435"/>
                </a:xfrm>
                <a:custGeom>
                  <a:avLst/>
                  <a:gdLst/>
                  <a:ahLst/>
                  <a:cxnLst/>
                  <a:rect l="0" t="0" r="r" b="b"/>
                  <a:pathLst>
                    <a:path w="20681" h="21386">
                      <a:moveTo>
                        <a:pt x="9044" y="118"/>
                      </a:moveTo>
                      <a:cubicBezTo>
                        <a:pt x="9044" y="118"/>
                        <a:pt x="-919" y="20442"/>
                        <a:pt x="69" y="20896"/>
                      </a:cubicBezTo>
                      <a:cubicBezTo>
                        <a:pt x="1056" y="21350"/>
                        <a:pt x="8891" y="21600"/>
                        <a:pt x="10341" y="21146"/>
                      </a:cubicBezTo>
                      <a:cubicBezTo>
                        <a:pt x="11790" y="20693"/>
                        <a:pt x="20681" y="0"/>
                        <a:pt x="20681" y="0"/>
                      </a:cubicBezTo>
                      <a:lnTo>
                        <a:pt x="9044" y="118"/>
                      </a:lnTo>
                      <a:close/>
                      <a:moveTo>
                        <a:pt x="9044" y="118"/>
                      </a:moveTo>
                    </a:path>
                  </a:pathLst>
                </a:custGeom>
                <a:solidFill>
                  <a:srgbClr val="2A3448"/>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grpSp>
          <p:nvGrpSpPr>
            <p:cNvPr id="8" name="Group 138"/>
            <p:cNvGrpSpPr>
              <a:grpSpLocks/>
            </p:cNvGrpSpPr>
            <p:nvPr/>
          </p:nvGrpSpPr>
          <p:grpSpPr bwMode="auto">
            <a:xfrm>
              <a:off x="3959" y="623"/>
              <a:ext cx="2108" cy="3587"/>
              <a:chOff x="0" y="0"/>
              <a:chExt cx="2107" cy="3586"/>
            </a:xfrm>
          </p:grpSpPr>
          <p:grpSp>
            <p:nvGrpSpPr>
              <p:cNvPr id="9" name="Group 94"/>
              <p:cNvGrpSpPr>
                <a:grpSpLocks/>
              </p:cNvGrpSpPr>
              <p:nvPr/>
            </p:nvGrpSpPr>
            <p:grpSpPr bwMode="auto">
              <a:xfrm>
                <a:off x="456" y="520"/>
                <a:ext cx="368" cy="980"/>
                <a:chOff x="0" y="0"/>
                <a:chExt cx="368" cy="980"/>
              </a:xfrm>
            </p:grpSpPr>
            <p:sp>
              <p:nvSpPr>
                <p:cNvPr id="53" name="AutoShape 92"/>
                <p:cNvSpPr>
                  <a:spLocks/>
                </p:cNvSpPr>
                <p:nvPr/>
              </p:nvSpPr>
              <p:spPr bwMode="auto">
                <a:xfrm>
                  <a:off x="0" y="88"/>
                  <a:ext cx="329" cy="892"/>
                </a:xfrm>
                <a:custGeom>
                  <a:avLst/>
                  <a:gdLst/>
                  <a:ahLst/>
                  <a:cxnLst/>
                  <a:rect l="0" t="0" r="r" b="b"/>
                  <a:pathLst>
                    <a:path w="13167" h="20649">
                      <a:moveTo>
                        <a:pt x="10905" y="605"/>
                      </a:moveTo>
                      <a:cubicBezTo>
                        <a:pt x="10905" y="605"/>
                        <a:pt x="9415" y="2935"/>
                        <a:pt x="6828" y="4124"/>
                      </a:cubicBezTo>
                      <a:cubicBezTo>
                        <a:pt x="4242" y="5314"/>
                        <a:pt x="-8071" y="15228"/>
                        <a:pt x="8498" y="20649"/>
                      </a:cubicBezTo>
                      <a:cubicBezTo>
                        <a:pt x="8498" y="20649"/>
                        <a:pt x="5838" y="18711"/>
                        <a:pt x="7586" y="16243"/>
                      </a:cubicBezTo>
                      <a:cubicBezTo>
                        <a:pt x="7586" y="16243"/>
                        <a:pt x="8261" y="17615"/>
                        <a:pt x="10324" y="18182"/>
                      </a:cubicBezTo>
                      <a:cubicBezTo>
                        <a:pt x="10324" y="18182"/>
                        <a:pt x="7627" y="14128"/>
                        <a:pt x="8062" y="10911"/>
                      </a:cubicBezTo>
                      <a:cubicBezTo>
                        <a:pt x="8498" y="7694"/>
                        <a:pt x="12694" y="3254"/>
                        <a:pt x="13112" y="1151"/>
                      </a:cubicBezTo>
                      <a:cubicBezTo>
                        <a:pt x="13529" y="-951"/>
                        <a:pt x="11480" y="436"/>
                        <a:pt x="10905" y="605"/>
                      </a:cubicBezTo>
                      <a:close/>
                      <a:moveTo>
                        <a:pt x="10905" y="605"/>
                      </a:moveTo>
                    </a:path>
                  </a:pathLst>
                </a:custGeom>
                <a:solidFill>
                  <a:srgbClr val="85450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4" name="AutoShape 93"/>
                <p:cNvSpPr>
                  <a:spLocks/>
                </p:cNvSpPr>
                <p:nvPr/>
              </p:nvSpPr>
              <p:spPr bwMode="auto">
                <a:xfrm>
                  <a:off x="264" y="0"/>
                  <a:ext cx="104" cy="165"/>
                </a:xfrm>
                <a:custGeom>
                  <a:avLst/>
                  <a:gdLst/>
                  <a:ahLst/>
                  <a:cxnLst/>
                  <a:rect l="0" t="0" r="r" b="b"/>
                  <a:pathLst>
                    <a:path w="20249" h="19443">
                      <a:moveTo>
                        <a:pt x="2806" y="675"/>
                      </a:moveTo>
                      <a:cubicBezTo>
                        <a:pt x="2806" y="675"/>
                        <a:pt x="-307" y="10845"/>
                        <a:pt x="25" y="13745"/>
                      </a:cubicBezTo>
                      <a:cubicBezTo>
                        <a:pt x="357" y="16645"/>
                        <a:pt x="5128" y="20139"/>
                        <a:pt x="10980" y="19323"/>
                      </a:cubicBezTo>
                      <a:cubicBezTo>
                        <a:pt x="16832" y="18507"/>
                        <a:pt x="19089" y="7274"/>
                        <a:pt x="20191" y="4597"/>
                      </a:cubicBezTo>
                      <a:cubicBezTo>
                        <a:pt x="21293" y="1920"/>
                        <a:pt x="6355" y="-1461"/>
                        <a:pt x="2806" y="675"/>
                      </a:cubicBezTo>
                      <a:close/>
                      <a:moveTo>
                        <a:pt x="2806" y="675"/>
                      </a:moveTo>
                    </a:path>
                  </a:pathLst>
                </a:custGeom>
                <a:solidFill>
                  <a:srgbClr val="FFC70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0" name="Group 98"/>
              <p:cNvGrpSpPr>
                <a:grpSpLocks/>
              </p:cNvGrpSpPr>
              <p:nvPr/>
            </p:nvGrpSpPr>
            <p:grpSpPr bwMode="auto">
              <a:xfrm>
                <a:off x="168" y="1495"/>
                <a:ext cx="1765" cy="2091"/>
                <a:chOff x="0" y="0"/>
                <a:chExt cx="1765" cy="2090"/>
              </a:xfrm>
            </p:grpSpPr>
            <p:sp>
              <p:nvSpPr>
                <p:cNvPr id="50" name="AutoShape 95"/>
                <p:cNvSpPr>
                  <a:spLocks/>
                </p:cNvSpPr>
                <p:nvPr/>
              </p:nvSpPr>
              <p:spPr bwMode="auto">
                <a:xfrm>
                  <a:off x="1288" y="1744"/>
                  <a:ext cx="477" cy="256"/>
                </a:xfrm>
                <a:custGeom>
                  <a:avLst/>
                  <a:gdLst/>
                  <a:ahLst/>
                  <a:cxnLst/>
                  <a:rect l="0" t="0" r="r" b="b"/>
                  <a:pathLst>
                    <a:path w="20691" h="19669">
                      <a:moveTo>
                        <a:pt x="5622" y="2785"/>
                      </a:moveTo>
                      <a:cubicBezTo>
                        <a:pt x="5622" y="2785"/>
                        <a:pt x="8759" y="7087"/>
                        <a:pt x="9914" y="6987"/>
                      </a:cubicBezTo>
                      <a:cubicBezTo>
                        <a:pt x="11070" y="6888"/>
                        <a:pt x="15527" y="-1285"/>
                        <a:pt x="17508" y="175"/>
                      </a:cubicBezTo>
                      <a:cubicBezTo>
                        <a:pt x="19489" y="1634"/>
                        <a:pt x="20975" y="5836"/>
                        <a:pt x="20645" y="9427"/>
                      </a:cubicBezTo>
                      <a:cubicBezTo>
                        <a:pt x="20645" y="9427"/>
                        <a:pt x="12061" y="17396"/>
                        <a:pt x="8759" y="18564"/>
                      </a:cubicBezTo>
                      <a:cubicBezTo>
                        <a:pt x="5458" y="19731"/>
                        <a:pt x="1991" y="20315"/>
                        <a:pt x="1331" y="18564"/>
                      </a:cubicBezTo>
                      <a:cubicBezTo>
                        <a:pt x="671" y="16813"/>
                        <a:pt x="-625" y="9743"/>
                        <a:pt x="353" y="5980"/>
                      </a:cubicBezTo>
                      <a:cubicBezTo>
                        <a:pt x="1330" y="2218"/>
                        <a:pt x="5622" y="2785"/>
                        <a:pt x="5622" y="2785"/>
                      </a:cubicBezTo>
                      <a:close/>
                      <a:moveTo>
                        <a:pt x="5622" y="2785"/>
                      </a:moveTo>
                    </a:path>
                  </a:pathLst>
                </a:custGeom>
                <a:solidFill>
                  <a:srgbClr val="D2E4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1" name="AutoShape 96"/>
                <p:cNvSpPr>
                  <a:spLocks/>
                </p:cNvSpPr>
                <p:nvPr/>
              </p:nvSpPr>
              <p:spPr bwMode="auto">
                <a:xfrm>
                  <a:off x="0" y="1696"/>
                  <a:ext cx="428" cy="394"/>
                </a:xfrm>
                <a:custGeom>
                  <a:avLst/>
                  <a:gdLst/>
                  <a:ahLst/>
                  <a:cxnLst/>
                  <a:rect l="0" t="0" r="r" b="b"/>
                  <a:pathLst>
                    <a:path w="20785" h="20405">
                      <a:moveTo>
                        <a:pt x="10590" y="2408"/>
                      </a:moveTo>
                      <a:cubicBezTo>
                        <a:pt x="10590" y="2408"/>
                        <a:pt x="11514" y="11521"/>
                        <a:pt x="12990" y="12441"/>
                      </a:cubicBezTo>
                      <a:cubicBezTo>
                        <a:pt x="12990" y="12441"/>
                        <a:pt x="19452" y="13670"/>
                        <a:pt x="20375" y="15682"/>
                      </a:cubicBezTo>
                      <a:cubicBezTo>
                        <a:pt x="21298" y="17694"/>
                        <a:pt x="20375" y="19450"/>
                        <a:pt x="20375" y="19450"/>
                      </a:cubicBezTo>
                      <a:cubicBezTo>
                        <a:pt x="20375" y="19450"/>
                        <a:pt x="11883" y="21600"/>
                        <a:pt x="8929" y="19450"/>
                      </a:cubicBezTo>
                      <a:cubicBezTo>
                        <a:pt x="5975" y="17300"/>
                        <a:pt x="332" y="8963"/>
                        <a:pt x="15" y="7123"/>
                      </a:cubicBezTo>
                      <a:cubicBezTo>
                        <a:pt x="-302" y="5284"/>
                        <a:pt x="4683" y="0"/>
                        <a:pt x="4683" y="0"/>
                      </a:cubicBezTo>
                      <a:lnTo>
                        <a:pt x="10590" y="2408"/>
                      </a:lnTo>
                      <a:close/>
                      <a:moveTo>
                        <a:pt x="10590" y="2408"/>
                      </a:moveTo>
                    </a:path>
                  </a:pathLst>
                </a:custGeom>
                <a:solidFill>
                  <a:srgbClr val="D2E4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2" name="AutoShape 97"/>
                <p:cNvSpPr>
                  <a:spLocks/>
                </p:cNvSpPr>
                <p:nvPr/>
              </p:nvSpPr>
              <p:spPr bwMode="auto">
                <a:xfrm>
                  <a:off x="80" y="0"/>
                  <a:ext cx="1351" cy="1836"/>
                </a:xfrm>
                <a:custGeom>
                  <a:avLst/>
                  <a:gdLst/>
                  <a:ahLst/>
                  <a:cxnLst/>
                  <a:rect l="0" t="0" r="r" b="b"/>
                  <a:pathLst>
                    <a:path w="21600" h="20535">
                      <a:moveTo>
                        <a:pt x="16672" y="1013"/>
                      </a:moveTo>
                      <a:cubicBezTo>
                        <a:pt x="16672" y="1013"/>
                        <a:pt x="19349" y="6296"/>
                        <a:pt x="20079" y="8981"/>
                      </a:cubicBezTo>
                      <a:cubicBezTo>
                        <a:pt x="20809" y="11665"/>
                        <a:pt x="21357" y="19452"/>
                        <a:pt x="21600" y="19922"/>
                      </a:cubicBezTo>
                      <a:cubicBezTo>
                        <a:pt x="21600" y="19922"/>
                        <a:pt x="20809" y="20989"/>
                        <a:pt x="19136" y="20308"/>
                      </a:cubicBezTo>
                      <a:cubicBezTo>
                        <a:pt x="19136" y="20308"/>
                        <a:pt x="18132" y="13399"/>
                        <a:pt x="17463" y="11723"/>
                      </a:cubicBezTo>
                      <a:cubicBezTo>
                        <a:pt x="16793" y="10048"/>
                        <a:pt x="13338" y="5181"/>
                        <a:pt x="12790" y="4638"/>
                      </a:cubicBezTo>
                      <a:cubicBezTo>
                        <a:pt x="12790" y="4638"/>
                        <a:pt x="10648" y="9750"/>
                        <a:pt x="9735" y="11367"/>
                      </a:cubicBezTo>
                      <a:cubicBezTo>
                        <a:pt x="8822" y="12985"/>
                        <a:pt x="3529" y="19452"/>
                        <a:pt x="2190" y="19922"/>
                      </a:cubicBezTo>
                      <a:cubicBezTo>
                        <a:pt x="2190" y="19922"/>
                        <a:pt x="669" y="20285"/>
                        <a:pt x="0" y="19275"/>
                      </a:cubicBezTo>
                      <a:cubicBezTo>
                        <a:pt x="0" y="19275"/>
                        <a:pt x="5233" y="13326"/>
                        <a:pt x="5963" y="11495"/>
                      </a:cubicBezTo>
                      <a:cubicBezTo>
                        <a:pt x="6693" y="9665"/>
                        <a:pt x="7299" y="2421"/>
                        <a:pt x="8544" y="905"/>
                      </a:cubicBezTo>
                      <a:cubicBezTo>
                        <a:pt x="9788" y="-611"/>
                        <a:pt x="14785" y="25"/>
                        <a:pt x="16672" y="1013"/>
                      </a:cubicBezTo>
                      <a:close/>
                      <a:moveTo>
                        <a:pt x="16672" y="1013"/>
                      </a:moveTo>
                    </a:path>
                  </a:pathLst>
                </a:custGeom>
                <a:solidFill>
                  <a:srgbClr val="2E5F7B"/>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1" name="Group 109"/>
              <p:cNvGrpSpPr>
                <a:grpSpLocks/>
              </p:cNvGrpSpPr>
              <p:nvPr/>
            </p:nvGrpSpPr>
            <p:grpSpPr bwMode="auto">
              <a:xfrm>
                <a:off x="0" y="671"/>
                <a:ext cx="2107" cy="1400"/>
                <a:chOff x="0" y="0"/>
                <a:chExt cx="2107" cy="1399"/>
              </a:xfrm>
            </p:grpSpPr>
            <p:grpSp>
              <p:nvGrpSpPr>
                <p:cNvPr id="40" name="Group 101"/>
                <p:cNvGrpSpPr>
                  <a:grpSpLocks/>
                </p:cNvGrpSpPr>
                <p:nvPr/>
              </p:nvGrpSpPr>
              <p:grpSpPr bwMode="auto">
                <a:xfrm>
                  <a:off x="1120" y="80"/>
                  <a:ext cx="987" cy="598"/>
                  <a:chOff x="0" y="0"/>
                  <a:chExt cx="987" cy="598"/>
                </a:xfrm>
              </p:grpSpPr>
              <p:sp>
                <p:nvSpPr>
                  <p:cNvPr id="48" name="AutoShape 99"/>
                  <p:cNvSpPr>
                    <a:spLocks/>
                  </p:cNvSpPr>
                  <p:nvPr/>
                </p:nvSpPr>
                <p:spPr bwMode="auto">
                  <a:xfrm>
                    <a:off x="728" y="40"/>
                    <a:ext cx="259" cy="356"/>
                  </a:xfrm>
                  <a:custGeom>
                    <a:avLst/>
                    <a:gdLst/>
                    <a:ahLst/>
                    <a:cxnLst/>
                    <a:rect l="0" t="0" r="r" b="b"/>
                    <a:pathLst>
                      <a:path w="20428" h="21161">
                        <a:moveTo>
                          <a:pt x="75" y="16333"/>
                        </a:moveTo>
                        <a:cubicBezTo>
                          <a:pt x="75" y="16333"/>
                          <a:pt x="-316" y="11211"/>
                          <a:pt x="685" y="8495"/>
                        </a:cubicBezTo>
                        <a:cubicBezTo>
                          <a:pt x="1685" y="5779"/>
                          <a:pt x="4924" y="5337"/>
                          <a:pt x="7725" y="7148"/>
                        </a:cubicBezTo>
                        <a:cubicBezTo>
                          <a:pt x="7725" y="7148"/>
                          <a:pt x="16441" y="154"/>
                          <a:pt x="18443" y="16"/>
                        </a:cubicBezTo>
                        <a:cubicBezTo>
                          <a:pt x="20444" y="-122"/>
                          <a:pt x="21284" y="643"/>
                          <a:pt x="19283" y="2314"/>
                        </a:cubicBezTo>
                        <a:cubicBezTo>
                          <a:pt x="17282" y="3986"/>
                          <a:pt x="12680" y="8953"/>
                          <a:pt x="12680" y="8953"/>
                        </a:cubicBezTo>
                        <a:cubicBezTo>
                          <a:pt x="12680" y="8953"/>
                          <a:pt x="16076" y="8398"/>
                          <a:pt x="17076" y="9605"/>
                        </a:cubicBezTo>
                        <a:cubicBezTo>
                          <a:pt x="18077" y="10812"/>
                          <a:pt x="17081" y="12644"/>
                          <a:pt x="17081" y="12644"/>
                        </a:cubicBezTo>
                        <a:cubicBezTo>
                          <a:pt x="17081" y="12644"/>
                          <a:pt x="19883" y="14289"/>
                          <a:pt x="17281" y="16334"/>
                        </a:cubicBezTo>
                        <a:cubicBezTo>
                          <a:pt x="14680" y="18378"/>
                          <a:pt x="7678" y="21478"/>
                          <a:pt x="6477" y="21135"/>
                        </a:cubicBezTo>
                        <a:cubicBezTo>
                          <a:pt x="5277" y="20792"/>
                          <a:pt x="75" y="16333"/>
                          <a:pt x="75" y="16333"/>
                        </a:cubicBezTo>
                        <a:close/>
                        <a:moveTo>
                          <a:pt x="75" y="16333"/>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9" name="AutoShape 100"/>
                  <p:cNvSpPr>
                    <a:spLocks/>
                  </p:cNvSpPr>
                  <p:nvPr/>
                </p:nvSpPr>
                <p:spPr bwMode="auto">
                  <a:xfrm>
                    <a:off x="0" y="0"/>
                    <a:ext cx="832" cy="598"/>
                  </a:xfrm>
                  <a:custGeom>
                    <a:avLst/>
                    <a:gdLst/>
                    <a:ahLst/>
                    <a:cxnLst/>
                    <a:rect l="0" t="0" r="r" b="b"/>
                    <a:pathLst>
                      <a:path w="21092" h="21339">
                        <a:moveTo>
                          <a:pt x="25" y="0"/>
                        </a:moveTo>
                        <a:cubicBezTo>
                          <a:pt x="25" y="0"/>
                          <a:pt x="1502" y="609"/>
                          <a:pt x="2486" y="2783"/>
                        </a:cubicBezTo>
                        <a:cubicBezTo>
                          <a:pt x="3470" y="4957"/>
                          <a:pt x="6267" y="14127"/>
                          <a:pt x="10125" y="14943"/>
                        </a:cubicBezTo>
                        <a:cubicBezTo>
                          <a:pt x="13984" y="15758"/>
                          <a:pt x="17408" y="10935"/>
                          <a:pt x="18228" y="10731"/>
                        </a:cubicBezTo>
                        <a:cubicBezTo>
                          <a:pt x="19048" y="10527"/>
                          <a:pt x="21315" y="13294"/>
                          <a:pt x="21074" y="15035"/>
                        </a:cubicBezTo>
                        <a:cubicBezTo>
                          <a:pt x="20833" y="16777"/>
                          <a:pt x="13502" y="21600"/>
                          <a:pt x="9981" y="21328"/>
                        </a:cubicBezTo>
                        <a:cubicBezTo>
                          <a:pt x="6460" y="21057"/>
                          <a:pt x="3711" y="16030"/>
                          <a:pt x="3036" y="14875"/>
                        </a:cubicBezTo>
                        <a:cubicBezTo>
                          <a:pt x="2360" y="13720"/>
                          <a:pt x="-285" y="3331"/>
                          <a:pt x="25" y="0"/>
                        </a:cubicBezTo>
                        <a:close/>
                        <a:moveTo>
                          <a:pt x="25" y="0"/>
                        </a:moveTo>
                      </a:path>
                    </a:pathLst>
                  </a:custGeom>
                  <a:solidFill>
                    <a:srgbClr val="FF6854"/>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41" name="AutoShape 102"/>
                <p:cNvSpPr>
                  <a:spLocks/>
                </p:cNvSpPr>
                <p:nvPr/>
              </p:nvSpPr>
              <p:spPr bwMode="auto">
                <a:xfrm>
                  <a:off x="232" y="488"/>
                  <a:ext cx="399" cy="478"/>
                </a:xfrm>
                <a:custGeom>
                  <a:avLst/>
                  <a:gdLst/>
                  <a:ahLst/>
                  <a:cxnLst/>
                  <a:rect l="0" t="0" r="r" b="b"/>
                  <a:pathLst>
                    <a:path w="20650" h="17768">
                      <a:moveTo>
                        <a:pt x="20572" y="1824"/>
                      </a:moveTo>
                      <a:cubicBezTo>
                        <a:pt x="20572" y="1824"/>
                        <a:pt x="14363" y="13428"/>
                        <a:pt x="3856" y="17768"/>
                      </a:cubicBezTo>
                      <a:cubicBezTo>
                        <a:pt x="3856" y="17768"/>
                        <a:pt x="738" y="17579"/>
                        <a:pt x="0" y="16824"/>
                      </a:cubicBezTo>
                      <a:cubicBezTo>
                        <a:pt x="0" y="16824"/>
                        <a:pt x="10825" y="13386"/>
                        <a:pt x="16212" y="4777"/>
                      </a:cubicBezTo>
                      <a:cubicBezTo>
                        <a:pt x="21600" y="-3832"/>
                        <a:pt x="20572" y="1824"/>
                        <a:pt x="20572" y="1824"/>
                      </a:cubicBezTo>
                      <a:close/>
                      <a:moveTo>
                        <a:pt x="20572" y="1824"/>
                      </a:moveTo>
                    </a:path>
                  </a:pathLst>
                </a:custGeom>
                <a:solidFill>
                  <a:srgbClr val="ECB314"/>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2" name="AutoShape 103"/>
                <p:cNvSpPr>
                  <a:spLocks/>
                </p:cNvSpPr>
                <p:nvPr/>
              </p:nvSpPr>
              <p:spPr bwMode="auto">
                <a:xfrm>
                  <a:off x="168" y="64"/>
                  <a:ext cx="1149" cy="928"/>
                </a:xfrm>
                <a:custGeom>
                  <a:avLst/>
                  <a:gdLst/>
                  <a:ahLst/>
                  <a:cxnLst/>
                  <a:rect l="0" t="0" r="r" b="b"/>
                  <a:pathLst>
                    <a:path w="21096" h="19796">
                      <a:moveTo>
                        <a:pt x="15249" y="92"/>
                      </a:moveTo>
                      <a:cubicBezTo>
                        <a:pt x="15249" y="92"/>
                        <a:pt x="17233" y="-332"/>
                        <a:pt x="17557" y="642"/>
                      </a:cubicBezTo>
                      <a:cubicBezTo>
                        <a:pt x="17882" y="1617"/>
                        <a:pt x="18443" y="4351"/>
                        <a:pt x="18897" y="4879"/>
                      </a:cubicBezTo>
                      <a:cubicBezTo>
                        <a:pt x="19352" y="5407"/>
                        <a:pt x="20991" y="8018"/>
                        <a:pt x="19663" y="9927"/>
                      </a:cubicBezTo>
                      <a:cubicBezTo>
                        <a:pt x="19663" y="9927"/>
                        <a:pt x="20921" y="14061"/>
                        <a:pt x="21096" y="18742"/>
                      </a:cubicBezTo>
                      <a:cubicBezTo>
                        <a:pt x="21096" y="18742"/>
                        <a:pt x="15390" y="21268"/>
                        <a:pt x="10592" y="18498"/>
                      </a:cubicBezTo>
                      <a:cubicBezTo>
                        <a:pt x="10592" y="18498"/>
                        <a:pt x="12398" y="13187"/>
                        <a:pt x="12533" y="12124"/>
                      </a:cubicBezTo>
                      <a:cubicBezTo>
                        <a:pt x="12780" y="10175"/>
                        <a:pt x="11097" y="6034"/>
                        <a:pt x="11097" y="6034"/>
                      </a:cubicBezTo>
                      <a:cubicBezTo>
                        <a:pt x="11097" y="6034"/>
                        <a:pt x="8396" y="11580"/>
                        <a:pt x="6416" y="13139"/>
                      </a:cubicBezTo>
                      <a:cubicBezTo>
                        <a:pt x="4437" y="14698"/>
                        <a:pt x="684" y="15250"/>
                        <a:pt x="90" y="12246"/>
                      </a:cubicBezTo>
                      <a:cubicBezTo>
                        <a:pt x="-504" y="9241"/>
                        <a:pt x="2047" y="10015"/>
                        <a:pt x="2047" y="10015"/>
                      </a:cubicBezTo>
                      <a:cubicBezTo>
                        <a:pt x="2047" y="10015"/>
                        <a:pt x="4459" y="10421"/>
                        <a:pt x="5613" y="9444"/>
                      </a:cubicBezTo>
                      <a:cubicBezTo>
                        <a:pt x="6766" y="8467"/>
                        <a:pt x="9108" y="1852"/>
                        <a:pt x="9912" y="999"/>
                      </a:cubicBezTo>
                      <a:cubicBezTo>
                        <a:pt x="10715" y="146"/>
                        <a:pt x="14257" y="122"/>
                        <a:pt x="15249" y="92"/>
                      </a:cubicBezTo>
                      <a:close/>
                      <a:moveTo>
                        <a:pt x="15249" y="92"/>
                      </a:moveTo>
                    </a:path>
                  </a:pathLst>
                </a:custGeom>
                <a:solidFill>
                  <a:srgbClr val="FF6854"/>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43" name="Group 107"/>
                <p:cNvGrpSpPr>
                  <a:grpSpLocks/>
                </p:cNvGrpSpPr>
                <p:nvPr/>
              </p:nvGrpSpPr>
              <p:grpSpPr bwMode="auto">
                <a:xfrm>
                  <a:off x="0" y="88"/>
                  <a:ext cx="861" cy="1311"/>
                  <a:chOff x="0" y="0"/>
                  <a:chExt cx="861" cy="1311"/>
                </a:xfrm>
              </p:grpSpPr>
              <p:sp>
                <p:nvSpPr>
                  <p:cNvPr id="45" name="AutoShape 104"/>
                  <p:cNvSpPr>
                    <a:spLocks/>
                  </p:cNvSpPr>
                  <p:nvPr/>
                </p:nvSpPr>
                <p:spPr bwMode="auto">
                  <a:xfrm>
                    <a:off x="0" y="871"/>
                    <a:ext cx="539" cy="440"/>
                  </a:xfrm>
                  <a:custGeom>
                    <a:avLst/>
                    <a:gdLst/>
                    <a:ahLst/>
                    <a:cxnLst/>
                    <a:rect l="0" t="0" r="r" b="b"/>
                    <a:pathLst>
                      <a:path w="20392" h="20951">
                        <a:moveTo>
                          <a:pt x="7955" y="16"/>
                        </a:moveTo>
                        <a:cubicBezTo>
                          <a:pt x="7955" y="16"/>
                          <a:pt x="1239" y="7154"/>
                          <a:pt x="87" y="9332"/>
                        </a:cubicBezTo>
                        <a:cubicBezTo>
                          <a:pt x="-1064" y="11510"/>
                          <a:pt x="9490" y="21189"/>
                          <a:pt x="11025" y="20947"/>
                        </a:cubicBezTo>
                        <a:cubicBezTo>
                          <a:pt x="12561" y="20705"/>
                          <a:pt x="20536" y="10594"/>
                          <a:pt x="20389" y="9332"/>
                        </a:cubicBezTo>
                        <a:cubicBezTo>
                          <a:pt x="20243" y="8070"/>
                          <a:pt x="9910" y="-411"/>
                          <a:pt x="7955" y="16"/>
                        </a:cubicBezTo>
                        <a:close/>
                        <a:moveTo>
                          <a:pt x="7955" y="16"/>
                        </a:moveTo>
                      </a:path>
                    </a:pathLst>
                  </a:custGeom>
                  <a:solidFill>
                    <a:srgbClr val="ECB314"/>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6" name="AutoShape 105"/>
                  <p:cNvSpPr>
                    <a:spLocks/>
                  </p:cNvSpPr>
                  <p:nvPr/>
                </p:nvSpPr>
                <p:spPr bwMode="auto">
                  <a:xfrm>
                    <a:off x="520" y="0"/>
                    <a:ext cx="341" cy="1064"/>
                  </a:xfrm>
                  <a:custGeom>
                    <a:avLst/>
                    <a:gdLst/>
                    <a:ahLst/>
                    <a:cxnLst/>
                    <a:rect l="0" t="0" r="r" b="b"/>
                    <a:pathLst>
                      <a:path w="14682" h="21600">
                        <a:moveTo>
                          <a:pt x="10892" y="0"/>
                        </a:moveTo>
                        <a:cubicBezTo>
                          <a:pt x="10892" y="0"/>
                          <a:pt x="13767" y="2904"/>
                          <a:pt x="12947" y="6535"/>
                        </a:cubicBezTo>
                        <a:cubicBezTo>
                          <a:pt x="12128" y="10166"/>
                          <a:pt x="4753" y="18704"/>
                          <a:pt x="0" y="20731"/>
                        </a:cubicBezTo>
                        <a:lnTo>
                          <a:pt x="1311" y="21600"/>
                        </a:lnTo>
                        <a:cubicBezTo>
                          <a:pt x="1311" y="21600"/>
                          <a:pt x="21600" y="7834"/>
                          <a:pt x="12193" y="0"/>
                        </a:cubicBezTo>
                        <a:lnTo>
                          <a:pt x="10892" y="0"/>
                        </a:lnTo>
                        <a:close/>
                        <a:moveTo>
                          <a:pt x="10892" y="0"/>
                        </a:moveTo>
                      </a:path>
                    </a:pathLst>
                  </a:custGeom>
                  <a:solidFill>
                    <a:srgbClr val="ECB314"/>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7" name="AutoShape 106"/>
                  <p:cNvSpPr>
                    <a:spLocks/>
                  </p:cNvSpPr>
                  <p:nvPr/>
                </p:nvSpPr>
                <p:spPr bwMode="auto">
                  <a:xfrm>
                    <a:off x="111" y="840"/>
                    <a:ext cx="449" cy="272"/>
                  </a:xfrm>
                  <a:custGeom>
                    <a:avLst/>
                    <a:gdLst/>
                    <a:ahLst/>
                    <a:cxnLst/>
                    <a:rect l="0" t="0" r="r" b="b"/>
                    <a:pathLst>
                      <a:path w="21595" h="21053">
                        <a:moveTo>
                          <a:pt x="21595" y="16751"/>
                        </a:moveTo>
                        <a:cubicBezTo>
                          <a:pt x="21595" y="16751"/>
                          <a:pt x="18567" y="13002"/>
                          <a:pt x="15091" y="9075"/>
                        </a:cubicBezTo>
                        <a:cubicBezTo>
                          <a:pt x="11616" y="5147"/>
                          <a:pt x="6849" y="-547"/>
                          <a:pt x="5260" y="42"/>
                        </a:cubicBezTo>
                        <a:cubicBezTo>
                          <a:pt x="3671" y="631"/>
                          <a:pt x="-5" y="6302"/>
                          <a:pt x="0" y="8376"/>
                        </a:cubicBezTo>
                        <a:cubicBezTo>
                          <a:pt x="4" y="10450"/>
                          <a:pt x="6116" y="20661"/>
                          <a:pt x="8438" y="21053"/>
                        </a:cubicBezTo>
                        <a:cubicBezTo>
                          <a:pt x="8438" y="21053"/>
                          <a:pt x="14349" y="18285"/>
                          <a:pt x="17972" y="17519"/>
                        </a:cubicBezTo>
                        <a:cubicBezTo>
                          <a:pt x="21595" y="16751"/>
                          <a:pt x="20818" y="18663"/>
                          <a:pt x="21595" y="16751"/>
                        </a:cubicBezTo>
                        <a:close/>
                        <a:moveTo>
                          <a:pt x="21595" y="16751"/>
                        </a:moveTo>
                      </a:path>
                    </a:pathLst>
                  </a:custGeom>
                  <a:solidFill>
                    <a:srgbClr val="FFD26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44" name="AutoShape 108"/>
                <p:cNvSpPr>
                  <a:spLocks/>
                </p:cNvSpPr>
                <p:nvPr/>
              </p:nvSpPr>
              <p:spPr bwMode="auto">
                <a:xfrm>
                  <a:off x="912" y="0"/>
                  <a:ext cx="132" cy="134"/>
                </a:xfrm>
                <a:custGeom>
                  <a:avLst/>
                  <a:gdLst/>
                  <a:ahLst/>
                  <a:cxnLst/>
                  <a:rect l="0" t="0" r="r" b="b"/>
                  <a:pathLst>
                    <a:path w="19321" h="18683">
                      <a:moveTo>
                        <a:pt x="14213" y="3645"/>
                      </a:moveTo>
                      <a:cubicBezTo>
                        <a:pt x="14213" y="3645"/>
                        <a:pt x="16119" y="11014"/>
                        <a:pt x="18620" y="11278"/>
                      </a:cubicBezTo>
                      <a:cubicBezTo>
                        <a:pt x="18620" y="11278"/>
                        <a:pt x="21216" y="16556"/>
                        <a:pt x="16416" y="18403"/>
                      </a:cubicBezTo>
                      <a:cubicBezTo>
                        <a:pt x="11617" y="20250"/>
                        <a:pt x="-384" y="12395"/>
                        <a:pt x="9" y="11023"/>
                      </a:cubicBezTo>
                      <a:cubicBezTo>
                        <a:pt x="402" y="9652"/>
                        <a:pt x="1541" y="5069"/>
                        <a:pt x="891" y="2236"/>
                      </a:cubicBezTo>
                      <a:cubicBezTo>
                        <a:pt x="242" y="-597"/>
                        <a:pt x="10090" y="-1350"/>
                        <a:pt x="14213" y="3645"/>
                      </a:cubicBezTo>
                      <a:close/>
                      <a:moveTo>
                        <a:pt x="14213" y="3645"/>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2" name="Group 123"/>
              <p:cNvGrpSpPr>
                <a:grpSpLocks/>
              </p:cNvGrpSpPr>
              <p:nvPr/>
            </p:nvGrpSpPr>
            <p:grpSpPr bwMode="auto">
              <a:xfrm>
                <a:off x="616" y="0"/>
                <a:ext cx="579" cy="697"/>
                <a:chOff x="0" y="0"/>
                <a:chExt cx="579" cy="697"/>
              </a:xfrm>
            </p:grpSpPr>
            <p:sp>
              <p:nvSpPr>
                <p:cNvPr id="27" name="AutoShape 110"/>
                <p:cNvSpPr>
                  <a:spLocks/>
                </p:cNvSpPr>
                <p:nvPr/>
              </p:nvSpPr>
              <p:spPr bwMode="auto">
                <a:xfrm>
                  <a:off x="0" y="0"/>
                  <a:ext cx="579" cy="585"/>
                </a:xfrm>
                <a:custGeom>
                  <a:avLst/>
                  <a:gdLst/>
                  <a:ahLst/>
                  <a:cxnLst/>
                  <a:rect l="0" t="0" r="r" b="b"/>
                  <a:pathLst>
                    <a:path w="20388" h="20638">
                      <a:moveTo>
                        <a:pt x="10471" y="290"/>
                      </a:moveTo>
                      <a:cubicBezTo>
                        <a:pt x="13150" y="-962"/>
                        <a:pt x="18439" y="2079"/>
                        <a:pt x="19455" y="4674"/>
                      </a:cubicBezTo>
                      <a:cubicBezTo>
                        <a:pt x="20471" y="7268"/>
                        <a:pt x="20999" y="11153"/>
                        <a:pt x="19217" y="12967"/>
                      </a:cubicBezTo>
                      <a:cubicBezTo>
                        <a:pt x="17435" y="14782"/>
                        <a:pt x="6222" y="20638"/>
                        <a:pt x="6222" y="20638"/>
                      </a:cubicBezTo>
                      <a:cubicBezTo>
                        <a:pt x="6222" y="20638"/>
                        <a:pt x="1654" y="17469"/>
                        <a:pt x="761" y="15319"/>
                      </a:cubicBezTo>
                      <a:cubicBezTo>
                        <a:pt x="-132" y="13170"/>
                        <a:pt x="-601" y="8520"/>
                        <a:pt x="1453" y="4852"/>
                      </a:cubicBezTo>
                      <a:cubicBezTo>
                        <a:pt x="3507" y="1185"/>
                        <a:pt x="7525" y="-336"/>
                        <a:pt x="10471" y="290"/>
                      </a:cubicBezTo>
                      <a:close/>
                      <a:moveTo>
                        <a:pt x="10471" y="290"/>
                      </a:moveTo>
                    </a:path>
                  </a:pathLst>
                </a:custGeom>
                <a:solidFill>
                  <a:srgbClr val="85450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8" name="AutoShape 111"/>
                <p:cNvSpPr>
                  <a:spLocks/>
                </p:cNvSpPr>
                <p:nvPr/>
              </p:nvSpPr>
              <p:spPr bwMode="auto">
                <a:xfrm>
                  <a:off x="112" y="112"/>
                  <a:ext cx="440" cy="585"/>
                </a:xfrm>
                <a:custGeom>
                  <a:avLst/>
                  <a:gdLst/>
                  <a:ahLst/>
                  <a:cxnLst/>
                  <a:rect l="0" t="0" r="r" b="b"/>
                  <a:pathLst>
                    <a:path w="20760" h="20936">
                      <a:moveTo>
                        <a:pt x="20088" y="6898"/>
                      </a:moveTo>
                      <a:cubicBezTo>
                        <a:pt x="20088" y="6898"/>
                        <a:pt x="21600" y="14647"/>
                        <a:pt x="20088" y="17425"/>
                      </a:cubicBezTo>
                      <a:cubicBezTo>
                        <a:pt x="17816" y="21600"/>
                        <a:pt x="10858" y="21237"/>
                        <a:pt x="7789" y="20419"/>
                      </a:cubicBezTo>
                      <a:cubicBezTo>
                        <a:pt x="2720" y="19068"/>
                        <a:pt x="478" y="12343"/>
                        <a:pt x="0" y="10346"/>
                      </a:cubicBezTo>
                      <a:cubicBezTo>
                        <a:pt x="0" y="10346"/>
                        <a:pt x="8370" y="7714"/>
                        <a:pt x="9207" y="0"/>
                      </a:cubicBezTo>
                      <a:cubicBezTo>
                        <a:pt x="9207" y="0"/>
                        <a:pt x="16142" y="7260"/>
                        <a:pt x="20088" y="6898"/>
                      </a:cubicBezTo>
                      <a:close/>
                      <a:moveTo>
                        <a:pt x="20088" y="6898"/>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29" name="Group 120"/>
                <p:cNvGrpSpPr>
                  <a:grpSpLocks/>
                </p:cNvGrpSpPr>
                <p:nvPr/>
              </p:nvGrpSpPr>
              <p:grpSpPr bwMode="auto">
                <a:xfrm>
                  <a:off x="208" y="224"/>
                  <a:ext cx="301" cy="424"/>
                  <a:chOff x="0" y="0"/>
                  <a:chExt cx="301" cy="424"/>
                </a:xfrm>
              </p:grpSpPr>
              <p:sp>
                <p:nvSpPr>
                  <p:cNvPr id="32" name="AutoShape 112"/>
                  <p:cNvSpPr>
                    <a:spLocks/>
                  </p:cNvSpPr>
                  <p:nvPr/>
                </p:nvSpPr>
                <p:spPr bwMode="auto">
                  <a:xfrm>
                    <a:off x="176" y="96"/>
                    <a:ext cx="101" cy="116"/>
                  </a:xfrm>
                  <a:custGeom>
                    <a:avLst/>
                    <a:gdLst/>
                    <a:ahLst/>
                    <a:cxnLst/>
                    <a:rect l="0" t="0" r="r" b="b"/>
                    <a:pathLst>
                      <a:path w="16832" h="21600">
                        <a:moveTo>
                          <a:pt x="93" y="0"/>
                        </a:moveTo>
                        <a:cubicBezTo>
                          <a:pt x="93" y="0"/>
                          <a:pt x="-747" y="12209"/>
                          <a:pt x="2613" y="14557"/>
                        </a:cubicBezTo>
                        <a:cubicBezTo>
                          <a:pt x="5973" y="16905"/>
                          <a:pt x="11864" y="9900"/>
                          <a:pt x="13742" y="12913"/>
                        </a:cubicBezTo>
                        <a:cubicBezTo>
                          <a:pt x="15619" y="15926"/>
                          <a:pt x="15421" y="19722"/>
                          <a:pt x="11222" y="21600"/>
                        </a:cubicBezTo>
                        <a:cubicBezTo>
                          <a:pt x="11222" y="21600"/>
                          <a:pt x="20853" y="19243"/>
                          <a:pt x="14877" y="10800"/>
                        </a:cubicBezTo>
                        <a:cubicBezTo>
                          <a:pt x="11222" y="5635"/>
                          <a:pt x="5552" y="14792"/>
                          <a:pt x="4083" y="12678"/>
                        </a:cubicBezTo>
                        <a:cubicBezTo>
                          <a:pt x="2613" y="10565"/>
                          <a:pt x="93" y="3053"/>
                          <a:pt x="93" y="0"/>
                        </a:cubicBezTo>
                        <a:close/>
                        <a:moveTo>
                          <a:pt x="93" y="0"/>
                        </a:moveTo>
                      </a:path>
                    </a:pathLst>
                  </a:custGeom>
                  <a:solidFill>
                    <a:srgbClr val="D2A57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33" name="Group 115"/>
                  <p:cNvGrpSpPr>
                    <a:grpSpLocks/>
                  </p:cNvGrpSpPr>
                  <p:nvPr/>
                </p:nvGrpSpPr>
                <p:grpSpPr bwMode="auto">
                  <a:xfrm>
                    <a:off x="40" y="248"/>
                    <a:ext cx="254" cy="176"/>
                    <a:chOff x="0" y="0"/>
                    <a:chExt cx="254" cy="176"/>
                  </a:xfrm>
                </p:grpSpPr>
                <p:sp>
                  <p:nvSpPr>
                    <p:cNvPr id="38" name="AutoShape 113"/>
                    <p:cNvSpPr>
                      <a:spLocks/>
                    </p:cNvSpPr>
                    <p:nvPr/>
                  </p:nvSpPr>
                  <p:spPr bwMode="auto">
                    <a:xfrm>
                      <a:off x="16" y="56"/>
                      <a:ext cx="164" cy="120"/>
                    </a:xfrm>
                    <a:custGeom>
                      <a:avLst/>
                      <a:gdLst/>
                      <a:ahLst/>
                      <a:cxnLst/>
                      <a:rect l="0" t="0" r="r" b="b"/>
                      <a:pathLst>
                        <a:path w="21600" h="20736">
                          <a:moveTo>
                            <a:pt x="21600" y="17998"/>
                          </a:moveTo>
                          <a:cubicBezTo>
                            <a:pt x="20253" y="19483"/>
                            <a:pt x="18759" y="20474"/>
                            <a:pt x="17110" y="20691"/>
                          </a:cubicBezTo>
                          <a:cubicBezTo>
                            <a:pt x="10195" y="21600"/>
                            <a:pt x="3283" y="8484"/>
                            <a:pt x="0" y="0"/>
                          </a:cubicBezTo>
                          <a:cubicBezTo>
                            <a:pt x="5620" y="198"/>
                            <a:pt x="17775" y="2473"/>
                            <a:pt x="21600" y="17998"/>
                          </a:cubicBezTo>
                          <a:close/>
                          <a:moveTo>
                            <a:pt x="21600" y="17998"/>
                          </a:moveTo>
                        </a:path>
                      </a:pathLst>
                    </a:custGeom>
                    <a:solidFill>
                      <a:srgbClr val="E4AC9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9" name="AutoShape 114"/>
                    <p:cNvSpPr>
                      <a:spLocks/>
                    </p:cNvSpPr>
                    <p:nvPr/>
                  </p:nvSpPr>
                  <p:spPr bwMode="auto">
                    <a:xfrm>
                      <a:off x="0" y="0"/>
                      <a:ext cx="254" cy="162"/>
                    </a:xfrm>
                    <a:custGeom>
                      <a:avLst/>
                      <a:gdLst/>
                      <a:ahLst/>
                      <a:cxnLst/>
                      <a:rect l="0" t="0" r="r" b="b"/>
                      <a:pathLst>
                        <a:path w="21446" h="21600">
                          <a:moveTo>
                            <a:pt x="44" y="2367"/>
                          </a:moveTo>
                          <a:cubicBezTo>
                            <a:pt x="686" y="1690"/>
                            <a:pt x="21446" y="0"/>
                            <a:pt x="21446" y="0"/>
                          </a:cubicBezTo>
                          <a:cubicBezTo>
                            <a:pt x="21446" y="0"/>
                            <a:pt x="19504" y="15797"/>
                            <a:pt x="15124" y="21600"/>
                          </a:cubicBezTo>
                          <a:cubicBezTo>
                            <a:pt x="12670" y="9625"/>
                            <a:pt x="4871" y="7870"/>
                            <a:pt x="1266" y="7718"/>
                          </a:cubicBezTo>
                          <a:cubicBezTo>
                            <a:pt x="323" y="4791"/>
                            <a:pt x="-154" y="2576"/>
                            <a:pt x="44" y="2367"/>
                          </a:cubicBezTo>
                          <a:close/>
                          <a:moveTo>
                            <a:pt x="44" y="2367"/>
                          </a:moveTo>
                        </a:path>
                      </a:pathLst>
                    </a:custGeom>
                    <a:solidFill>
                      <a:srgbClr val="79431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34" name="AutoShape 116"/>
                  <p:cNvSpPr>
                    <a:spLocks/>
                  </p:cNvSpPr>
                  <p:nvPr/>
                </p:nvSpPr>
                <p:spPr bwMode="auto">
                  <a:xfrm>
                    <a:off x="16" y="112"/>
                    <a:ext cx="99" cy="51"/>
                  </a:xfrm>
                  <a:custGeom>
                    <a:avLst/>
                    <a:gdLst/>
                    <a:ahLst/>
                    <a:cxnLst/>
                    <a:rect l="0" t="0" r="r" b="b"/>
                    <a:pathLst>
                      <a:path w="20907" h="18254">
                        <a:moveTo>
                          <a:pt x="20907" y="11504"/>
                        </a:moveTo>
                        <a:cubicBezTo>
                          <a:pt x="20907" y="11504"/>
                          <a:pt x="15840" y="-1996"/>
                          <a:pt x="9441" y="253"/>
                        </a:cubicBezTo>
                        <a:cubicBezTo>
                          <a:pt x="3041" y="2502"/>
                          <a:pt x="-693" y="11053"/>
                          <a:pt x="107" y="18254"/>
                        </a:cubicBezTo>
                        <a:cubicBezTo>
                          <a:pt x="107" y="18254"/>
                          <a:pt x="7306" y="-3346"/>
                          <a:pt x="20907" y="11504"/>
                        </a:cubicBezTo>
                        <a:close/>
                        <a:moveTo>
                          <a:pt x="20907" y="11504"/>
                        </a:moveTo>
                      </a:path>
                    </a:pathLst>
                  </a:custGeom>
                  <a:solidFill>
                    <a:srgbClr val="13131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5" name="AutoShape 117"/>
                  <p:cNvSpPr>
                    <a:spLocks/>
                  </p:cNvSpPr>
                  <p:nvPr/>
                </p:nvSpPr>
                <p:spPr bwMode="auto">
                  <a:xfrm>
                    <a:off x="216" y="96"/>
                    <a:ext cx="85" cy="44"/>
                  </a:xfrm>
                  <a:custGeom>
                    <a:avLst/>
                    <a:gdLst/>
                    <a:ahLst/>
                    <a:cxnLst/>
                    <a:rect l="0" t="0" r="r" b="b"/>
                    <a:pathLst>
                      <a:path w="20908" h="18252">
                        <a:moveTo>
                          <a:pt x="20908" y="11500"/>
                        </a:moveTo>
                        <a:cubicBezTo>
                          <a:pt x="20908" y="11500"/>
                          <a:pt x="15840" y="-2000"/>
                          <a:pt x="9441" y="253"/>
                        </a:cubicBezTo>
                        <a:cubicBezTo>
                          <a:pt x="3041" y="2503"/>
                          <a:pt x="-692" y="11053"/>
                          <a:pt x="107" y="18252"/>
                        </a:cubicBezTo>
                        <a:cubicBezTo>
                          <a:pt x="109" y="18249"/>
                          <a:pt x="7309" y="-3348"/>
                          <a:pt x="20908" y="11500"/>
                        </a:cubicBezTo>
                        <a:close/>
                        <a:moveTo>
                          <a:pt x="20908" y="11500"/>
                        </a:moveTo>
                      </a:path>
                    </a:pathLst>
                  </a:custGeom>
                  <a:solidFill>
                    <a:srgbClr val="13131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6" name="AutoShape 118"/>
                  <p:cNvSpPr>
                    <a:spLocks/>
                  </p:cNvSpPr>
                  <p:nvPr/>
                </p:nvSpPr>
                <p:spPr bwMode="auto">
                  <a:xfrm>
                    <a:off x="0" y="7"/>
                    <a:ext cx="97" cy="53"/>
                  </a:xfrm>
                  <a:custGeom>
                    <a:avLst/>
                    <a:gdLst/>
                    <a:ahLst/>
                    <a:cxnLst/>
                    <a:rect l="0" t="0" r="r" b="b"/>
                    <a:pathLst>
                      <a:path w="21600" h="15972">
                        <a:moveTo>
                          <a:pt x="21600" y="1409"/>
                        </a:moveTo>
                        <a:cubicBezTo>
                          <a:pt x="21600" y="1409"/>
                          <a:pt x="3145" y="8427"/>
                          <a:pt x="0" y="15972"/>
                        </a:cubicBezTo>
                        <a:cubicBezTo>
                          <a:pt x="0" y="15972"/>
                          <a:pt x="65" y="-5628"/>
                          <a:pt x="21600" y="1409"/>
                        </a:cubicBezTo>
                        <a:close/>
                        <a:moveTo>
                          <a:pt x="21600" y="1409"/>
                        </a:moveTo>
                      </a:path>
                    </a:pathLst>
                  </a:custGeom>
                  <a:solidFill>
                    <a:srgbClr val="44240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7" name="AutoShape 119"/>
                  <p:cNvSpPr>
                    <a:spLocks/>
                  </p:cNvSpPr>
                  <p:nvPr/>
                </p:nvSpPr>
                <p:spPr bwMode="auto">
                  <a:xfrm>
                    <a:off x="200" y="0"/>
                    <a:ext cx="92" cy="46"/>
                  </a:xfrm>
                  <a:custGeom>
                    <a:avLst/>
                    <a:gdLst/>
                    <a:ahLst/>
                    <a:cxnLst/>
                    <a:rect l="0" t="0" r="r" b="b"/>
                    <a:pathLst>
                      <a:path w="21598" h="12976">
                        <a:moveTo>
                          <a:pt x="0" y="3263"/>
                        </a:moveTo>
                        <a:cubicBezTo>
                          <a:pt x="0" y="3263"/>
                          <a:pt x="13043" y="-8624"/>
                          <a:pt x="21598" y="12976"/>
                        </a:cubicBezTo>
                        <a:cubicBezTo>
                          <a:pt x="21600" y="12976"/>
                          <a:pt x="10800" y="2442"/>
                          <a:pt x="0" y="3263"/>
                        </a:cubicBezTo>
                        <a:close/>
                        <a:moveTo>
                          <a:pt x="0" y="3263"/>
                        </a:moveTo>
                      </a:path>
                    </a:pathLst>
                  </a:custGeom>
                  <a:solidFill>
                    <a:srgbClr val="44240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30" name="AutoShape 121"/>
                <p:cNvSpPr>
                  <a:spLocks/>
                </p:cNvSpPr>
                <p:nvPr/>
              </p:nvSpPr>
              <p:spPr bwMode="auto">
                <a:xfrm>
                  <a:off x="39" y="384"/>
                  <a:ext cx="114" cy="132"/>
                </a:xfrm>
                <a:custGeom>
                  <a:avLst/>
                  <a:gdLst/>
                  <a:ahLst/>
                  <a:cxnLst/>
                  <a:rect l="0" t="0" r="r" b="b"/>
                  <a:pathLst>
                    <a:path w="17650" h="17695">
                      <a:moveTo>
                        <a:pt x="12364" y="3279"/>
                      </a:moveTo>
                      <a:cubicBezTo>
                        <a:pt x="12364" y="3279"/>
                        <a:pt x="4870" y="-2405"/>
                        <a:pt x="1343" y="1195"/>
                      </a:cubicBezTo>
                      <a:cubicBezTo>
                        <a:pt x="-2183" y="4795"/>
                        <a:pt x="1785" y="14269"/>
                        <a:pt x="6854" y="15784"/>
                      </a:cubicBezTo>
                      <a:cubicBezTo>
                        <a:pt x="11923" y="17299"/>
                        <a:pt x="15038" y="19195"/>
                        <a:pt x="17228" y="15784"/>
                      </a:cubicBezTo>
                      <a:cubicBezTo>
                        <a:pt x="19417" y="12373"/>
                        <a:pt x="12364" y="3279"/>
                        <a:pt x="12364" y="3279"/>
                      </a:cubicBezTo>
                      <a:close/>
                      <a:moveTo>
                        <a:pt x="12364" y="3279"/>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1" name="AutoShape 122"/>
                <p:cNvSpPr>
                  <a:spLocks/>
                </p:cNvSpPr>
                <p:nvPr/>
              </p:nvSpPr>
              <p:spPr bwMode="auto">
                <a:xfrm>
                  <a:off x="536" y="320"/>
                  <a:ext cx="36" cy="137"/>
                </a:xfrm>
                <a:custGeom>
                  <a:avLst/>
                  <a:gdLst/>
                  <a:ahLst/>
                  <a:cxnLst/>
                  <a:rect l="0" t="0" r="r" b="b"/>
                  <a:pathLst>
                    <a:path w="13730" h="18333">
                      <a:moveTo>
                        <a:pt x="2385" y="2297"/>
                      </a:moveTo>
                      <a:cubicBezTo>
                        <a:pt x="2385" y="2297"/>
                        <a:pt x="8861" y="-2524"/>
                        <a:pt x="11411" y="1802"/>
                      </a:cubicBezTo>
                      <a:cubicBezTo>
                        <a:pt x="13961" y="6128"/>
                        <a:pt x="16730" y="17539"/>
                        <a:pt x="5930" y="18307"/>
                      </a:cubicBezTo>
                      <a:cubicBezTo>
                        <a:pt x="-4870" y="19076"/>
                        <a:pt x="2385" y="2297"/>
                        <a:pt x="2385" y="2297"/>
                      </a:cubicBezTo>
                      <a:close/>
                      <a:moveTo>
                        <a:pt x="2385" y="2297"/>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3" name="Group 137"/>
              <p:cNvGrpSpPr>
                <a:grpSpLocks/>
              </p:cNvGrpSpPr>
              <p:nvPr/>
            </p:nvGrpSpPr>
            <p:grpSpPr bwMode="auto">
              <a:xfrm>
                <a:off x="24" y="360"/>
                <a:ext cx="1193" cy="1214"/>
                <a:chOff x="0" y="0"/>
                <a:chExt cx="1193" cy="1214"/>
              </a:xfrm>
            </p:grpSpPr>
            <p:sp>
              <p:nvSpPr>
                <p:cNvPr id="14" name="AutoShape 124"/>
                <p:cNvSpPr>
                  <a:spLocks/>
                </p:cNvSpPr>
                <p:nvPr/>
              </p:nvSpPr>
              <p:spPr bwMode="auto">
                <a:xfrm>
                  <a:off x="664" y="56"/>
                  <a:ext cx="64" cy="71"/>
                </a:xfrm>
                <a:custGeom>
                  <a:avLst/>
                  <a:gdLst/>
                  <a:ahLst/>
                  <a:cxnLst/>
                  <a:rect l="0" t="0" r="r" b="b"/>
                  <a:pathLst>
                    <a:path w="17208" h="16301">
                      <a:moveTo>
                        <a:pt x="2800" y="1139"/>
                      </a:moveTo>
                      <a:cubicBezTo>
                        <a:pt x="6309" y="-3300"/>
                        <a:pt x="19283" y="6314"/>
                        <a:pt x="16923" y="11489"/>
                      </a:cubicBezTo>
                      <a:cubicBezTo>
                        <a:pt x="14564" y="16664"/>
                        <a:pt x="6713" y="18300"/>
                        <a:pt x="2800" y="13214"/>
                      </a:cubicBezTo>
                      <a:cubicBezTo>
                        <a:pt x="-2317" y="6568"/>
                        <a:pt x="754" y="3727"/>
                        <a:pt x="2800" y="1139"/>
                      </a:cubicBezTo>
                      <a:close/>
                      <a:moveTo>
                        <a:pt x="2800" y="1139"/>
                      </a:moveTo>
                    </a:path>
                  </a:pathLst>
                </a:custGeom>
                <a:solidFill>
                  <a:srgbClr val="4D5F8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5" name="AutoShape 125"/>
                <p:cNvSpPr>
                  <a:spLocks/>
                </p:cNvSpPr>
                <p:nvPr/>
              </p:nvSpPr>
              <p:spPr bwMode="auto">
                <a:xfrm>
                  <a:off x="1144" y="0"/>
                  <a:ext cx="40" cy="64"/>
                </a:xfrm>
                <a:custGeom>
                  <a:avLst/>
                  <a:gdLst/>
                  <a:ahLst/>
                  <a:cxnLst/>
                  <a:rect l="0" t="0" r="r" b="b"/>
                  <a:pathLst>
                    <a:path w="15838" h="19740">
                      <a:moveTo>
                        <a:pt x="7992" y="171"/>
                      </a:moveTo>
                      <a:cubicBezTo>
                        <a:pt x="7992" y="171"/>
                        <a:pt x="15064" y="-1860"/>
                        <a:pt x="15810" y="8064"/>
                      </a:cubicBezTo>
                      <a:cubicBezTo>
                        <a:pt x="16556" y="17989"/>
                        <a:pt x="1790" y="19740"/>
                        <a:pt x="1790" y="19740"/>
                      </a:cubicBezTo>
                      <a:cubicBezTo>
                        <a:pt x="1790" y="19740"/>
                        <a:pt x="-5044" y="5121"/>
                        <a:pt x="7992" y="171"/>
                      </a:cubicBezTo>
                      <a:close/>
                      <a:moveTo>
                        <a:pt x="7992" y="171"/>
                      </a:moveTo>
                    </a:path>
                  </a:pathLst>
                </a:custGeom>
                <a:solidFill>
                  <a:srgbClr val="4D5F8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6" name="AutoShape 126"/>
                <p:cNvSpPr>
                  <a:spLocks/>
                </p:cNvSpPr>
                <p:nvPr/>
              </p:nvSpPr>
              <p:spPr bwMode="auto">
                <a:xfrm>
                  <a:off x="360" y="40"/>
                  <a:ext cx="833" cy="1174"/>
                </a:xfrm>
                <a:custGeom>
                  <a:avLst/>
                  <a:gdLst/>
                  <a:ahLst/>
                  <a:cxnLst/>
                  <a:rect l="0" t="0" r="r" b="b"/>
                  <a:pathLst>
                    <a:path w="20056" h="21001">
                      <a:moveTo>
                        <a:pt x="7934" y="1485"/>
                      </a:moveTo>
                      <a:cubicBezTo>
                        <a:pt x="7934" y="1485"/>
                        <a:pt x="8787" y="5764"/>
                        <a:pt x="14569" y="7466"/>
                      </a:cubicBezTo>
                      <a:cubicBezTo>
                        <a:pt x="14569" y="7466"/>
                        <a:pt x="14575" y="12471"/>
                        <a:pt x="13383" y="15468"/>
                      </a:cubicBezTo>
                      <a:cubicBezTo>
                        <a:pt x="12192" y="18464"/>
                        <a:pt x="9533" y="20779"/>
                        <a:pt x="6096" y="20370"/>
                      </a:cubicBezTo>
                      <a:cubicBezTo>
                        <a:pt x="2658" y="19962"/>
                        <a:pt x="642" y="17613"/>
                        <a:pt x="642" y="17613"/>
                      </a:cubicBezTo>
                      <a:lnTo>
                        <a:pt x="642" y="16727"/>
                      </a:lnTo>
                      <a:lnTo>
                        <a:pt x="0" y="16727"/>
                      </a:lnTo>
                      <a:lnTo>
                        <a:pt x="0" y="17579"/>
                      </a:lnTo>
                      <a:cubicBezTo>
                        <a:pt x="0" y="17579"/>
                        <a:pt x="1742" y="20507"/>
                        <a:pt x="6004" y="20949"/>
                      </a:cubicBezTo>
                      <a:cubicBezTo>
                        <a:pt x="10267" y="21392"/>
                        <a:pt x="12787" y="18907"/>
                        <a:pt x="14208" y="15604"/>
                      </a:cubicBezTo>
                      <a:cubicBezTo>
                        <a:pt x="15629" y="12301"/>
                        <a:pt x="15400" y="7534"/>
                        <a:pt x="15400" y="7534"/>
                      </a:cubicBezTo>
                      <a:cubicBezTo>
                        <a:pt x="15400" y="7534"/>
                        <a:pt x="21600" y="5256"/>
                        <a:pt x="19692" y="79"/>
                      </a:cubicBezTo>
                      <a:cubicBezTo>
                        <a:pt x="19692" y="79"/>
                        <a:pt x="19224" y="-208"/>
                        <a:pt x="19351" y="309"/>
                      </a:cubicBezTo>
                      <a:cubicBezTo>
                        <a:pt x="19479" y="827"/>
                        <a:pt x="20625" y="4845"/>
                        <a:pt x="15171" y="7058"/>
                      </a:cubicBezTo>
                      <a:cubicBezTo>
                        <a:pt x="15171" y="7058"/>
                        <a:pt x="10352" y="6059"/>
                        <a:pt x="8407" y="1485"/>
                      </a:cubicBezTo>
                      <a:cubicBezTo>
                        <a:pt x="8407" y="1485"/>
                        <a:pt x="7984" y="747"/>
                        <a:pt x="7934" y="1485"/>
                      </a:cubicBezTo>
                      <a:close/>
                      <a:moveTo>
                        <a:pt x="7934" y="1485"/>
                      </a:moveTo>
                    </a:path>
                  </a:pathLst>
                </a:custGeom>
                <a:solidFill>
                  <a:srgbClr val="4D5F8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nvGrpSpPr>
                <p:cNvPr id="17" name="Group 135"/>
                <p:cNvGrpSpPr>
                  <a:grpSpLocks/>
                </p:cNvGrpSpPr>
                <p:nvPr/>
              </p:nvGrpSpPr>
              <p:grpSpPr bwMode="auto">
                <a:xfrm>
                  <a:off x="0" y="448"/>
                  <a:ext cx="397" cy="547"/>
                  <a:chOff x="0" y="0"/>
                  <a:chExt cx="397" cy="547"/>
                </a:xfrm>
              </p:grpSpPr>
              <p:grpSp>
                <p:nvGrpSpPr>
                  <p:cNvPr id="19" name="Group 129"/>
                  <p:cNvGrpSpPr>
                    <a:grpSpLocks/>
                  </p:cNvGrpSpPr>
                  <p:nvPr/>
                </p:nvGrpSpPr>
                <p:grpSpPr bwMode="auto">
                  <a:xfrm>
                    <a:off x="112" y="135"/>
                    <a:ext cx="285" cy="412"/>
                    <a:chOff x="0" y="0"/>
                    <a:chExt cx="285" cy="411"/>
                  </a:xfrm>
                </p:grpSpPr>
                <p:sp>
                  <p:nvSpPr>
                    <p:cNvPr id="25" name="AutoShape 127"/>
                    <p:cNvSpPr>
                      <a:spLocks/>
                    </p:cNvSpPr>
                    <p:nvPr/>
                  </p:nvSpPr>
                  <p:spPr bwMode="auto">
                    <a:xfrm>
                      <a:off x="168" y="0"/>
                      <a:ext cx="117" cy="407"/>
                    </a:xfrm>
                    <a:custGeom>
                      <a:avLst/>
                      <a:gdLst/>
                      <a:ahLst/>
                      <a:cxnLst/>
                      <a:rect l="0" t="0" r="r" b="b"/>
                      <a:pathLst>
                        <a:path w="18750" h="21572">
                          <a:moveTo>
                            <a:pt x="11312" y="20012"/>
                          </a:moveTo>
                          <a:cubicBezTo>
                            <a:pt x="13010" y="18608"/>
                            <a:pt x="8084" y="4843"/>
                            <a:pt x="6471" y="2505"/>
                          </a:cubicBezTo>
                          <a:cubicBezTo>
                            <a:pt x="5465" y="1048"/>
                            <a:pt x="2268" y="434"/>
                            <a:pt x="0" y="179"/>
                          </a:cubicBezTo>
                          <a:cubicBezTo>
                            <a:pt x="3079" y="45"/>
                            <a:pt x="5365" y="-28"/>
                            <a:pt x="6068" y="11"/>
                          </a:cubicBezTo>
                          <a:cubicBezTo>
                            <a:pt x="8488" y="145"/>
                            <a:pt x="11313" y="569"/>
                            <a:pt x="13128" y="2505"/>
                          </a:cubicBezTo>
                          <a:cubicBezTo>
                            <a:pt x="14944" y="4441"/>
                            <a:pt x="21600" y="20347"/>
                            <a:pt x="17364" y="20918"/>
                          </a:cubicBezTo>
                          <a:cubicBezTo>
                            <a:pt x="15792" y="21130"/>
                            <a:pt x="11136" y="21376"/>
                            <a:pt x="5671" y="21572"/>
                          </a:cubicBezTo>
                          <a:cubicBezTo>
                            <a:pt x="7809" y="21278"/>
                            <a:pt x="10381" y="20781"/>
                            <a:pt x="11312" y="20012"/>
                          </a:cubicBezTo>
                          <a:close/>
                          <a:moveTo>
                            <a:pt x="11312" y="20012"/>
                          </a:moveTo>
                        </a:path>
                      </a:pathLst>
                    </a:custGeom>
                    <a:solidFill>
                      <a:srgbClr val="647FAC"/>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6" name="AutoShape 128"/>
                    <p:cNvSpPr>
                      <a:spLocks/>
                    </p:cNvSpPr>
                    <p:nvPr/>
                  </p:nvSpPr>
                  <p:spPr bwMode="auto">
                    <a:xfrm>
                      <a:off x="0" y="0"/>
                      <a:ext cx="245" cy="411"/>
                    </a:xfrm>
                    <a:custGeom>
                      <a:avLst/>
                      <a:gdLst/>
                      <a:ahLst/>
                      <a:cxnLst/>
                      <a:rect l="0" t="0" r="r" b="b"/>
                      <a:pathLst>
                        <a:path w="19126" h="21433">
                          <a:moveTo>
                            <a:pt x="882" y="1290"/>
                          </a:moveTo>
                          <a:cubicBezTo>
                            <a:pt x="3688" y="998"/>
                            <a:pt x="9714" y="322"/>
                            <a:pt x="13404" y="0"/>
                          </a:cubicBezTo>
                          <a:cubicBezTo>
                            <a:pt x="14516" y="252"/>
                            <a:pt x="16085" y="857"/>
                            <a:pt x="16578" y="2293"/>
                          </a:cubicBezTo>
                          <a:cubicBezTo>
                            <a:pt x="17370" y="4599"/>
                            <a:pt x="19787" y="18169"/>
                            <a:pt x="18954" y="19553"/>
                          </a:cubicBezTo>
                          <a:cubicBezTo>
                            <a:pt x="18497" y="20311"/>
                            <a:pt x="17235" y="20802"/>
                            <a:pt x="16186" y="21091"/>
                          </a:cubicBezTo>
                          <a:cubicBezTo>
                            <a:pt x="11643" y="21418"/>
                            <a:pt x="5959" y="21600"/>
                            <a:pt x="4557" y="21221"/>
                          </a:cubicBezTo>
                          <a:cubicBezTo>
                            <a:pt x="2327" y="20617"/>
                            <a:pt x="-1813" y="1570"/>
                            <a:pt x="882" y="1290"/>
                          </a:cubicBezTo>
                          <a:close/>
                          <a:moveTo>
                            <a:pt x="882" y="1290"/>
                          </a:moveTo>
                        </a:path>
                      </a:pathLst>
                    </a:custGeom>
                    <a:solidFill>
                      <a:srgbClr val="4D5F8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20" name="AutoShape 130"/>
                  <p:cNvSpPr>
                    <a:spLocks/>
                  </p:cNvSpPr>
                  <p:nvPr/>
                </p:nvSpPr>
                <p:spPr bwMode="auto">
                  <a:xfrm>
                    <a:off x="136" y="176"/>
                    <a:ext cx="72" cy="42"/>
                  </a:xfrm>
                  <a:custGeom>
                    <a:avLst/>
                    <a:gdLst/>
                    <a:ahLst/>
                    <a:cxnLst/>
                    <a:rect l="0" t="0" r="r" b="b"/>
                    <a:pathLst>
                      <a:path w="21088" h="20750">
                        <a:moveTo>
                          <a:pt x="22" y="11892"/>
                        </a:moveTo>
                        <a:cubicBezTo>
                          <a:pt x="300" y="17226"/>
                          <a:pt x="3130" y="21175"/>
                          <a:pt x="6341" y="20713"/>
                        </a:cubicBezTo>
                        <a:lnTo>
                          <a:pt x="15755" y="19356"/>
                        </a:lnTo>
                        <a:cubicBezTo>
                          <a:pt x="18967" y="18894"/>
                          <a:pt x="21344" y="14192"/>
                          <a:pt x="21066" y="8858"/>
                        </a:cubicBezTo>
                        <a:cubicBezTo>
                          <a:pt x="20788" y="3524"/>
                          <a:pt x="17958" y="-425"/>
                          <a:pt x="14747" y="37"/>
                        </a:cubicBezTo>
                        <a:lnTo>
                          <a:pt x="5333" y="1394"/>
                        </a:lnTo>
                        <a:cubicBezTo>
                          <a:pt x="2121" y="1860"/>
                          <a:pt x="-256" y="6558"/>
                          <a:pt x="22" y="11892"/>
                        </a:cubicBezTo>
                        <a:close/>
                        <a:moveTo>
                          <a:pt x="22" y="11892"/>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1" name="AutoShape 131"/>
                  <p:cNvSpPr>
                    <a:spLocks/>
                  </p:cNvSpPr>
                  <p:nvPr/>
                </p:nvSpPr>
                <p:spPr bwMode="auto">
                  <a:xfrm>
                    <a:off x="320" y="8"/>
                    <a:ext cx="30" cy="77"/>
                  </a:xfrm>
                  <a:custGeom>
                    <a:avLst/>
                    <a:gdLst/>
                    <a:ahLst/>
                    <a:cxnLst/>
                    <a:rect l="0" t="0" r="r" b="b"/>
                    <a:pathLst>
                      <a:path w="20739" h="19757">
                        <a:moveTo>
                          <a:pt x="20616" y="2260"/>
                        </a:moveTo>
                        <a:cubicBezTo>
                          <a:pt x="20186" y="-103"/>
                          <a:pt x="10322" y="-961"/>
                          <a:pt x="7904" y="1394"/>
                        </a:cubicBezTo>
                        <a:cubicBezTo>
                          <a:pt x="2883" y="6280"/>
                          <a:pt x="-80" y="12340"/>
                          <a:pt x="2" y="17572"/>
                        </a:cubicBezTo>
                        <a:cubicBezTo>
                          <a:pt x="51" y="20639"/>
                          <a:pt x="11205" y="20254"/>
                          <a:pt x="13269" y="17804"/>
                        </a:cubicBezTo>
                        <a:cubicBezTo>
                          <a:pt x="17277" y="13048"/>
                          <a:pt x="21520" y="7269"/>
                          <a:pt x="20616" y="2260"/>
                        </a:cubicBezTo>
                        <a:close/>
                        <a:moveTo>
                          <a:pt x="20616" y="226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2" name="AutoShape 132"/>
                  <p:cNvSpPr>
                    <a:spLocks/>
                  </p:cNvSpPr>
                  <p:nvPr/>
                </p:nvSpPr>
                <p:spPr bwMode="auto">
                  <a:xfrm>
                    <a:off x="200" y="0"/>
                    <a:ext cx="29" cy="66"/>
                  </a:xfrm>
                  <a:custGeom>
                    <a:avLst/>
                    <a:gdLst/>
                    <a:ahLst/>
                    <a:cxnLst/>
                    <a:rect l="0" t="0" r="r" b="b"/>
                    <a:pathLst>
                      <a:path w="20302" h="19359">
                        <a:moveTo>
                          <a:pt x="12413" y="1770"/>
                        </a:moveTo>
                        <a:cubicBezTo>
                          <a:pt x="9954" y="-1304"/>
                          <a:pt x="-28" y="-24"/>
                          <a:pt x="0" y="2935"/>
                        </a:cubicBezTo>
                        <a:cubicBezTo>
                          <a:pt x="44" y="7836"/>
                          <a:pt x="2723" y="13273"/>
                          <a:pt x="7684" y="17698"/>
                        </a:cubicBezTo>
                        <a:cubicBezTo>
                          <a:pt x="10595" y="20296"/>
                          <a:pt x="21572" y="19801"/>
                          <a:pt x="20180" y="16523"/>
                        </a:cubicBezTo>
                        <a:cubicBezTo>
                          <a:pt x="18114" y="11653"/>
                          <a:pt x="16169" y="6462"/>
                          <a:pt x="12413" y="1770"/>
                        </a:cubicBezTo>
                        <a:close/>
                        <a:moveTo>
                          <a:pt x="12413" y="177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3" name="AutoShape 133"/>
                  <p:cNvSpPr>
                    <a:spLocks/>
                  </p:cNvSpPr>
                  <p:nvPr/>
                </p:nvSpPr>
                <p:spPr bwMode="auto">
                  <a:xfrm>
                    <a:off x="88" y="48"/>
                    <a:ext cx="45" cy="58"/>
                  </a:xfrm>
                  <a:custGeom>
                    <a:avLst/>
                    <a:gdLst/>
                    <a:ahLst/>
                    <a:cxnLst/>
                    <a:rect l="0" t="0" r="r" b="b"/>
                    <a:pathLst>
                      <a:path w="18457" h="18574">
                        <a:moveTo>
                          <a:pt x="17846" y="13763"/>
                        </a:moveTo>
                        <a:cubicBezTo>
                          <a:pt x="14246" y="9598"/>
                          <a:pt x="11008" y="4984"/>
                          <a:pt x="6912" y="1113"/>
                        </a:cubicBezTo>
                        <a:cubicBezTo>
                          <a:pt x="4352" y="-1311"/>
                          <a:pt x="-1405" y="519"/>
                          <a:pt x="315" y="3763"/>
                        </a:cubicBezTo>
                        <a:cubicBezTo>
                          <a:pt x="3016" y="8854"/>
                          <a:pt x="7440" y="13685"/>
                          <a:pt x="12197" y="17723"/>
                        </a:cubicBezTo>
                        <a:cubicBezTo>
                          <a:pt x="15217" y="20289"/>
                          <a:pt x="20195" y="16484"/>
                          <a:pt x="17846" y="13763"/>
                        </a:cubicBezTo>
                        <a:close/>
                        <a:moveTo>
                          <a:pt x="17846" y="13763"/>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4" name="AutoShape 134"/>
                  <p:cNvSpPr>
                    <a:spLocks/>
                  </p:cNvSpPr>
                  <p:nvPr/>
                </p:nvSpPr>
                <p:spPr bwMode="auto">
                  <a:xfrm>
                    <a:off x="0" y="144"/>
                    <a:ext cx="51" cy="37"/>
                  </a:xfrm>
                  <a:custGeom>
                    <a:avLst/>
                    <a:gdLst/>
                    <a:ahLst/>
                    <a:cxnLst/>
                    <a:rect l="0" t="0" r="r" b="b"/>
                    <a:pathLst>
                      <a:path w="20830" h="20918">
                        <a:moveTo>
                          <a:pt x="19463" y="11482"/>
                        </a:moveTo>
                        <a:cubicBezTo>
                          <a:pt x="15120" y="7280"/>
                          <a:pt x="10706" y="2769"/>
                          <a:pt x="5608" y="445"/>
                        </a:cubicBezTo>
                        <a:cubicBezTo>
                          <a:pt x="3911" y="-330"/>
                          <a:pt x="2189" y="-215"/>
                          <a:pt x="934" y="1773"/>
                        </a:cubicBezTo>
                        <a:cubicBezTo>
                          <a:pt x="-373" y="3845"/>
                          <a:pt x="-373" y="7595"/>
                          <a:pt x="1349" y="9308"/>
                        </a:cubicBezTo>
                        <a:cubicBezTo>
                          <a:pt x="5650" y="13584"/>
                          <a:pt x="10083" y="18051"/>
                          <a:pt x="15149" y="20460"/>
                        </a:cubicBezTo>
                        <a:cubicBezTo>
                          <a:pt x="16858" y="21270"/>
                          <a:pt x="18623" y="21111"/>
                          <a:pt x="19881" y="19114"/>
                        </a:cubicBezTo>
                        <a:cubicBezTo>
                          <a:pt x="21195" y="17042"/>
                          <a:pt x="21227" y="13186"/>
                          <a:pt x="19463" y="11482"/>
                        </a:cubicBezTo>
                        <a:close/>
                        <a:moveTo>
                          <a:pt x="19463" y="11482"/>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18" name="AutoShape 136"/>
                <p:cNvSpPr>
                  <a:spLocks/>
                </p:cNvSpPr>
                <p:nvPr/>
              </p:nvSpPr>
              <p:spPr bwMode="auto">
                <a:xfrm>
                  <a:off x="87" y="664"/>
                  <a:ext cx="242" cy="298"/>
                </a:xfrm>
                <a:custGeom>
                  <a:avLst/>
                  <a:gdLst/>
                  <a:ahLst/>
                  <a:cxnLst/>
                  <a:rect l="0" t="0" r="r" b="b"/>
                  <a:pathLst>
                    <a:path w="20772" h="21600">
                      <a:moveTo>
                        <a:pt x="2027" y="0"/>
                      </a:moveTo>
                      <a:cubicBezTo>
                        <a:pt x="2027" y="0"/>
                        <a:pt x="1645" y="3439"/>
                        <a:pt x="3445" y="4127"/>
                      </a:cubicBezTo>
                      <a:cubicBezTo>
                        <a:pt x="5245" y="4815"/>
                        <a:pt x="5573" y="5641"/>
                        <a:pt x="9500" y="4953"/>
                      </a:cubicBezTo>
                      <a:cubicBezTo>
                        <a:pt x="13427" y="4265"/>
                        <a:pt x="17846" y="5366"/>
                        <a:pt x="18337" y="6466"/>
                      </a:cubicBezTo>
                      <a:cubicBezTo>
                        <a:pt x="18828" y="7567"/>
                        <a:pt x="16046" y="9486"/>
                        <a:pt x="13264" y="9490"/>
                      </a:cubicBezTo>
                      <a:cubicBezTo>
                        <a:pt x="10482" y="9493"/>
                        <a:pt x="6882" y="9906"/>
                        <a:pt x="6882" y="10869"/>
                      </a:cubicBezTo>
                      <a:cubicBezTo>
                        <a:pt x="6882" y="11832"/>
                        <a:pt x="9581" y="12107"/>
                        <a:pt x="12567" y="11694"/>
                      </a:cubicBezTo>
                      <a:cubicBezTo>
                        <a:pt x="15554" y="11282"/>
                        <a:pt x="19809" y="11194"/>
                        <a:pt x="20627" y="13095"/>
                      </a:cubicBezTo>
                      <a:cubicBezTo>
                        <a:pt x="21445" y="14996"/>
                        <a:pt x="18663" y="15822"/>
                        <a:pt x="16045" y="16097"/>
                      </a:cubicBezTo>
                      <a:cubicBezTo>
                        <a:pt x="13427" y="16372"/>
                        <a:pt x="9336" y="16510"/>
                        <a:pt x="8845" y="17060"/>
                      </a:cubicBezTo>
                      <a:cubicBezTo>
                        <a:pt x="8354" y="17610"/>
                        <a:pt x="11463" y="18436"/>
                        <a:pt x="13427" y="18161"/>
                      </a:cubicBezTo>
                      <a:cubicBezTo>
                        <a:pt x="15390" y="17885"/>
                        <a:pt x="18991" y="18161"/>
                        <a:pt x="19154" y="19536"/>
                      </a:cubicBezTo>
                      <a:cubicBezTo>
                        <a:pt x="19318" y="20912"/>
                        <a:pt x="13754" y="21600"/>
                        <a:pt x="10481" y="21600"/>
                      </a:cubicBezTo>
                      <a:cubicBezTo>
                        <a:pt x="7209" y="21600"/>
                        <a:pt x="4754" y="20637"/>
                        <a:pt x="3445" y="19536"/>
                      </a:cubicBezTo>
                      <a:cubicBezTo>
                        <a:pt x="2136" y="18436"/>
                        <a:pt x="-155" y="10318"/>
                        <a:pt x="9" y="6603"/>
                      </a:cubicBezTo>
                      <a:cubicBezTo>
                        <a:pt x="172" y="2889"/>
                        <a:pt x="2027" y="0"/>
                        <a:pt x="2027" y="0"/>
                      </a:cubicBezTo>
                      <a:close/>
                      <a:moveTo>
                        <a:pt x="2027" y="0"/>
                      </a:moveTo>
                    </a:path>
                  </a:pathLst>
                </a:custGeom>
                <a:solidFill>
                  <a:srgbClr val="FFE1C9"/>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grpSp>
      <p:sp>
        <p:nvSpPr>
          <p:cNvPr id="143" name="Rectangle 142"/>
          <p:cNvSpPr/>
          <p:nvPr/>
        </p:nvSpPr>
        <p:spPr>
          <a:xfrm>
            <a:off x="7007219" y="2380115"/>
            <a:ext cx="1668947" cy="720197"/>
          </a:xfrm>
          <a:prstGeom prst="rect">
            <a:avLst/>
          </a:prstGeom>
        </p:spPr>
        <p:txBody>
          <a:bodyPr wrap="square" lIns="0" rIns="0">
            <a:spAutoFit/>
          </a:bodyPr>
          <a:lstStyle/>
          <a:p>
            <a:pPr>
              <a:lnSpc>
                <a:spcPct val="85000"/>
              </a:lnSpc>
            </a:pPr>
            <a:r>
              <a:rPr lang="zh-CN" altLang="en-US" dirty="0" smtClean="0">
                <a:solidFill>
                  <a:schemeClr val="accent1"/>
                </a:solidFill>
              </a:rPr>
              <a:t>单击</a:t>
            </a:r>
            <a:r>
              <a:rPr lang="zh-CN" altLang="en-US" dirty="0">
                <a:solidFill>
                  <a:schemeClr val="accent1"/>
                </a:solidFill>
              </a:rPr>
              <a:t>此处添加文本</a:t>
            </a:r>
          </a:p>
          <a:p>
            <a:pPr>
              <a:lnSpc>
                <a:spcPct val="85000"/>
              </a:lnSpc>
            </a:pPr>
            <a:r>
              <a:rPr lang="zh-CN" altLang="en-US" dirty="0">
                <a:solidFill>
                  <a:schemeClr val="accent1"/>
                </a:solidFill>
              </a:rPr>
              <a:t>单击此处添加文本</a:t>
            </a:r>
          </a:p>
          <a:p>
            <a:pPr>
              <a:lnSpc>
                <a:spcPct val="85000"/>
              </a:lnSpc>
            </a:pPr>
            <a:r>
              <a:rPr lang="zh-CN" altLang="en-US" dirty="0">
                <a:solidFill>
                  <a:schemeClr val="accent1"/>
                </a:solidFill>
              </a:rPr>
              <a:t>单击此处添加</a:t>
            </a:r>
            <a:r>
              <a:rPr lang="zh-CN" altLang="en-US" dirty="0" smtClean="0">
                <a:solidFill>
                  <a:schemeClr val="accent1"/>
                </a:solidFill>
              </a:rPr>
              <a:t>文本</a:t>
            </a:r>
            <a:endParaRPr lang="en-US" dirty="0">
              <a:solidFill>
                <a:schemeClr val="accent1"/>
              </a:solidFill>
            </a:endParaRPr>
          </a:p>
        </p:txBody>
      </p:sp>
      <p:sp>
        <p:nvSpPr>
          <p:cNvPr id="144" name="Rectangle 143"/>
          <p:cNvSpPr/>
          <p:nvPr/>
        </p:nvSpPr>
        <p:spPr>
          <a:xfrm>
            <a:off x="3750896" y="1633557"/>
            <a:ext cx="1729993" cy="720197"/>
          </a:xfrm>
          <a:prstGeom prst="rect">
            <a:avLst/>
          </a:prstGeom>
        </p:spPr>
        <p:txBody>
          <a:bodyPr wrap="square" lIns="0" rIns="0">
            <a:spAutoFit/>
          </a:bodyPr>
          <a:lstStyle/>
          <a:p>
            <a:pPr algn="ctr">
              <a:lnSpc>
                <a:spcPct val="85000"/>
              </a:lnSpc>
            </a:pPr>
            <a:r>
              <a:rPr lang="zh-CN" altLang="en-US" dirty="0">
                <a:solidFill>
                  <a:schemeClr val="accent1"/>
                </a:solidFill>
              </a:rPr>
              <a:t>单击此处添加文本</a:t>
            </a:r>
          </a:p>
          <a:p>
            <a:pPr algn="ctr">
              <a:lnSpc>
                <a:spcPct val="85000"/>
              </a:lnSpc>
            </a:pPr>
            <a:r>
              <a:rPr lang="zh-CN" altLang="en-US" dirty="0">
                <a:solidFill>
                  <a:schemeClr val="accent1"/>
                </a:solidFill>
              </a:rPr>
              <a:t>单击此处添加文本</a:t>
            </a:r>
          </a:p>
          <a:p>
            <a:pPr algn="ctr">
              <a:lnSpc>
                <a:spcPct val="85000"/>
              </a:lnSpc>
            </a:pPr>
            <a:r>
              <a:rPr lang="zh-CN" altLang="en-US" dirty="0">
                <a:solidFill>
                  <a:schemeClr val="accent1"/>
                </a:solidFill>
              </a:rPr>
              <a:t>单击此处添加文本</a:t>
            </a:r>
            <a:endParaRPr lang="en-US" sz="900" dirty="0"/>
          </a:p>
        </p:txBody>
      </p:sp>
      <p:sp>
        <p:nvSpPr>
          <p:cNvPr id="145" name="Rectangle 144"/>
          <p:cNvSpPr/>
          <p:nvPr/>
        </p:nvSpPr>
        <p:spPr>
          <a:xfrm>
            <a:off x="584331" y="2576606"/>
            <a:ext cx="1626641" cy="720197"/>
          </a:xfrm>
          <a:prstGeom prst="rect">
            <a:avLst/>
          </a:prstGeom>
        </p:spPr>
        <p:txBody>
          <a:bodyPr wrap="square" lIns="0" rIns="0">
            <a:spAutoFit/>
          </a:bodyPr>
          <a:lstStyle/>
          <a:p>
            <a:pPr algn="r">
              <a:lnSpc>
                <a:spcPct val="85000"/>
              </a:lnSpc>
            </a:pPr>
            <a:r>
              <a:rPr lang="zh-CN" altLang="en-US" dirty="0">
                <a:solidFill>
                  <a:schemeClr val="accent1"/>
                </a:solidFill>
              </a:rPr>
              <a:t>单击此处添加文本</a:t>
            </a:r>
          </a:p>
          <a:p>
            <a:pPr algn="r">
              <a:lnSpc>
                <a:spcPct val="85000"/>
              </a:lnSpc>
            </a:pPr>
            <a:r>
              <a:rPr lang="zh-CN" altLang="en-US" dirty="0">
                <a:solidFill>
                  <a:schemeClr val="accent1"/>
                </a:solidFill>
              </a:rPr>
              <a:t>单击此处添加文本</a:t>
            </a:r>
          </a:p>
          <a:p>
            <a:pPr algn="r">
              <a:lnSpc>
                <a:spcPct val="85000"/>
              </a:lnSpc>
            </a:pPr>
            <a:r>
              <a:rPr lang="zh-CN" altLang="en-US" dirty="0">
                <a:solidFill>
                  <a:schemeClr val="accent1"/>
                </a:solidFill>
              </a:rPr>
              <a:t>单击此处添加文本</a:t>
            </a:r>
            <a:endParaRPr lang="en-US" sz="900" dirty="0"/>
          </a:p>
        </p:txBody>
      </p:sp>
      <p:cxnSp>
        <p:nvCxnSpPr>
          <p:cNvPr id="146" name="Straight Connector 145"/>
          <p:cNvCxnSpPr/>
          <p:nvPr/>
        </p:nvCxnSpPr>
        <p:spPr>
          <a:xfrm>
            <a:off x="2224874" y="2744297"/>
            <a:ext cx="338897" cy="56241"/>
          </a:xfrm>
          <a:prstGeom prst="line">
            <a:avLst/>
          </a:prstGeom>
          <a:ln w="3175">
            <a:solidFill>
              <a:schemeClr val="accent1"/>
            </a:solidFill>
          </a:ln>
          <a:effectLst>
            <a:outerShdw dist="38100" dir="5400000" algn="ctr" rotWithShape="0">
              <a:srgbClr val="000000">
                <a:alpha val="10000"/>
              </a:srgbClr>
            </a:outerShdw>
          </a:effectLst>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V="1">
            <a:off x="6112815" y="2524381"/>
            <a:ext cx="808579" cy="472500"/>
          </a:xfrm>
          <a:prstGeom prst="line">
            <a:avLst/>
          </a:prstGeom>
          <a:ln w="3175">
            <a:solidFill>
              <a:schemeClr val="accent1"/>
            </a:solidFill>
          </a:ln>
          <a:effectLst>
            <a:outerShdw dist="38100" dir="5400000" algn="ctr" rotWithShape="0">
              <a:srgbClr val="000000">
                <a:alpha val="10000"/>
              </a:srgbClr>
            </a:outerShdw>
          </a:effectLst>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flipH="1" flipV="1">
            <a:off x="4652360" y="2469901"/>
            <a:ext cx="2582" cy="1213277"/>
          </a:xfrm>
          <a:prstGeom prst="line">
            <a:avLst/>
          </a:prstGeom>
          <a:ln w="3175">
            <a:solidFill>
              <a:schemeClr val="accent1"/>
            </a:solidFill>
          </a:ln>
          <a:effectLst>
            <a:outerShdw dist="38100" dir="5400000" algn="ctr" rotWithShape="0">
              <a:srgbClr val="000000">
                <a:alpha val="10000"/>
              </a:srgbClr>
            </a:outerShdw>
          </a:effectLst>
        </p:spPr>
        <p:style>
          <a:lnRef idx="1">
            <a:schemeClr val="accent1"/>
          </a:lnRef>
          <a:fillRef idx="0">
            <a:schemeClr val="accent1"/>
          </a:fillRef>
          <a:effectRef idx="0">
            <a:schemeClr val="accent1"/>
          </a:effectRef>
          <a:fontRef idx="minor">
            <a:schemeClr val="tx1"/>
          </a:fontRef>
        </p:style>
      </p:cxnSp>
      <p:pic>
        <p:nvPicPr>
          <p:cNvPr id="151" name="图片 15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153" name="矩形 152"/>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154" name="右箭头 153"/>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410941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151"/>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154"/>
                                        </p:tgtEl>
                                        <p:attrNameLst>
                                          <p:attrName>style.visibility</p:attrName>
                                        </p:attrNameLst>
                                      </p:cBhvr>
                                      <p:to>
                                        <p:strVal val="visible"/>
                                      </p:to>
                                    </p:set>
                                    <p:anim calcmode="lin" valueType="num">
                                      <p:cBhvr additive="base">
                                        <p:cTn id="13" dur="500" fill="hold"/>
                                        <p:tgtEl>
                                          <p:spTgt spid="154"/>
                                        </p:tgtEl>
                                        <p:attrNameLst>
                                          <p:attrName>ppt_x</p:attrName>
                                        </p:attrNameLst>
                                      </p:cBhvr>
                                      <p:tavLst>
                                        <p:tav tm="0">
                                          <p:val>
                                            <p:strVal val="0-#ppt_w/2"/>
                                          </p:val>
                                        </p:tav>
                                        <p:tav tm="100000">
                                          <p:val>
                                            <p:strVal val="#ppt_x"/>
                                          </p:val>
                                        </p:tav>
                                      </p:tavLst>
                                    </p:anim>
                                    <p:anim calcmode="lin" valueType="num">
                                      <p:cBhvr additive="base">
                                        <p:cTn id="14" dur="500" fill="hold"/>
                                        <p:tgtEl>
                                          <p:spTgt spid="15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53"/>
                                        </p:tgtEl>
                                        <p:attrNameLst>
                                          <p:attrName>style.visibility</p:attrName>
                                        </p:attrNameLst>
                                      </p:cBhvr>
                                      <p:to>
                                        <p:strVal val="visible"/>
                                      </p:to>
                                    </p:set>
                                    <p:animEffect transition="in" filter="barn(inVertical)">
                                      <p:cBhvr>
                                        <p:cTn id="19" dur="500"/>
                                        <p:tgtEl>
                                          <p:spTgt spid="15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3"/>
                                        </p:tgtEl>
                                        <p:attrNameLst>
                                          <p:attrName>style.visibility</p:attrName>
                                        </p:attrNameLst>
                                      </p:cBhvr>
                                      <p:to>
                                        <p:strVal val="visible"/>
                                      </p:to>
                                    </p:set>
                                    <p:animEffect transition="in" filter="fade">
                                      <p:cBhvr>
                                        <p:cTn id="29" dur="1000"/>
                                        <p:tgtEl>
                                          <p:spTgt spid="143"/>
                                        </p:tgtEl>
                                      </p:cBhvr>
                                    </p:animEffect>
                                    <p:anim calcmode="lin" valueType="num">
                                      <p:cBhvr>
                                        <p:cTn id="30" dur="1000" fill="hold"/>
                                        <p:tgtEl>
                                          <p:spTgt spid="143"/>
                                        </p:tgtEl>
                                        <p:attrNameLst>
                                          <p:attrName>ppt_x</p:attrName>
                                        </p:attrNameLst>
                                      </p:cBhvr>
                                      <p:tavLst>
                                        <p:tav tm="0">
                                          <p:val>
                                            <p:strVal val="#ppt_x"/>
                                          </p:val>
                                        </p:tav>
                                        <p:tav tm="100000">
                                          <p:val>
                                            <p:strVal val="#ppt_x"/>
                                          </p:val>
                                        </p:tav>
                                      </p:tavLst>
                                    </p:anim>
                                    <p:anim calcmode="lin" valueType="num">
                                      <p:cBhvr>
                                        <p:cTn id="31" dur="1000" fill="hold"/>
                                        <p:tgtEl>
                                          <p:spTgt spid="143"/>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44"/>
                                        </p:tgtEl>
                                        <p:attrNameLst>
                                          <p:attrName>style.visibility</p:attrName>
                                        </p:attrNameLst>
                                      </p:cBhvr>
                                      <p:to>
                                        <p:strVal val="visible"/>
                                      </p:to>
                                    </p:set>
                                    <p:animEffect transition="in" filter="fade">
                                      <p:cBhvr>
                                        <p:cTn id="34" dur="1000"/>
                                        <p:tgtEl>
                                          <p:spTgt spid="144"/>
                                        </p:tgtEl>
                                      </p:cBhvr>
                                    </p:animEffect>
                                    <p:anim calcmode="lin" valueType="num">
                                      <p:cBhvr>
                                        <p:cTn id="35" dur="1000" fill="hold"/>
                                        <p:tgtEl>
                                          <p:spTgt spid="144"/>
                                        </p:tgtEl>
                                        <p:attrNameLst>
                                          <p:attrName>ppt_x</p:attrName>
                                        </p:attrNameLst>
                                      </p:cBhvr>
                                      <p:tavLst>
                                        <p:tav tm="0">
                                          <p:val>
                                            <p:strVal val="#ppt_x"/>
                                          </p:val>
                                        </p:tav>
                                        <p:tav tm="100000">
                                          <p:val>
                                            <p:strVal val="#ppt_x"/>
                                          </p:val>
                                        </p:tav>
                                      </p:tavLst>
                                    </p:anim>
                                    <p:anim calcmode="lin" valueType="num">
                                      <p:cBhvr>
                                        <p:cTn id="36" dur="1000" fill="hold"/>
                                        <p:tgtEl>
                                          <p:spTgt spid="14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45"/>
                                        </p:tgtEl>
                                        <p:attrNameLst>
                                          <p:attrName>style.visibility</p:attrName>
                                        </p:attrNameLst>
                                      </p:cBhvr>
                                      <p:to>
                                        <p:strVal val="visible"/>
                                      </p:to>
                                    </p:set>
                                    <p:animEffect transition="in" filter="fade">
                                      <p:cBhvr>
                                        <p:cTn id="39" dur="1000"/>
                                        <p:tgtEl>
                                          <p:spTgt spid="145"/>
                                        </p:tgtEl>
                                      </p:cBhvr>
                                    </p:animEffect>
                                    <p:anim calcmode="lin" valueType="num">
                                      <p:cBhvr>
                                        <p:cTn id="40" dur="1000" fill="hold"/>
                                        <p:tgtEl>
                                          <p:spTgt spid="145"/>
                                        </p:tgtEl>
                                        <p:attrNameLst>
                                          <p:attrName>ppt_x</p:attrName>
                                        </p:attrNameLst>
                                      </p:cBhvr>
                                      <p:tavLst>
                                        <p:tav tm="0">
                                          <p:val>
                                            <p:strVal val="#ppt_x"/>
                                          </p:val>
                                        </p:tav>
                                        <p:tav tm="100000">
                                          <p:val>
                                            <p:strVal val="#ppt_x"/>
                                          </p:val>
                                        </p:tav>
                                      </p:tavLst>
                                    </p:anim>
                                    <p:anim calcmode="lin" valueType="num">
                                      <p:cBhvr>
                                        <p:cTn id="41" dur="1000" fill="hold"/>
                                        <p:tgtEl>
                                          <p:spTgt spid="145"/>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46"/>
                                        </p:tgtEl>
                                        <p:attrNameLst>
                                          <p:attrName>style.visibility</p:attrName>
                                        </p:attrNameLst>
                                      </p:cBhvr>
                                      <p:to>
                                        <p:strVal val="visible"/>
                                      </p:to>
                                    </p:set>
                                    <p:animEffect transition="in" filter="fade">
                                      <p:cBhvr>
                                        <p:cTn id="44" dur="1000"/>
                                        <p:tgtEl>
                                          <p:spTgt spid="146"/>
                                        </p:tgtEl>
                                      </p:cBhvr>
                                    </p:animEffect>
                                    <p:anim calcmode="lin" valueType="num">
                                      <p:cBhvr>
                                        <p:cTn id="45" dur="1000" fill="hold"/>
                                        <p:tgtEl>
                                          <p:spTgt spid="146"/>
                                        </p:tgtEl>
                                        <p:attrNameLst>
                                          <p:attrName>ppt_x</p:attrName>
                                        </p:attrNameLst>
                                      </p:cBhvr>
                                      <p:tavLst>
                                        <p:tav tm="0">
                                          <p:val>
                                            <p:strVal val="#ppt_x"/>
                                          </p:val>
                                        </p:tav>
                                        <p:tav tm="100000">
                                          <p:val>
                                            <p:strVal val="#ppt_x"/>
                                          </p:val>
                                        </p:tav>
                                      </p:tavLst>
                                    </p:anim>
                                    <p:anim calcmode="lin" valueType="num">
                                      <p:cBhvr>
                                        <p:cTn id="46" dur="1000" fill="hold"/>
                                        <p:tgtEl>
                                          <p:spTgt spid="14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50"/>
                                        </p:tgtEl>
                                        <p:attrNameLst>
                                          <p:attrName>style.visibility</p:attrName>
                                        </p:attrNameLst>
                                      </p:cBhvr>
                                      <p:to>
                                        <p:strVal val="visible"/>
                                      </p:to>
                                    </p:set>
                                    <p:animEffect transition="in" filter="fade">
                                      <p:cBhvr>
                                        <p:cTn id="49" dur="1000"/>
                                        <p:tgtEl>
                                          <p:spTgt spid="150"/>
                                        </p:tgtEl>
                                      </p:cBhvr>
                                    </p:animEffect>
                                    <p:anim calcmode="lin" valueType="num">
                                      <p:cBhvr>
                                        <p:cTn id="50" dur="1000" fill="hold"/>
                                        <p:tgtEl>
                                          <p:spTgt spid="150"/>
                                        </p:tgtEl>
                                        <p:attrNameLst>
                                          <p:attrName>ppt_x</p:attrName>
                                        </p:attrNameLst>
                                      </p:cBhvr>
                                      <p:tavLst>
                                        <p:tav tm="0">
                                          <p:val>
                                            <p:strVal val="#ppt_x"/>
                                          </p:val>
                                        </p:tav>
                                        <p:tav tm="100000">
                                          <p:val>
                                            <p:strVal val="#ppt_x"/>
                                          </p:val>
                                        </p:tav>
                                      </p:tavLst>
                                    </p:anim>
                                    <p:anim calcmode="lin" valueType="num">
                                      <p:cBhvr>
                                        <p:cTn id="51" dur="1000" fill="hold"/>
                                        <p:tgtEl>
                                          <p:spTgt spid="150"/>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52"/>
                                        </p:tgtEl>
                                        <p:attrNameLst>
                                          <p:attrName>style.visibility</p:attrName>
                                        </p:attrNameLst>
                                      </p:cBhvr>
                                      <p:to>
                                        <p:strVal val="visible"/>
                                      </p:to>
                                    </p:set>
                                    <p:animEffect transition="in" filter="fade">
                                      <p:cBhvr>
                                        <p:cTn id="54" dur="1000"/>
                                        <p:tgtEl>
                                          <p:spTgt spid="152"/>
                                        </p:tgtEl>
                                      </p:cBhvr>
                                    </p:animEffect>
                                    <p:anim calcmode="lin" valueType="num">
                                      <p:cBhvr>
                                        <p:cTn id="55" dur="1000" fill="hold"/>
                                        <p:tgtEl>
                                          <p:spTgt spid="152"/>
                                        </p:tgtEl>
                                        <p:attrNameLst>
                                          <p:attrName>ppt_x</p:attrName>
                                        </p:attrNameLst>
                                      </p:cBhvr>
                                      <p:tavLst>
                                        <p:tav tm="0">
                                          <p:val>
                                            <p:strVal val="#ppt_x"/>
                                          </p:val>
                                        </p:tav>
                                        <p:tav tm="100000">
                                          <p:val>
                                            <p:strVal val="#ppt_x"/>
                                          </p:val>
                                        </p:tav>
                                      </p:tavLst>
                                    </p:anim>
                                    <p:anim calcmode="lin" valueType="num">
                                      <p:cBhvr>
                                        <p:cTn id="56" dur="1000" fill="hold"/>
                                        <p:tgtEl>
                                          <p:spTgt spid="1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 grpId="0"/>
      <p:bldP spid="144" grpId="0"/>
      <p:bldP spid="145" grpId="0"/>
      <p:bldP spid="153" grpId="0"/>
      <p:bldP spid="154"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Group 189"/>
          <p:cNvGrpSpPr>
            <a:grpSpLocks/>
          </p:cNvGrpSpPr>
          <p:nvPr/>
        </p:nvGrpSpPr>
        <p:grpSpPr bwMode="auto">
          <a:xfrm>
            <a:off x="3230479" y="1782892"/>
            <a:ext cx="2683043" cy="2683043"/>
            <a:chOff x="0" y="0"/>
            <a:chExt cx="1261" cy="1261"/>
          </a:xfrm>
          <a:effectLst>
            <a:outerShdw dist="38100" dir="5400000" algn="ctr" rotWithShape="0">
              <a:srgbClr val="000000">
                <a:alpha val="10000"/>
              </a:srgbClr>
            </a:outerShdw>
          </a:effectLst>
        </p:grpSpPr>
        <p:sp>
          <p:nvSpPr>
            <p:cNvPr id="23" name="AutoShape 133"/>
            <p:cNvSpPr>
              <a:spLocks/>
            </p:cNvSpPr>
            <p:nvPr/>
          </p:nvSpPr>
          <p:spPr bwMode="auto">
            <a:xfrm>
              <a:off x="0" y="454"/>
              <a:ext cx="227" cy="12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5835" y="0"/>
                  </a:moveTo>
                  <a:lnTo>
                    <a:pt x="21600" y="3804"/>
                  </a:lnTo>
                  <a:lnTo>
                    <a:pt x="7829" y="21600"/>
                  </a:lnTo>
                  <a:lnTo>
                    <a:pt x="0" y="20464"/>
                  </a:lnTo>
                  <a:lnTo>
                    <a:pt x="15835" y="0"/>
                  </a:lnTo>
                  <a:close/>
                  <a:moveTo>
                    <a:pt x="15835" y="0"/>
                  </a:moveTo>
                </a:path>
              </a:pathLst>
            </a:custGeom>
            <a:solidFill>
              <a:schemeClr val="accent1">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4" name="AutoShape 134"/>
            <p:cNvSpPr>
              <a:spLocks/>
            </p:cNvSpPr>
            <p:nvPr/>
          </p:nvSpPr>
          <p:spPr bwMode="auto">
            <a:xfrm>
              <a:off x="280" y="104"/>
              <a:ext cx="219" cy="1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9622" y="10107"/>
                  </a:moveTo>
                  <a:lnTo>
                    <a:pt x="21600" y="21600"/>
                  </a:lnTo>
                  <a:lnTo>
                    <a:pt x="4536" y="12810"/>
                  </a:lnTo>
                  <a:lnTo>
                    <a:pt x="0" y="0"/>
                  </a:lnTo>
                  <a:lnTo>
                    <a:pt x="19622" y="10107"/>
                  </a:lnTo>
                  <a:close/>
                  <a:moveTo>
                    <a:pt x="19622" y="10107"/>
                  </a:moveTo>
                </a:path>
              </a:pathLst>
            </a:custGeom>
            <a:solidFill>
              <a:schemeClr val="accent3">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5" name="AutoShape 135"/>
            <p:cNvSpPr>
              <a:spLocks/>
            </p:cNvSpPr>
            <p:nvPr/>
          </p:nvSpPr>
          <p:spPr bwMode="auto">
            <a:xfrm>
              <a:off x="160" y="488"/>
              <a:ext cx="171" cy="14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0"/>
                  </a:moveTo>
                  <a:lnTo>
                    <a:pt x="7673" y="2779"/>
                  </a:lnTo>
                  <a:lnTo>
                    <a:pt x="21600" y="21564"/>
                  </a:lnTo>
                  <a:lnTo>
                    <a:pt x="16016" y="21600"/>
                  </a:lnTo>
                  <a:lnTo>
                    <a:pt x="0" y="0"/>
                  </a:lnTo>
                  <a:close/>
                  <a:moveTo>
                    <a:pt x="0" y="0"/>
                  </a:moveTo>
                </a:path>
              </a:pathLst>
            </a:custGeom>
            <a:solidFill>
              <a:schemeClr val="accent1">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6" name="AutoShape 136"/>
            <p:cNvSpPr>
              <a:spLocks/>
            </p:cNvSpPr>
            <p:nvPr/>
          </p:nvSpPr>
          <p:spPr bwMode="auto">
            <a:xfrm>
              <a:off x="0" y="120"/>
              <a:ext cx="450" cy="4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21600" y="2426"/>
                  </a:moveTo>
                  <a:lnTo>
                    <a:pt x="19984" y="11036"/>
                  </a:lnTo>
                  <a:cubicBezTo>
                    <a:pt x="19217" y="11620"/>
                    <a:pt x="18506" y="12270"/>
                    <a:pt x="17861" y="12979"/>
                  </a:cubicBezTo>
                  <a:cubicBezTo>
                    <a:pt x="17216" y="13686"/>
                    <a:pt x="16635" y="14452"/>
                    <a:pt x="16131" y="15269"/>
                  </a:cubicBezTo>
                  <a:cubicBezTo>
                    <a:pt x="15627" y="16086"/>
                    <a:pt x="15199" y="16953"/>
                    <a:pt x="14858" y="17864"/>
                  </a:cubicBezTo>
                  <a:cubicBezTo>
                    <a:pt x="14516" y="18774"/>
                    <a:pt x="14261" y="19728"/>
                    <a:pt x="14103" y="20719"/>
                  </a:cubicBezTo>
                  <a:cubicBezTo>
                    <a:pt x="14091" y="20792"/>
                    <a:pt x="14081" y="20866"/>
                    <a:pt x="14070" y="20940"/>
                  </a:cubicBezTo>
                  <a:cubicBezTo>
                    <a:pt x="14060" y="21014"/>
                    <a:pt x="14050" y="21087"/>
                    <a:pt x="14039" y="21160"/>
                  </a:cubicBezTo>
                  <a:cubicBezTo>
                    <a:pt x="14031" y="21234"/>
                    <a:pt x="14021" y="21307"/>
                    <a:pt x="14013" y="21380"/>
                  </a:cubicBezTo>
                  <a:cubicBezTo>
                    <a:pt x="14005" y="21454"/>
                    <a:pt x="13997" y="21527"/>
                    <a:pt x="13990" y="21600"/>
                  </a:cubicBezTo>
                  <a:lnTo>
                    <a:pt x="7976" y="15147"/>
                  </a:lnTo>
                  <a:lnTo>
                    <a:pt x="0" y="20670"/>
                  </a:lnTo>
                  <a:cubicBezTo>
                    <a:pt x="13" y="20509"/>
                    <a:pt x="30" y="20349"/>
                    <a:pt x="46" y="20187"/>
                  </a:cubicBezTo>
                  <a:cubicBezTo>
                    <a:pt x="64" y="20027"/>
                    <a:pt x="82" y="19866"/>
                    <a:pt x="102" y="19706"/>
                  </a:cubicBezTo>
                  <a:cubicBezTo>
                    <a:pt x="122" y="19545"/>
                    <a:pt x="143" y="19384"/>
                    <a:pt x="166" y="19223"/>
                  </a:cubicBezTo>
                  <a:cubicBezTo>
                    <a:pt x="188" y="19064"/>
                    <a:pt x="212" y="18903"/>
                    <a:pt x="238" y="18742"/>
                  </a:cubicBezTo>
                  <a:cubicBezTo>
                    <a:pt x="390" y="17786"/>
                    <a:pt x="592" y="16844"/>
                    <a:pt x="840" y="15918"/>
                  </a:cubicBezTo>
                  <a:cubicBezTo>
                    <a:pt x="1089" y="14991"/>
                    <a:pt x="1386" y="14081"/>
                    <a:pt x="1730" y="13187"/>
                  </a:cubicBezTo>
                  <a:cubicBezTo>
                    <a:pt x="2075" y="12294"/>
                    <a:pt x="2466" y="11417"/>
                    <a:pt x="2904" y="10559"/>
                  </a:cubicBezTo>
                  <a:cubicBezTo>
                    <a:pt x="3343" y="9702"/>
                    <a:pt x="3827" y="8862"/>
                    <a:pt x="4358" y="8043"/>
                  </a:cubicBezTo>
                  <a:cubicBezTo>
                    <a:pt x="4867" y="7259"/>
                    <a:pt x="5413" y="6501"/>
                    <a:pt x="5994" y="5772"/>
                  </a:cubicBezTo>
                  <a:cubicBezTo>
                    <a:pt x="6574" y="5043"/>
                    <a:pt x="7191" y="4342"/>
                    <a:pt x="7842" y="3670"/>
                  </a:cubicBezTo>
                  <a:cubicBezTo>
                    <a:pt x="8494" y="2998"/>
                    <a:pt x="9179" y="2355"/>
                    <a:pt x="9898" y="1743"/>
                  </a:cubicBezTo>
                  <a:cubicBezTo>
                    <a:pt x="10616" y="1132"/>
                    <a:pt x="11369" y="550"/>
                    <a:pt x="12153" y="0"/>
                  </a:cubicBezTo>
                  <a:lnTo>
                    <a:pt x="21600" y="2426"/>
                  </a:lnTo>
                  <a:close/>
                  <a:moveTo>
                    <a:pt x="21600" y="2426"/>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7" name="AutoShape 137"/>
            <p:cNvSpPr>
              <a:spLocks/>
            </p:cNvSpPr>
            <p:nvPr/>
          </p:nvSpPr>
          <p:spPr bwMode="auto">
            <a:xfrm>
              <a:off x="415" y="176"/>
              <a:ext cx="57" cy="2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2733" y="0"/>
                  </a:moveTo>
                  <a:lnTo>
                    <a:pt x="21600" y="5702"/>
                  </a:lnTo>
                  <a:lnTo>
                    <a:pt x="10534" y="21600"/>
                  </a:lnTo>
                  <a:lnTo>
                    <a:pt x="0" y="18282"/>
                  </a:lnTo>
                  <a:lnTo>
                    <a:pt x="12733" y="0"/>
                  </a:lnTo>
                  <a:close/>
                  <a:moveTo>
                    <a:pt x="12733" y="0"/>
                  </a:moveTo>
                </a:path>
              </a:pathLst>
            </a:custGeom>
            <a:solidFill>
              <a:schemeClr val="accent1">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8" name="AutoShape 138"/>
            <p:cNvSpPr>
              <a:spLocks/>
            </p:cNvSpPr>
            <p:nvPr/>
          </p:nvSpPr>
          <p:spPr bwMode="auto">
            <a:xfrm>
              <a:off x="291" y="364"/>
              <a:ext cx="152" cy="23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7659" y="0"/>
                  </a:moveTo>
                  <a:lnTo>
                    <a:pt x="21600" y="3140"/>
                  </a:lnTo>
                  <a:cubicBezTo>
                    <a:pt x="19637" y="4162"/>
                    <a:pt x="17815" y="5296"/>
                    <a:pt x="16163" y="6534"/>
                  </a:cubicBezTo>
                  <a:cubicBezTo>
                    <a:pt x="14508" y="7771"/>
                    <a:pt x="13021" y="9111"/>
                    <a:pt x="11730" y="10536"/>
                  </a:cubicBezTo>
                  <a:cubicBezTo>
                    <a:pt x="10439" y="11964"/>
                    <a:pt x="9341" y="13480"/>
                    <a:pt x="8467" y="15071"/>
                  </a:cubicBezTo>
                  <a:cubicBezTo>
                    <a:pt x="7593" y="16663"/>
                    <a:pt x="6936" y="18331"/>
                    <a:pt x="6533" y="20061"/>
                  </a:cubicBezTo>
                  <a:cubicBezTo>
                    <a:pt x="6502" y="20190"/>
                    <a:pt x="6474" y="20319"/>
                    <a:pt x="6446" y="20447"/>
                  </a:cubicBezTo>
                  <a:cubicBezTo>
                    <a:pt x="6419" y="20575"/>
                    <a:pt x="6394" y="20704"/>
                    <a:pt x="6371" y="20832"/>
                  </a:cubicBezTo>
                  <a:cubicBezTo>
                    <a:pt x="6347" y="20961"/>
                    <a:pt x="6324" y="21090"/>
                    <a:pt x="6302" y="21217"/>
                  </a:cubicBezTo>
                  <a:cubicBezTo>
                    <a:pt x="6283" y="21345"/>
                    <a:pt x="6264" y="21473"/>
                    <a:pt x="6244" y="21600"/>
                  </a:cubicBezTo>
                  <a:lnTo>
                    <a:pt x="0" y="21228"/>
                  </a:lnTo>
                  <a:cubicBezTo>
                    <a:pt x="20" y="21082"/>
                    <a:pt x="43" y="20934"/>
                    <a:pt x="67" y="20787"/>
                  </a:cubicBezTo>
                  <a:cubicBezTo>
                    <a:pt x="90" y="20639"/>
                    <a:pt x="118" y="20492"/>
                    <a:pt x="145" y="20345"/>
                  </a:cubicBezTo>
                  <a:cubicBezTo>
                    <a:pt x="174" y="20197"/>
                    <a:pt x="205" y="20050"/>
                    <a:pt x="234" y="19901"/>
                  </a:cubicBezTo>
                  <a:cubicBezTo>
                    <a:pt x="267" y="19753"/>
                    <a:pt x="297" y="19605"/>
                    <a:pt x="332" y="19458"/>
                  </a:cubicBezTo>
                  <a:cubicBezTo>
                    <a:pt x="799" y="17467"/>
                    <a:pt x="1550" y="15549"/>
                    <a:pt x="2557" y="13719"/>
                  </a:cubicBezTo>
                  <a:cubicBezTo>
                    <a:pt x="3563" y="11890"/>
                    <a:pt x="4822" y="10147"/>
                    <a:pt x="6309" y="8505"/>
                  </a:cubicBezTo>
                  <a:cubicBezTo>
                    <a:pt x="7794" y="6864"/>
                    <a:pt x="9505" y="5325"/>
                    <a:pt x="11406" y="3903"/>
                  </a:cubicBezTo>
                  <a:cubicBezTo>
                    <a:pt x="13306" y="2479"/>
                    <a:pt x="15401" y="1172"/>
                    <a:pt x="17659" y="0"/>
                  </a:cubicBezTo>
                  <a:close/>
                  <a:moveTo>
                    <a:pt x="17659" y="0"/>
                  </a:moveTo>
                </a:path>
              </a:pathLst>
            </a:custGeom>
            <a:solidFill>
              <a:schemeClr val="accent1">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9" name="AutoShape 143"/>
            <p:cNvSpPr>
              <a:spLocks/>
            </p:cNvSpPr>
            <p:nvPr/>
          </p:nvSpPr>
          <p:spPr bwMode="auto">
            <a:xfrm>
              <a:off x="800" y="23"/>
              <a:ext cx="106" cy="24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16809"/>
                  </a:moveTo>
                  <a:lnTo>
                    <a:pt x="14404" y="21600"/>
                  </a:lnTo>
                  <a:lnTo>
                    <a:pt x="0" y="6983"/>
                  </a:lnTo>
                  <a:lnTo>
                    <a:pt x="5030" y="0"/>
                  </a:lnTo>
                  <a:lnTo>
                    <a:pt x="21600" y="16809"/>
                  </a:lnTo>
                  <a:close/>
                  <a:moveTo>
                    <a:pt x="21600" y="16809"/>
                  </a:moveTo>
                </a:path>
              </a:pathLst>
            </a:custGeom>
            <a:solidFill>
              <a:schemeClr val="accent3">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0" name="AutoShape 144"/>
            <p:cNvSpPr>
              <a:spLocks/>
            </p:cNvSpPr>
            <p:nvPr/>
          </p:nvSpPr>
          <p:spPr bwMode="auto">
            <a:xfrm>
              <a:off x="280" y="0"/>
              <a:ext cx="595" cy="348"/>
            </a:xfrm>
            <a:custGeom>
              <a:avLst/>
              <a:gdLst>
                <a:gd name="T0" fmla="*/ 0 w 21600"/>
                <a:gd name="T1" fmla="*/ 0 h 21583"/>
                <a:gd name="T2" fmla="*/ 0 w 21600"/>
                <a:gd name="T3" fmla="*/ 0 h 21583"/>
                <a:gd name="T4" fmla="*/ 0 w 21600"/>
                <a:gd name="T5" fmla="*/ 0 h 21583"/>
                <a:gd name="T6" fmla="*/ 0 w 21600"/>
                <a:gd name="T7" fmla="*/ 0 h 21583"/>
                <a:gd name="T8" fmla="*/ 0 w 21600"/>
                <a:gd name="T9" fmla="*/ 0 h 21583"/>
                <a:gd name="T10" fmla="*/ 0 w 21600"/>
                <a:gd name="T11" fmla="*/ 0 h 21583"/>
                <a:gd name="T12" fmla="*/ 0 w 21600"/>
                <a:gd name="T13" fmla="*/ 0 h 21583"/>
                <a:gd name="T14" fmla="*/ 0 w 21600"/>
                <a:gd name="T15" fmla="*/ 0 h 21583"/>
                <a:gd name="T16" fmla="*/ 0 w 21600"/>
                <a:gd name="T17" fmla="*/ 0 h 21583"/>
                <a:gd name="T18" fmla="*/ 0 w 21600"/>
                <a:gd name="T19" fmla="*/ 0 h 21583"/>
                <a:gd name="T20" fmla="*/ 0 w 21600"/>
                <a:gd name="T21" fmla="*/ 0 h 21583"/>
                <a:gd name="T22" fmla="*/ 0 w 21600"/>
                <a:gd name="T23" fmla="*/ 0 h 21583"/>
                <a:gd name="T24" fmla="*/ 0 w 21600"/>
                <a:gd name="T25" fmla="*/ 0 h 21583"/>
                <a:gd name="T26" fmla="*/ 0 w 21600"/>
                <a:gd name="T27" fmla="*/ 0 h 21583"/>
                <a:gd name="T28" fmla="*/ 0 w 21600"/>
                <a:gd name="T29" fmla="*/ 0 h 21583"/>
                <a:gd name="T30" fmla="*/ 0 w 21600"/>
                <a:gd name="T31" fmla="*/ 0 h 21583"/>
                <a:gd name="T32" fmla="*/ 0 w 21600"/>
                <a:gd name="T33" fmla="*/ 0 h 21583"/>
                <a:gd name="T34" fmla="*/ 0 w 21600"/>
                <a:gd name="T35" fmla="*/ 0 h 21583"/>
                <a:gd name="T36" fmla="*/ 0 w 21600"/>
                <a:gd name="T37" fmla="*/ 0 h 21583"/>
                <a:gd name="T38" fmla="*/ 0 w 21600"/>
                <a:gd name="T39" fmla="*/ 0 h 21583"/>
                <a:gd name="T40" fmla="*/ 0 w 21600"/>
                <a:gd name="T41" fmla="*/ 0 h 21583"/>
                <a:gd name="T42" fmla="*/ 0 w 21600"/>
                <a:gd name="T43" fmla="*/ 0 h 21583"/>
                <a:gd name="T44" fmla="*/ 0 w 21600"/>
                <a:gd name="T45" fmla="*/ 0 h 21583"/>
                <a:gd name="T46" fmla="*/ 0 w 21600"/>
                <a:gd name="T47" fmla="*/ 0 h 21583"/>
                <a:gd name="T48" fmla="*/ 0 w 21600"/>
                <a:gd name="T49" fmla="*/ 0 h 21583"/>
                <a:gd name="T50" fmla="*/ 0 w 21600"/>
                <a:gd name="T51" fmla="*/ 0 h 21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583">
                  <a:moveTo>
                    <a:pt x="18662" y="1308"/>
                  </a:moveTo>
                  <a:lnTo>
                    <a:pt x="21600" y="12915"/>
                  </a:lnTo>
                  <a:lnTo>
                    <a:pt x="15458" y="18611"/>
                  </a:lnTo>
                  <a:cubicBezTo>
                    <a:pt x="15390" y="18584"/>
                    <a:pt x="15321" y="18560"/>
                    <a:pt x="15253" y="18536"/>
                  </a:cubicBezTo>
                  <a:cubicBezTo>
                    <a:pt x="15184" y="18512"/>
                    <a:pt x="15114" y="18489"/>
                    <a:pt x="15045" y="18467"/>
                  </a:cubicBezTo>
                  <a:cubicBezTo>
                    <a:pt x="14975" y="18445"/>
                    <a:pt x="14906" y="18422"/>
                    <a:pt x="14836" y="18402"/>
                  </a:cubicBezTo>
                  <a:cubicBezTo>
                    <a:pt x="14766" y="18383"/>
                    <a:pt x="14696" y="18364"/>
                    <a:pt x="14625" y="18346"/>
                  </a:cubicBezTo>
                  <a:cubicBezTo>
                    <a:pt x="13844" y="18145"/>
                    <a:pt x="13068" y="18074"/>
                    <a:pt x="12306" y="18124"/>
                  </a:cubicBezTo>
                  <a:cubicBezTo>
                    <a:pt x="11544" y="18175"/>
                    <a:pt x="10795" y="18345"/>
                    <a:pt x="10067" y="18628"/>
                  </a:cubicBezTo>
                  <a:cubicBezTo>
                    <a:pt x="9339" y="18911"/>
                    <a:pt x="8632" y="19305"/>
                    <a:pt x="7954" y="19800"/>
                  </a:cubicBezTo>
                  <a:cubicBezTo>
                    <a:pt x="7276" y="20295"/>
                    <a:pt x="6626" y="20892"/>
                    <a:pt x="6013" y="21583"/>
                  </a:cubicBezTo>
                  <a:lnTo>
                    <a:pt x="7216" y="10000"/>
                  </a:lnTo>
                  <a:lnTo>
                    <a:pt x="0" y="6652"/>
                  </a:lnTo>
                  <a:cubicBezTo>
                    <a:pt x="543" y="6028"/>
                    <a:pt x="1101" y="5446"/>
                    <a:pt x="1670" y="4906"/>
                  </a:cubicBezTo>
                  <a:cubicBezTo>
                    <a:pt x="2240" y="4366"/>
                    <a:pt x="2822" y="3869"/>
                    <a:pt x="3415" y="3415"/>
                  </a:cubicBezTo>
                  <a:cubicBezTo>
                    <a:pt x="4008" y="2962"/>
                    <a:pt x="4613" y="2551"/>
                    <a:pt x="5228" y="2184"/>
                  </a:cubicBezTo>
                  <a:cubicBezTo>
                    <a:pt x="5844" y="1818"/>
                    <a:pt x="6470" y="1495"/>
                    <a:pt x="7106" y="1217"/>
                  </a:cubicBezTo>
                  <a:cubicBezTo>
                    <a:pt x="7851" y="892"/>
                    <a:pt x="8601" y="632"/>
                    <a:pt x="9354" y="437"/>
                  </a:cubicBezTo>
                  <a:cubicBezTo>
                    <a:pt x="10108" y="243"/>
                    <a:pt x="10866" y="113"/>
                    <a:pt x="11626" y="49"/>
                  </a:cubicBezTo>
                  <a:cubicBezTo>
                    <a:pt x="12386" y="-17"/>
                    <a:pt x="13148" y="-16"/>
                    <a:pt x="13913" y="50"/>
                  </a:cubicBezTo>
                  <a:cubicBezTo>
                    <a:pt x="14677" y="117"/>
                    <a:pt x="15441" y="248"/>
                    <a:pt x="16207" y="444"/>
                  </a:cubicBezTo>
                  <a:cubicBezTo>
                    <a:pt x="16415" y="498"/>
                    <a:pt x="16622" y="558"/>
                    <a:pt x="16828" y="620"/>
                  </a:cubicBezTo>
                  <a:cubicBezTo>
                    <a:pt x="17034" y="683"/>
                    <a:pt x="17240" y="749"/>
                    <a:pt x="17444" y="822"/>
                  </a:cubicBezTo>
                  <a:cubicBezTo>
                    <a:pt x="17649" y="894"/>
                    <a:pt x="17853" y="970"/>
                    <a:pt x="18055" y="1052"/>
                  </a:cubicBezTo>
                  <a:cubicBezTo>
                    <a:pt x="18259" y="1132"/>
                    <a:pt x="18461" y="1217"/>
                    <a:pt x="18662" y="1308"/>
                  </a:cubicBezTo>
                  <a:close/>
                  <a:moveTo>
                    <a:pt x="18662" y="1308"/>
                  </a:moveTo>
                </a:path>
              </a:pathLst>
            </a:custGeom>
            <a:solidFill>
              <a:schemeClr val="accent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1" name="AutoShape 145"/>
            <p:cNvSpPr>
              <a:spLocks/>
            </p:cNvSpPr>
            <p:nvPr/>
          </p:nvSpPr>
          <p:spPr bwMode="auto">
            <a:xfrm>
              <a:off x="696" y="208"/>
              <a:ext cx="178" cy="13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0"/>
                  </a:moveTo>
                  <a:lnTo>
                    <a:pt x="17778" y="8830"/>
                  </a:lnTo>
                  <a:lnTo>
                    <a:pt x="0" y="21600"/>
                  </a:lnTo>
                  <a:lnTo>
                    <a:pt x="1155" y="14687"/>
                  </a:lnTo>
                  <a:lnTo>
                    <a:pt x="21600" y="0"/>
                  </a:lnTo>
                  <a:close/>
                  <a:moveTo>
                    <a:pt x="21600" y="0"/>
                  </a:moveTo>
                </a:path>
              </a:pathLst>
            </a:custGeom>
            <a:solidFill>
              <a:schemeClr val="accent3">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2" name="AutoShape 147"/>
            <p:cNvSpPr>
              <a:spLocks/>
            </p:cNvSpPr>
            <p:nvPr/>
          </p:nvSpPr>
          <p:spPr bwMode="auto">
            <a:xfrm>
              <a:off x="446" y="292"/>
              <a:ext cx="260" cy="93"/>
            </a:xfrm>
            <a:custGeom>
              <a:avLst/>
              <a:gdLst>
                <a:gd name="T0" fmla="*/ 0 w 21600"/>
                <a:gd name="T1" fmla="*/ 0 h 21470"/>
                <a:gd name="T2" fmla="*/ 0 w 21600"/>
                <a:gd name="T3" fmla="*/ 0 h 21470"/>
                <a:gd name="T4" fmla="*/ 0 w 21600"/>
                <a:gd name="T5" fmla="*/ 0 h 21470"/>
                <a:gd name="T6" fmla="*/ 0 w 21600"/>
                <a:gd name="T7" fmla="*/ 0 h 21470"/>
                <a:gd name="T8" fmla="*/ 0 w 21600"/>
                <a:gd name="T9" fmla="*/ 0 h 21470"/>
                <a:gd name="T10" fmla="*/ 0 w 21600"/>
                <a:gd name="T11" fmla="*/ 0 h 21470"/>
                <a:gd name="T12" fmla="*/ 0 w 21600"/>
                <a:gd name="T13" fmla="*/ 0 h 21470"/>
                <a:gd name="T14" fmla="*/ 0 w 21600"/>
                <a:gd name="T15" fmla="*/ 0 h 21470"/>
                <a:gd name="T16" fmla="*/ 0 w 21600"/>
                <a:gd name="T17" fmla="*/ 0 h 21470"/>
                <a:gd name="T18" fmla="*/ 0 w 21600"/>
                <a:gd name="T19" fmla="*/ 0 h 21470"/>
                <a:gd name="T20" fmla="*/ 0 w 21600"/>
                <a:gd name="T21" fmla="*/ 0 h 21470"/>
                <a:gd name="T22" fmla="*/ 0 w 21600"/>
                <a:gd name="T23" fmla="*/ 0 h 21470"/>
                <a:gd name="T24" fmla="*/ 0 w 21600"/>
                <a:gd name="T25" fmla="*/ 0 h 21470"/>
                <a:gd name="T26" fmla="*/ 0 w 21600"/>
                <a:gd name="T27" fmla="*/ 0 h 21470"/>
                <a:gd name="T28" fmla="*/ 0 w 21600"/>
                <a:gd name="T29" fmla="*/ 0 h 21470"/>
                <a:gd name="T30" fmla="*/ 0 w 21600"/>
                <a:gd name="T31" fmla="*/ 0 h 21470"/>
                <a:gd name="T32" fmla="*/ 0 w 21600"/>
                <a:gd name="T33" fmla="*/ 0 h 21470"/>
                <a:gd name="T34" fmla="*/ 0 w 21600"/>
                <a:gd name="T35" fmla="*/ 0 h 21470"/>
                <a:gd name="T36" fmla="*/ 0 w 21600"/>
                <a:gd name="T37" fmla="*/ 0 h 21470"/>
                <a:gd name="T38" fmla="*/ 0 w 21600"/>
                <a:gd name="T39" fmla="*/ 0 h 214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470">
                  <a:moveTo>
                    <a:pt x="21600" y="1872"/>
                  </a:moveTo>
                  <a:lnTo>
                    <a:pt x="20807" y="11851"/>
                  </a:lnTo>
                  <a:cubicBezTo>
                    <a:pt x="20671" y="11770"/>
                    <a:pt x="20535" y="11689"/>
                    <a:pt x="20396" y="11614"/>
                  </a:cubicBezTo>
                  <a:cubicBezTo>
                    <a:pt x="20260" y="11533"/>
                    <a:pt x="20122" y="11461"/>
                    <a:pt x="19983" y="11387"/>
                  </a:cubicBezTo>
                  <a:cubicBezTo>
                    <a:pt x="19846" y="11315"/>
                    <a:pt x="19708" y="11247"/>
                    <a:pt x="19568" y="11182"/>
                  </a:cubicBezTo>
                  <a:cubicBezTo>
                    <a:pt x="19430" y="11118"/>
                    <a:pt x="19290" y="11055"/>
                    <a:pt x="19151" y="10994"/>
                  </a:cubicBezTo>
                  <a:cubicBezTo>
                    <a:pt x="17595" y="10342"/>
                    <a:pt x="16054" y="10117"/>
                    <a:pt x="14537" y="10279"/>
                  </a:cubicBezTo>
                  <a:cubicBezTo>
                    <a:pt x="13022" y="10436"/>
                    <a:pt x="11533" y="10993"/>
                    <a:pt x="10085" y="11907"/>
                  </a:cubicBezTo>
                  <a:cubicBezTo>
                    <a:pt x="8637" y="12823"/>
                    <a:pt x="7231" y="14098"/>
                    <a:pt x="5883" y="15701"/>
                  </a:cubicBezTo>
                  <a:cubicBezTo>
                    <a:pt x="4533" y="17305"/>
                    <a:pt x="3243" y="19240"/>
                    <a:pt x="2022" y="21470"/>
                  </a:cubicBezTo>
                  <a:lnTo>
                    <a:pt x="0" y="12933"/>
                  </a:lnTo>
                  <a:cubicBezTo>
                    <a:pt x="1403" y="10362"/>
                    <a:pt x="2889" y="8138"/>
                    <a:pt x="4441" y="6297"/>
                  </a:cubicBezTo>
                  <a:cubicBezTo>
                    <a:pt x="5991" y="4454"/>
                    <a:pt x="7607" y="2985"/>
                    <a:pt x="9273" y="1934"/>
                  </a:cubicBezTo>
                  <a:cubicBezTo>
                    <a:pt x="10937" y="882"/>
                    <a:pt x="12649" y="248"/>
                    <a:pt x="14392" y="58"/>
                  </a:cubicBezTo>
                  <a:cubicBezTo>
                    <a:pt x="16137" y="-130"/>
                    <a:pt x="17910" y="134"/>
                    <a:pt x="19697" y="884"/>
                  </a:cubicBezTo>
                  <a:cubicBezTo>
                    <a:pt x="19858" y="950"/>
                    <a:pt x="20019" y="1020"/>
                    <a:pt x="20179" y="1092"/>
                  </a:cubicBezTo>
                  <a:cubicBezTo>
                    <a:pt x="20339" y="1167"/>
                    <a:pt x="20498" y="1250"/>
                    <a:pt x="20656" y="1333"/>
                  </a:cubicBezTo>
                  <a:cubicBezTo>
                    <a:pt x="20815" y="1416"/>
                    <a:pt x="20974" y="1501"/>
                    <a:pt x="21132" y="1590"/>
                  </a:cubicBezTo>
                  <a:cubicBezTo>
                    <a:pt x="21287" y="1682"/>
                    <a:pt x="21445" y="1772"/>
                    <a:pt x="21600" y="1872"/>
                  </a:cubicBezTo>
                  <a:close/>
                  <a:moveTo>
                    <a:pt x="21600" y="1872"/>
                  </a:moveTo>
                </a:path>
              </a:pathLst>
            </a:custGeom>
            <a:solidFill>
              <a:schemeClr val="accent3">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3" name="AutoShape 151"/>
            <p:cNvSpPr>
              <a:spLocks/>
            </p:cNvSpPr>
            <p:nvPr/>
          </p:nvSpPr>
          <p:spPr bwMode="auto">
            <a:xfrm>
              <a:off x="1058" y="401"/>
              <a:ext cx="161" cy="1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8610" y="20926"/>
                  </a:moveTo>
                  <a:lnTo>
                    <a:pt x="0" y="21600"/>
                  </a:lnTo>
                  <a:lnTo>
                    <a:pt x="11295" y="3403"/>
                  </a:lnTo>
                  <a:lnTo>
                    <a:pt x="21600" y="0"/>
                  </a:lnTo>
                  <a:lnTo>
                    <a:pt x="8610" y="20926"/>
                  </a:lnTo>
                  <a:close/>
                  <a:moveTo>
                    <a:pt x="8610" y="20926"/>
                  </a:moveTo>
                </a:path>
              </a:pathLst>
            </a:custGeom>
            <a:solidFill>
              <a:schemeClr val="accent3">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4" name="AutoShape 152"/>
            <p:cNvSpPr>
              <a:spLocks/>
            </p:cNvSpPr>
            <p:nvPr/>
          </p:nvSpPr>
          <p:spPr bwMode="auto">
            <a:xfrm>
              <a:off x="736" y="24"/>
              <a:ext cx="473" cy="5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4067" y="56"/>
                  </a:moveTo>
                  <a:cubicBezTo>
                    <a:pt x="4606" y="212"/>
                    <a:pt x="5141" y="382"/>
                    <a:pt x="5669" y="566"/>
                  </a:cubicBezTo>
                  <a:cubicBezTo>
                    <a:pt x="6197" y="750"/>
                    <a:pt x="6719" y="949"/>
                    <a:pt x="7235" y="1160"/>
                  </a:cubicBezTo>
                  <a:cubicBezTo>
                    <a:pt x="7750" y="1373"/>
                    <a:pt x="8260" y="1599"/>
                    <a:pt x="8762" y="1839"/>
                  </a:cubicBezTo>
                  <a:cubicBezTo>
                    <a:pt x="9265" y="2080"/>
                    <a:pt x="9759" y="2334"/>
                    <a:pt x="10249" y="2601"/>
                  </a:cubicBezTo>
                  <a:cubicBezTo>
                    <a:pt x="11044" y="3038"/>
                    <a:pt x="11812" y="3506"/>
                    <a:pt x="12551" y="4005"/>
                  </a:cubicBezTo>
                  <a:cubicBezTo>
                    <a:pt x="13290" y="4504"/>
                    <a:pt x="14002" y="5033"/>
                    <a:pt x="14682" y="5592"/>
                  </a:cubicBezTo>
                  <a:cubicBezTo>
                    <a:pt x="15363" y="6152"/>
                    <a:pt x="16013" y="6741"/>
                    <a:pt x="16634" y="7359"/>
                  </a:cubicBezTo>
                  <a:cubicBezTo>
                    <a:pt x="17253" y="7976"/>
                    <a:pt x="17841" y="8623"/>
                    <a:pt x="18398" y="9297"/>
                  </a:cubicBezTo>
                  <a:cubicBezTo>
                    <a:pt x="18717" y="9685"/>
                    <a:pt x="19024" y="10079"/>
                    <a:pt x="19317" y="10479"/>
                  </a:cubicBezTo>
                  <a:cubicBezTo>
                    <a:pt x="19610" y="10879"/>
                    <a:pt x="19890" y="11285"/>
                    <a:pt x="20157" y="11697"/>
                  </a:cubicBezTo>
                  <a:cubicBezTo>
                    <a:pt x="20424" y="12108"/>
                    <a:pt x="20678" y="12527"/>
                    <a:pt x="20919" y="12951"/>
                  </a:cubicBezTo>
                  <a:cubicBezTo>
                    <a:pt x="21159" y="13374"/>
                    <a:pt x="21386" y="13804"/>
                    <a:pt x="21600" y="14238"/>
                  </a:cubicBezTo>
                  <a:lnTo>
                    <a:pt x="17214" y="21600"/>
                  </a:lnTo>
                  <a:lnTo>
                    <a:pt x="9106" y="18532"/>
                  </a:lnTo>
                  <a:cubicBezTo>
                    <a:pt x="8653" y="17708"/>
                    <a:pt x="8111" y="16927"/>
                    <a:pt x="7490" y="16199"/>
                  </a:cubicBezTo>
                  <a:cubicBezTo>
                    <a:pt x="6868" y="15472"/>
                    <a:pt x="6167" y="14799"/>
                    <a:pt x="5395" y="14192"/>
                  </a:cubicBezTo>
                  <a:cubicBezTo>
                    <a:pt x="4623" y="13585"/>
                    <a:pt x="3781" y="13044"/>
                    <a:pt x="2879" y="12580"/>
                  </a:cubicBezTo>
                  <a:cubicBezTo>
                    <a:pt x="1976" y="12117"/>
                    <a:pt x="1014" y="11731"/>
                    <a:pt x="0" y="11435"/>
                  </a:cubicBezTo>
                  <a:lnTo>
                    <a:pt x="7609" y="7735"/>
                  </a:lnTo>
                  <a:lnTo>
                    <a:pt x="3874" y="0"/>
                  </a:lnTo>
                  <a:cubicBezTo>
                    <a:pt x="3890" y="5"/>
                    <a:pt x="3906" y="8"/>
                    <a:pt x="3923" y="13"/>
                  </a:cubicBezTo>
                  <a:cubicBezTo>
                    <a:pt x="3938" y="18"/>
                    <a:pt x="3955" y="23"/>
                    <a:pt x="3970" y="27"/>
                  </a:cubicBezTo>
                  <a:cubicBezTo>
                    <a:pt x="3987" y="32"/>
                    <a:pt x="4003" y="36"/>
                    <a:pt x="4019" y="41"/>
                  </a:cubicBezTo>
                  <a:cubicBezTo>
                    <a:pt x="4034" y="46"/>
                    <a:pt x="4050" y="51"/>
                    <a:pt x="4067" y="56"/>
                  </a:cubicBezTo>
                  <a:close/>
                  <a:moveTo>
                    <a:pt x="4067" y="56"/>
                  </a:moveTo>
                </a:path>
              </a:pathLst>
            </a:custGeom>
            <a:solidFill>
              <a:schemeClr val="accent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5" name="AutoShape 153"/>
            <p:cNvSpPr>
              <a:spLocks/>
            </p:cNvSpPr>
            <p:nvPr/>
          </p:nvSpPr>
          <p:spPr bwMode="auto">
            <a:xfrm>
              <a:off x="896" y="477"/>
              <a:ext cx="217" cy="8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19130"/>
                  </a:moveTo>
                  <a:lnTo>
                    <a:pt x="15344" y="21600"/>
                  </a:lnTo>
                  <a:lnTo>
                    <a:pt x="0" y="4963"/>
                  </a:lnTo>
                  <a:lnTo>
                    <a:pt x="3953" y="0"/>
                  </a:lnTo>
                  <a:lnTo>
                    <a:pt x="21600" y="19130"/>
                  </a:lnTo>
                  <a:close/>
                  <a:moveTo>
                    <a:pt x="21600" y="19130"/>
                  </a:moveTo>
                </a:path>
              </a:pathLst>
            </a:custGeom>
            <a:solidFill>
              <a:schemeClr val="accent3">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6" name="AutoShape 156"/>
            <p:cNvSpPr>
              <a:spLocks/>
            </p:cNvSpPr>
            <p:nvPr/>
          </p:nvSpPr>
          <p:spPr bwMode="auto">
            <a:xfrm>
              <a:off x="722" y="304"/>
              <a:ext cx="213" cy="19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600" h="21600">
                  <a:moveTo>
                    <a:pt x="21600" y="19421"/>
                  </a:moveTo>
                  <a:lnTo>
                    <a:pt x="17570" y="21600"/>
                  </a:lnTo>
                  <a:cubicBezTo>
                    <a:pt x="16697" y="19639"/>
                    <a:pt x="15652" y="17779"/>
                    <a:pt x="14451" y="16049"/>
                  </a:cubicBezTo>
                  <a:cubicBezTo>
                    <a:pt x="13253" y="14319"/>
                    <a:pt x="11899" y="12718"/>
                    <a:pt x="10410" y="11272"/>
                  </a:cubicBezTo>
                  <a:cubicBezTo>
                    <a:pt x="8921" y="9829"/>
                    <a:pt x="7298" y="8542"/>
                    <a:pt x="5556" y="7439"/>
                  </a:cubicBezTo>
                  <a:cubicBezTo>
                    <a:pt x="3815" y="6337"/>
                    <a:pt x="1957" y="5417"/>
                    <a:pt x="0" y="4711"/>
                  </a:cubicBezTo>
                  <a:lnTo>
                    <a:pt x="1397" y="0"/>
                  </a:lnTo>
                  <a:cubicBezTo>
                    <a:pt x="3646" y="811"/>
                    <a:pt x="5782" y="1868"/>
                    <a:pt x="7785" y="3135"/>
                  </a:cubicBezTo>
                  <a:cubicBezTo>
                    <a:pt x="9787" y="4403"/>
                    <a:pt x="11655" y="5885"/>
                    <a:pt x="13367" y="7546"/>
                  </a:cubicBezTo>
                  <a:cubicBezTo>
                    <a:pt x="15081" y="9207"/>
                    <a:pt x="16637" y="11048"/>
                    <a:pt x="18017" y="13037"/>
                  </a:cubicBezTo>
                  <a:cubicBezTo>
                    <a:pt x="19395" y="15027"/>
                    <a:pt x="20596" y="17166"/>
                    <a:pt x="21600" y="19421"/>
                  </a:cubicBezTo>
                  <a:close/>
                  <a:moveTo>
                    <a:pt x="21600" y="19421"/>
                  </a:moveTo>
                </a:path>
              </a:pathLst>
            </a:custGeom>
            <a:solidFill>
              <a:schemeClr val="accent3">
                <a:lumMod val="75000"/>
              </a:schemeClr>
            </a:solidFill>
            <a:ln>
              <a:noFill/>
            </a:ln>
            <a:extLst>
              <a:ext uri="{91240B29-F687-4F45-9708-019B960494DF}">
                <a14:hiddenLine xmlns:a14="http://schemas.microsoft.com/office/drawing/2010/main" w="12700" cap="flat">
                  <a:solidFill>
                    <a:srgbClr val="000000"/>
                  </a:solidFill>
                  <a:prstDash val="solid"/>
                  <a:miter lim="800000"/>
                  <a:headEnd type="none" w="med" len="med"/>
                  <a:tailEnd type="none" w="med" len="med"/>
                </a14:hiddenLine>
              </a:ext>
            </a:extLst>
          </p:spPr>
          <p:txBody>
            <a:bodyPr lIns="0" tIns="0" rIns="0" bIns="0"/>
            <a:lstStyle/>
            <a:p>
              <a:endParaRPr lang="en-US" sz="1200"/>
            </a:p>
          </p:txBody>
        </p:sp>
        <p:sp>
          <p:nvSpPr>
            <p:cNvPr id="37" name="AutoShape 159"/>
            <p:cNvSpPr>
              <a:spLocks/>
            </p:cNvSpPr>
            <p:nvPr/>
          </p:nvSpPr>
          <p:spPr bwMode="auto">
            <a:xfrm>
              <a:off x="933" y="912"/>
              <a:ext cx="247" cy="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3899" y="21600"/>
                  </a:moveTo>
                  <a:lnTo>
                    <a:pt x="0" y="8904"/>
                  </a:lnTo>
                  <a:lnTo>
                    <a:pt x="15393" y="0"/>
                  </a:lnTo>
                  <a:lnTo>
                    <a:pt x="21600" y="11358"/>
                  </a:lnTo>
                  <a:lnTo>
                    <a:pt x="3899" y="21600"/>
                  </a:lnTo>
                  <a:close/>
                  <a:moveTo>
                    <a:pt x="3899" y="21600"/>
                  </a:moveTo>
                </a:path>
              </a:pathLst>
            </a:custGeom>
            <a:solidFill>
              <a:schemeClr val="accent1">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8" name="AutoShape 160"/>
            <p:cNvSpPr>
              <a:spLocks/>
            </p:cNvSpPr>
            <p:nvPr/>
          </p:nvSpPr>
          <p:spPr bwMode="auto">
            <a:xfrm>
              <a:off x="936" y="400"/>
              <a:ext cx="325" cy="558"/>
            </a:xfrm>
            <a:custGeom>
              <a:avLst/>
              <a:gdLst>
                <a:gd name="T0" fmla="*/ 0 w 21582"/>
                <a:gd name="T1" fmla="*/ 0 h 21600"/>
                <a:gd name="T2" fmla="*/ 0 w 21582"/>
                <a:gd name="T3" fmla="*/ 0 h 21600"/>
                <a:gd name="T4" fmla="*/ 0 w 21582"/>
                <a:gd name="T5" fmla="*/ 0 h 21600"/>
                <a:gd name="T6" fmla="*/ 0 w 21582"/>
                <a:gd name="T7" fmla="*/ 0 h 21600"/>
                <a:gd name="T8" fmla="*/ 0 w 21582"/>
                <a:gd name="T9" fmla="*/ 0 h 21600"/>
                <a:gd name="T10" fmla="*/ 0 w 21582"/>
                <a:gd name="T11" fmla="*/ 0 h 21600"/>
                <a:gd name="T12" fmla="*/ 0 w 21582"/>
                <a:gd name="T13" fmla="*/ 0 h 21600"/>
                <a:gd name="T14" fmla="*/ 0 w 21582"/>
                <a:gd name="T15" fmla="*/ 0 h 21600"/>
                <a:gd name="T16" fmla="*/ 0 w 21582"/>
                <a:gd name="T17" fmla="*/ 0 h 21600"/>
                <a:gd name="T18" fmla="*/ 0 w 21582"/>
                <a:gd name="T19" fmla="*/ 0 h 21600"/>
                <a:gd name="T20" fmla="*/ 0 w 21582"/>
                <a:gd name="T21" fmla="*/ 0 h 21600"/>
                <a:gd name="T22" fmla="*/ 0 w 21582"/>
                <a:gd name="T23" fmla="*/ 0 h 21600"/>
                <a:gd name="T24" fmla="*/ 0 w 21582"/>
                <a:gd name="T25" fmla="*/ 0 h 21600"/>
                <a:gd name="T26" fmla="*/ 0 w 21582"/>
                <a:gd name="T27" fmla="*/ 0 h 21600"/>
                <a:gd name="T28" fmla="*/ 0 w 21582"/>
                <a:gd name="T29" fmla="*/ 0 h 21600"/>
                <a:gd name="T30" fmla="*/ 0 w 21582"/>
                <a:gd name="T31" fmla="*/ 0 h 21600"/>
                <a:gd name="T32" fmla="*/ 0 w 21582"/>
                <a:gd name="T33" fmla="*/ 0 h 21600"/>
                <a:gd name="T34" fmla="*/ 0 w 21582"/>
                <a:gd name="T35" fmla="*/ 0 h 21600"/>
                <a:gd name="T36" fmla="*/ 0 w 21582"/>
                <a:gd name="T37" fmla="*/ 0 h 21600"/>
                <a:gd name="T38" fmla="*/ 0 w 21582"/>
                <a:gd name="T39" fmla="*/ 0 h 21600"/>
                <a:gd name="T40" fmla="*/ 0 w 21582"/>
                <a:gd name="T41" fmla="*/ 0 h 21600"/>
                <a:gd name="T42" fmla="*/ 0 w 21582"/>
                <a:gd name="T43" fmla="*/ 0 h 21600"/>
                <a:gd name="T44" fmla="*/ 0 w 21582"/>
                <a:gd name="T45" fmla="*/ 0 h 21600"/>
                <a:gd name="T46" fmla="*/ 0 w 21582"/>
                <a:gd name="T47" fmla="*/ 0 h 21600"/>
                <a:gd name="T48" fmla="*/ 0 w 21582"/>
                <a:gd name="T49" fmla="*/ 0 h 21600"/>
                <a:gd name="T50" fmla="*/ 0 w 21582"/>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582" h="21600">
                  <a:moveTo>
                    <a:pt x="18790" y="0"/>
                  </a:moveTo>
                  <a:cubicBezTo>
                    <a:pt x="18935" y="221"/>
                    <a:pt x="19076" y="444"/>
                    <a:pt x="19211" y="668"/>
                  </a:cubicBezTo>
                  <a:cubicBezTo>
                    <a:pt x="19347" y="893"/>
                    <a:pt x="19475" y="1118"/>
                    <a:pt x="19600" y="1345"/>
                  </a:cubicBezTo>
                  <a:cubicBezTo>
                    <a:pt x="19724" y="1572"/>
                    <a:pt x="19843" y="1800"/>
                    <a:pt x="19957" y="2029"/>
                  </a:cubicBezTo>
                  <a:cubicBezTo>
                    <a:pt x="20070" y="2258"/>
                    <a:pt x="20177" y="2489"/>
                    <a:pt x="20278" y="2721"/>
                  </a:cubicBezTo>
                  <a:cubicBezTo>
                    <a:pt x="20626" y="3516"/>
                    <a:pt x="20905" y="4315"/>
                    <a:pt x="21114" y="5120"/>
                  </a:cubicBezTo>
                  <a:cubicBezTo>
                    <a:pt x="21322" y="5924"/>
                    <a:pt x="21462" y="6733"/>
                    <a:pt x="21531" y="7544"/>
                  </a:cubicBezTo>
                  <a:cubicBezTo>
                    <a:pt x="21600" y="8355"/>
                    <a:pt x="21599" y="9168"/>
                    <a:pt x="21528" y="9983"/>
                  </a:cubicBezTo>
                  <a:cubicBezTo>
                    <a:pt x="21458" y="10798"/>
                    <a:pt x="21316" y="11614"/>
                    <a:pt x="21105" y="12431"/>
                  </a:cubicBezTo>
                  <a:cubicBezTo>
                    <a:pt x="20930" y="13112"/>
                    <a:pt x="20707" y="13786"/>
                    <a:pt x="20437" y="14449"/>
                  </a:cubicBezTo>
                  <a:cubicBezTo>
                    <a:pt x="20168" y="15113"/>
                    <a:pt x="19852" y="15769"/>
                    <a:pt x="19490" y="16413"/>
                  </a:cubicBezTo>
                  <a:cubicBezTo>
                    <a:pt x="19129" y="17058"/>
                    <a:pt x="18723" y="17694"/>
                    <a:pt x="18270" y="18318"/>
                  </a:cubicBezTo>
                  <a:cubicBezTo>
                    <a:pt x="17817" y="18942"/>
                    <a:pt x="17319" y="19556"/>
                    <a:pt x="16776" y="20158"/>
                  </a:cubicBezTo>
                  <a:lnTo>
                    <a:pt x="3449" y="21600"/>
                  </a:lnTo>
                  <a:lnTo>
                    <a:pt x="0" y="14421"/>
                  </a:lnTo>
                  <a:cubicBezTo>
                    <a:pt x="231" y="14137"/>
                    <a:pt x="446" y="13847"/>
                    <a:pt x="643" y="13551"/>
                  </a:cubicBezTo>
                  <a:cubicBezTo>
                    <a:pt x="841" y="13255"/>
                    <a:pt x="1021" y="12953"/>
                    <a:pt x="1182" y="12647"/>
                  </a:cubicBezTo>
                  <a:cubicBezTo>
                    <a:pt x="1344" y="12340"/>
                    <a:pt x="1487" y="12027"/>
                    <a:pt x="1612" y="11710"/>
                  </a:cubicBezTo>
                  <a:cubicBezTo>
                    <a:pt x="1735" y="11393"/>
                    <a:pt x="1841" y="11070"/>
                    <a:pt x="1926" y="10744"/>
                  </a:cubicBezTo>
                  <a:cubicBezTo>
                    <a:pt x="2074" y="10171"/>
                    <a:pt x="2154" y="9602"/>
                    <a:pt x="2175" y="9038"/>
                  </a:cubicBezTo>
                  <a:cubicBezTo>
                    <a:pt x="2193" y="8474"/>
                    <a:pt x="2151" y="7916"/>
                    <a:pt x="2049" y="7365"/>
                  </a:cubicBezTo>
                  <a:cubicBezTo>
                    <a:pt x="1947" y="6815"/>
                    <a:pt x="1784" y="6273"/>
                    <a:pt x="1567" y="5742"/>
                  </a:cubicBezTo>
                  <a:cubicBezTo>
                    <a:pt x="1350" y="5211"/>
                    <a:pt x="1076" y="4691"/>
                    <a:pt x="751" y="4183"/>
                  </a:cubicBezTo>
                  <a:lnTo>
                    <a:pt x="12351" y="7045"/>
                  </a:lnTo>
                  <a:lnTo>
                    <a:pt x="18790" y="0"/>
                  </a:lnTo>
                  <a:close/>
                  <a:moveTo>
                    <a:pt x="18790" y="0"/>
                  </a:moveTo>
                </a:path>
              </a:pathLst>
            </a:custGeom>
            <a:solidFill>
              <a:schemeClr val="accent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39" name="AutoShape 161"/>
            <p:cNvSpPr>
              <a:spLocks/>
            </p:cNvSpPr>
            <p:nvPr/>
          </p:nvSpPr>
          <p:spPr bwMode="auto">
            <a:xfrm>
              <a:off x="897" y="754"/>
              <a:ext cx="92"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21600"/>
                  </a:moveTo>
                  <a:lnTo>
                    <a:pt x="10609" y="17037"/>
                  </a:lnTo>
                  <a:lnTo>
                    <a:pt x="0" y="0"/>
                  </a:lnTo>
                  <a:lnTo>
                    <a:pt x="9400" y="2007"/>
                  </a:lnTo>
                  <a:lnTo>
                    <a:pt x="21600" y="21600"/>
                  </a:lnTo>
                  <a:close/>
                  <a:moveTo>
                    <a:pt x="21600" y="21600"/>
                  </a:moveTo>
                </a:path>
              </a:pathLst>
            </a:custGeom>
            <a:solidFill>
              <a:schemeClr val="accent3">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0" name="AutoShape 164"/>
            <p:cNvSpPr>
              <a:spLocks/>
            </p:cNvSpPr>
            <p:nvPr/>
          </p:nvSpPr>
          <p:spPr bwMode="auto">
            <a:xfrm>
              <a:off x="898" y="510"/>
              <a:ext cx="72" cy="264"/>
            </a:xfrm>
            <a:custGeom>
              <a:avLst/>
              <a:gdLst>
                <a:gd name="T0" fmla="*/ 0 w 21539"/>
                <a:gd name="T1" fmla="*/ 0 h 21600"/>
                <a:gd name="T2" fmla="*/ 0 w 21539"/>
                <a:gd name="T3" fmla="*/ 0 h 21600"/>
                <a:gd name="T4" fmla="*/ 0 w 21539"/>
                <a:gd name="T5" fmla="*/ 0 h 21600"/>
                <a:gd name="T6" fmla="*/ 0 w 21539"/>
                <a:gd name="T7" fmla="*/ 0 h 21600"/>
                <a:gd name="T8" fmla="*/ 0 w 21539"/>
                <a:gd name="T9" fmla="*/ 0 h 21600"/>
                <a:gd name="T10" fmla="*/ 0 w 21539"/>
                <a:gd name="T11" fmla="*/ 0 h 21600"/>
                <a:gd name="T12" fmla="*/ 0 w 21539"/>
                <a:gd name="T13" fmla="*/ 0 h 21600"/>
                <a:gd name="T14" fmla="*/ 0 w 21539"/>
                <a:gd name="T15" fmla="*/ 0 h 21600"/>
                <a:gd name="T16" fmla="*/ 0 w 21539"/>
                <a:gd name="T17" fmla="*/ 0 h 21600"/>
                <a:gd name="T18" fmla="*/ 0 w 21539"/>
                <a:gd name="T19" fmla="*/ 0 h 21600"/>
                <a:gd name="T20" fmla="*/ 0 w 21539"/>
                <a:gd name="T21" fmla="*/ 0 h 21600"/>
                <a:gd name="T22" fmla="*/ 0 w 21539"/>
                <a:gd name="T23" fmla="*/ 0 h 21600"/>
                <a:gd name="T24" fmla="*/ 0 w 21539"/>
                <a:gd name="T25" fmla="*/ 0 h 21600"/>
                <a:gd name="T26" fmla="*/ 0 w 21539"/>
                <a:gd name="T27" fmla="*/ 0 h 21600"/>
                <a:gd name="T28" fmla="*/ 0 w 21539"/>
                <a:gd name="T29" fmla="*/ 0 h 21600"/>
                <a:gd name="T30" fmla="*/ 0 w 21539"/>
                <a:gd name="T31" fmla="*/ 0 h 21600"/>
                <a:gd name="T32" fmla="*/ 0 w 21539"/>
                <a:gd name="T33" fmla="*/ 0 h 21600"/>
                <a:gd name="T34" fmla="*/ 0 w 21539"/>
                <a:gd name="T35" fmla="*/ 0 h 21600"/>
                <a:gd name="T36" fmla="*/ 0 w 21539"/>
                <a:gd name="T37" fmla="*/ 0 h 21600"/>
                <a:gd name="T38" fmla="*/ 0 w 21539"/>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539" h="21600">
                  <a:moveTo>
                    <a:pt x="11836" y="21600"/>
                  </a:moveTo>
                  <a:lnTo>
                    <a:pt x="0" y="20048"/>
                  </a:lnTo>
                  <a:cubicBezTo>
                    <a:pt x="893" y="19527"/>
                    <a:pt x="1727" y="18995"/>
                    <a:pt x="2493" y="18452"/>
                  </a:cubicBezTo>
                  <a:cubicBezTo>
                    <a:pt x="3259" y="17909"/>
                    <a:pt x="3951" y="17354"/>
                    <a:pt x="4579" y="16792"/>
                  </a:cubicBezTo>
                  <a:cubicBezTo>
                    <a:pt x="5210" y="16230"/>
                    <a:pt x="5761" y="15656"/>
                    <a:pt x="6241" y="15074"/>
                  </a:cubicBezTo>
                  <a:cubicBezTo>
                    <a:pt x="6723" y="14491"/>
                    <a:pt x="7124" y="13900"/>
                    <a:pt x="7455" y="13302"/>
                  </a:cubicBezTo>
                  <a:cubicBezTo>
                    <a:pt x="8027" y="12251"/>
                    <a:pt x="8346" y="11206"/>
                    <a:pt x="8419" y="10170"/>
                  </a:cubicBezTo>
                  <a:cubicBezTo>
                    <a:pt x="8495" y="9137"/>
                    <a:pt x="8330" y="8113"/>
                    <a:pt x="7933" y="7104"/>
                  </a:cubicBezTo>
                  <a:cubicBezTo>
                    <a:pt x="7533" y="6094"/>
                    <a:pt x="6909" y="5100"/>
                    <a:pt x="6066" y="4126"/>
                  </a:cubicBezTo>
                  <a:cubicBezTo>
                    <a:pt x="5222" y="3152"/>
                    <a:pt x="4161" y="2198"/>
                    <a:pt x="2904" y="1267"/>
                  </a:cubicBezTo>
                  <a:lnTo>
                    <a:pt x="15175" y="0"/>
                  </a:lnTo>
                  <a:cubicBezTo>
                    <a:pt x="16626" y="1071"/>
                    <a:pt x="17843" y="2167"/>
                    <a:pt x="18812" y="3289"/>
                  </a:cubicBezTo>
                  <a:cubicBezTo>
                    <a:pt x="19778" y="4409"/>
                    <a:pt x="20504" y="5553"/>
                    <a:pt x="20960" y="6713"/>
                  </a:cubicBezTo>
                  <a:cubicBezTo>
                    <a:pt x="21411" y="7875"/>
                    <a:pt x="21600" y="9052"/>
                    <a:pt x="21522" y="10241"/>
                  </a:cubicBezTo>
                  <a:cubicBezTo>
                    <a:pt x="21428" y="11430"/>
                    <a:pt x="21071" y="12632"/>
                    <a:pt x="20411" y="13840"/>
                  </a:cubicBezTo>
                  <a:cubicBezTo>
                    <a:pt x="20033" y="14530"/>
                    <a:pt x="19563" y="15209"/>
                    <a:pt x="19013" y="15880"/>
                  </a:cubicBezTo>
                  <a:cubicBezTo>
                    <a:pt x="18457" y="16548"/>
                    <a:pt x="17819" y="17208"/>
                    <a:pt x="17099" y="17856"/>
                  </a:cubicBezTo>
                  <a:cubicBezTo>
                    <a:pt x="16378" y="18502"/>
                    <a:pt x="15581" y="19138"/>
                    <a:pt x="14698" y="19763"/>
                  </a:cubicBezTo>
                  <a:cubicBezTo>
                    <a:pt x="13821" y="20387"/>
                    <a:pt x="12864" y="20999"/>
                    <a:pt x="11836" y="21600"/>
                  </a:cubicBezTo>
                  <a:close/>
                  <a:moveTo>
                    <a:pt x="11836" y="21600"/>
                  </a:moveTo>
                </a:path>
              </a:pathLst>
            </a:custGeom>
            <a:solidFill>
              <a:schemeClr val="accent3">
                <a:lumMod val="75000"/>
              </a:schemeClr>
            </a:solidFill>
            <a:ln>
              <a:noFill/>
            </a:ln>
            <a:extLst>
              <a:ext uri="{91240B29-F687-4F45-9708-019B960494DF}">
                <a14:hiddenLine xmlns:a14="http://schemas.microsoft.com/office/drawing/2010/main" w="12700" cap="flat">
                  <a:solidFill>
                    <a:srgbClr val="000000"/>
                  </a:solidFill>
                  <a:prstDash val="solid"/>
                  <a:miter lim="800000"/>
                  <a:headEnd type="none" w="med" len="med"/>
                  <a:tailEnd type="none" w="med" len="med"/>
                </a14:hiddenLine>
              </a:ext>
            </a:extLst>
          </p:spPr>
          <p:txBody>
            <a:bodyPr lIns="0" tIns="0" rIns="0" bIns="0"/>
            <a:lstStyle/>
            <a:p>
              <a:endParaRPr lang="en-US" sz="1200"/>
            </a:p>
          </p:txBody>
        </p:sp>
        <p:sp>
          <p:nvSpPr>
            <p:cNvPr id="41" name="AutoShape 167"/>
            <p:cNvSpPr>
              <a:spLocks/>
            </p:cNvSpPr>
            <p:nvPr/>
          </p:nvSpPr>
          <p:spPr bwMode="auto">
            <a:xfrm>
              <a:off x="568" y="1056"/>
              <a:ext cx="156" cy="1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6942"/>
                  </a:moveTo>
                  <a:lnTo>
                    <a:pt x="1197" y="0"/>
                  </a:lnTo>
                  <a:lnTo>
                    <a:pt x="19980" y="12745"/>
                  </a:lnTo>
                  <a:lnTo>
                    <a:pt x="21600" y="21600"/>
                  </a:lnTo>
                  <a:lnTo>
                    <a:pt x="0" y="6942"/>
                  </a:lnTo>
                  <a:close/>
                  <a:moveTo>
                    <a:pt x="0" y="6942"/>
                  </a:moveTo>
                </a:path>
              </a:pathLst>
            </a:custGeom>
            <a:solidFill>
              <a:schemeClr val="accent1">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2" name="AutoShape 168"/>
            <p:cNvSpPr>
              <a:spLocks/>
            </p:cNvSpPr>
            <p:nvPr/>
          </p:nvSpPr>
          <p:spPr bwMode="auto">
            <a:xfrm>
              <a:off x="199" y="848"/>
              <a:ext cx="63" cy="23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851" y="2996"/>
                  </a:moveTo>
                  <a:lnTo>
                    <a:pt x="21600" y="0"/>
                  </a:lnTo>
                  <a:lnTo>
                    <a:pt x="19124" y="16177"/>
                  </a:lnTo>
                  <a:lnTo>
                    <a:pt x="0" y="21600"/>
                  </a:lnTo>
                  <a:lnTo>
                    <a:pt x="2851" y="2996"/>
                  </a:lnTo>
                  <a:close/>
                  <a:moveTo>
                    <a:pt x="2851" y="2996"/>
                  </a:moveTo>
                </a:path>
              </a:pathLst>
            </a:custGeom>
            <a:solidFill>
              <a:schemeClr val="accent1">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3" name="AutoShape 169"/>
            <p:cNvSpPr>
              <a:spLocks/>
            </p:cNvSpPr>
            <p:nvPr/>
          </p:nvSpPr>
          <p:spPr bwMode="auto">
            <a:xfrm>
              <a:off x="601" y="921"/>
              <a:ext cx="112" cy="1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600"/>
                  </a:moveTo>
                  <a:lnTo>
                    <a:pt x="879" y="14719"/>
                  </a:lnTo>
                  <a:lnTo>
                    <a:pt x="19660" y="0"/>
                  </a:lnTo>
                  <a:lnTo>
                    <a:pt x="21600" y="4674"/>
                  </a:lnTo>
                  <a:lnTo>
                    <a:pt x="0" y="21600"/>
                  </a:lnTo>
                  <a:close/>
                  <a:moveTo>
                    <a:pt x="0" y="21600"/>
                  </a:moveTo>
                </a:path>
              </a:pathLst>
            </a:custGeom>
            <a:solidFill>
              <a:schemeClr val="accent1">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4" name="AutoShape 170"/>
            <p:cNvSpPr>
              <a:spLocks/>
            </p:cNvSpPr>
            <p:nvPr/>
          </p:nvSpPr>
          <p:spPr bwMode="auto">
            <a:xfrm>
              <a:off x="224" y="896"/>
              <a:ext cx="501" cy="365"/>
            </a:xfrm>
            <a:custGeom>
              <a:avLst/>
              <a:gdLst>
                <a:gd name="T0" fmla="*/ 0 w 21600"/>
                <a:gd name="T1" fmla="*/ 0 h 21596"/>
                <a:gd name="T2" fmla="*/ 0 w 21600"/>
                <a:gd name="T3" fmla="*/ 0 h 21596"/>
                <a:gd name="T4" fmla="*/ 0 w 21600"/>
                <a:gd name="T5" fmla="*/ 0 h 21596"/>
                <a:gd name="T6" fmla="*/ 0 w 21600"/>
                <a:gd name="T7" fmla="*/ 0 h 21596"/>
                <a:gd name="T8" fmla="*/ 0 w 21600"/>
                <a:gd name="T9" fmla="*/ 0 h 21596"/>
                <a:gd name="T10" fmla="*/ 0 w 21600"/>
                <a:gd name="T11" fmla="*/ 0 h 21596"/>
                <a:gd name="T12" fmla="*/ 0 w 21600"/>
                <a:gd name="T13" fmla="*/ 0 h 21596"/>
                <a:gd name="T14" fmla="*/ 0 w 21600"/>
                <a:gd name="T15" fmla="*/ 0 h 21596"/>
                <a:gd name="T16" fmla="*/ 0 w 21600"/>
                <a:gd name="T17" fmla="*/ 0 h 21596"/>
                <a:gd name="T18" fmla="*/ 0 w 21600"/>
                <a:gd name="T19" fmla="*/ 0 h 21596"/>
                <a:gd name="T20" fmla="*/ 0 w 21600"/>
                <a:gd name="T21" fmla="*/ 0 h 21596"/>
                <a:gd name="T22" fmla="*/ 0 w 21600"/>
                <a:gd name="T23" fmla="*/ 0 h 21596"/>
                <a:gd name="T24" fmla="*/ 0 w 21600"/>
                <a:gd name="T25" fmla="*/ 0 h 21596"/>
                <a:gd name="T26" fmla="*/ 0 w 21600"/>
                <a:gd name="T27" fmla="*/ 0 h 21596"/>
                <a:gd name="T28" fmla="*/ 0 w 21600"/>
                <a:gd name="T29" fmla="*/ 0 h 21596"/>
                <a:gd name="T30" fmla="*/ 0 w 21600"/>
                <a:gd name="T31" fmla="*/ 0 h 21596"/>
                <a:gd name="T32" fmla="*/ 0 w 21600"/>
                <a:gd name="T33" fmla="*/ 0 h 21596"/>
                <a:gd name="T34" fmla="*/ 0 w 21600"/>
                <a:gd name="T35" fmla="*/ 0 h 21596"/>
                <a:gd name="T36" fmla="*/ 0 w 21600"/>
                <a:gd name="T37" fmla="*/ 0 h 21596"/>
                <a:gd name="T38" fmla="*/ 0 w 21600"/>
                <a:gd name="T39" fmla="*/ 0 h 21596"/>
                <a:gd name="T40" fmla="*/ 0 w 21600"/>
                <a:gd name="T41" fmla="*/ 0 h 21596"/>
                <a:gd name="T42" fmla="*/ 0 w 21600"/>
                <a:gd name="T43" fmla="*/ 0 h 21596"/>
                <a:gd name="T44" fmla="*/ 0 w 21600"/>
                <a:gd name="T45" fmla="*/ 0 h 21596"/>
                <a:gd name="T46" fmla="*/ 0 w 21600"/>
                <a:gd name="T47" fmla="*/ 0 h 21596"/>
                <a:gd name="T48" fmla="*/ 0 w 21600"/>
                <a:gd name="T49" fmla="*/ 0 h 21596"/>
                <a:gd name="T50" fmla="*/ 0 w 21600"/>
                <a:gd name="T51" fmla="*/ 0 h 21596"/>
                <a:gd name="T52" fmla="*/ 0 w 21600"/>
                <a:gd name="T53" fmla="*/ 0 h 21596"/>
                <a:gd name="T54" fmla="*/ 0 w 21600"/>
                <a:gd name="T55" fmla="*/ 0 h 21596"/>
                <a:gd name="T56" fmla="*/ 0 w 21600"/>
                <a:gd name="T57" fmla="*/ 0 h 21596"/>
                <a:gd name="T58" fmla="*/ 0 w 21600"/>
                <a:gd name="T59" fmla="*/ 0 h 21596"/>
                <a:gd name="T60" fmla="*/ 0 w 21600"/>
                <a:gd name="T61" fmla="*/ 0 h 21596"/>
                <a:gd name="T62" fmla="*/ 0 w 21600"/>
                <a:gd name="T63" fmla="*/ 0 h 21596"/>
                <a:gd name="T64" fmla="*/ 0 w 21600"/>
                <a:gd name="T65" fmla="*/ 0 h 21596"/>
                <a:gd name="T66" fmla="*/ 0 w 21600"/>
                <a:gd name="T67" fmla="*/ 0 h 2159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600" h="21596">
                  <a:moveTo>
                    <a:pt x="19659" y="4136"/>
                  </a:moveTo>
                  <a:lnTo>
                    <a:pt x="14878" y="13232"/>
                  </a:lnTo>
                  <a:lnTo>
                    <a:pt x="21600" y="21220"/>
                  </a:lnTo>
                  <a:cubicBezTo>
                    <a:pt x="20945" y="21350"/>
                    <a:pt x="20287" y="21445"/>
                    <a:pt x="19627" y="21508"/>
                  </a:cubicBezTo>
                  <a:cubicBezTo>
                    <a:pt x="18968" y="21570"/>
                    <a:pt x="18307" y="21600"/>
                    <a:pt x="17644" y="21596"/>
                  </a:cubicBezTo>
                  <a:cubicBezTo>
                    <a:pt x="16981" y="21592"/>
                    <a:pt x="16318" y="21555"/>
                    <a:pt x="15654" y="21485"/>
                  </a:cubicBezTo>
                  <a:cubicBezTo>
                    <a:pt x="14989" y="21415"/>
                    <a:pt x="14325" y="21311"/>
                    <a:pt x="13661" y="21173"/>
                  </a:cubicBezTo>
                  <a:cubicBezTo>
                    <a:pt x="13289" y="21096"/>
                    <a:pt x="12920" y="21009"/>
                    <a:pt x="12553" y="20912"/>
                  </a:cubicBezTo>
                  <a:cubicBezTo>
                    <a:pt x="12186" y="20816"/>
                    <a:pt x="11822" y="20708"/>
                    <a:pt x="11460" y="20593"/>
                  </a:cubicBezTo>
                  <a:cubicBezTo>
                    <a:pt x="11097" y="20476"/>
                    <a:pt x="10738" y="20349"/>
                    <a:pt x="10381" y="20214"/>
                  </a:cubicBezTo>
                  <a:cubicBezTo>
                    <a:pt x="10024" y="20077"/>
                    <a:pt x="9669" y="19931"/>
                    <a:pt x="9317" y="19775"/>
                  </a:cubicBezTo>
                  <a:cubicBezTo>
                    <a:pt x="8807" y="19550"/>
                    <a:pt x="8304" y="19304"/>
                    <a:pt x="7805" y="19037"/>
                  </a:cubicBezTo>
                  <a:cubicBezTo>
                    <a:pt x="7307" y="18771"/>
                    <a:pt x="6814" y="18484"/>
                    <a:pt x="6327" y="18178"/>
                  </a:cubicBezTo>
                  <a:cubicBezTo>
                    <a:pt x="5841" y="17871"/>
                    <a:pt x="5361" y="17543"/>
                    <a:pt x="4888" y="17196"/>
                  </a:cubicBezTo>
                  <a:cubicBezTo>
                    <a:pt x="4414" y="16849"/>
                    <a:pt x="3947" y="16482"/>
                    <a:pt x="3486" y="16094"/>
                  </a:cubicBezTo>
                  <a:cubicBezTo>
                    <a:pt x="3177" y="15835"/>
                    <a:pt x="2874" y="15569"/>
                    <a:pt x="2574" y="15293"/>
                  </a:cubicBezTo>
                  <a:cubicBezTo>
                    <a:pt x="2274" y="15019"/>
                    <a:pt x="1980" y="14736"/>
                    <a:pt x="1689" y="14445"/>
                  </a:cubicBezTo>
                  <a:cubicBezTo>
                    <a:pt x="1397" y="14155"/>
                    <a:pt x="1112" y="13859"/>
                    <a:pt x="830" y="13552"/>
                  </a:cubicBezTo>
                  <a:cubicBezTo>
                    <a:pt x="549" y="13249"/>
                    <a:pt x="272" y="12936"/>
                    <a:pt x="0" y="12616"/>
                  </a:cubicBezTo>
                  <a:lnTo>
                    <a:pt x="360" y="556"/>
                  </a:lnTo>
                  <a:lnTo>
                    <a:pt x="8659" y="0"/>
                  </a:lnTo>
                  <a:cubicBezTo>
                    <a:pt x="8994" y="362"/>
                    <a:pt x="9341" y="706"/>
                    <a:pt x="9699" y="1028"/>
                  </a:cubicBezTo>
                  <a:cubicBezTo>
                    <a:pt x="10058" y="1352"/>
                    <a:pt x="10428" y="1653"/>
                    <a:pt x="10808" y="1934"/>
                  </a:cubicBezTo>
                  <a:cubicBezTo>
                    <a:pt x="11189" y="2214"/>
                    <a:pt x="11580" y="2471"/>
                    <a:pt x="11982" y="2707"/>
                  </a:cubicBezTo>
                  <a:cubicBezTo>
                    <a:pt x="12383" y="2941"/>
                    <a:pt x="12794" y="3152"/>
                    <a:pt x="13215" y="3338"/>
                  </a:cubicBezTo>
                  <a:cubicBezTo>
                    <a:pt x="13402" y="3421"/>
                    <a:pt x="13591" y="3499"/>
                    <a:pt x="13781" y="3572"/>
                  </a:cubicBezTo>
                  <a:cubicBezTo>
                    <a:pt x="13971" y="3644"/>
                    <a:pt x="14164" y="3712"/>
                    <a:pt x="14357" y="3774"/>
                  </a:cubicBezTo>
                  <a:cubicBezTo>
                    <a:pt x="14551" y="3837"/>
                    <a:pt x="14746" y="3895"/>
                    <a:pt x="14944" y="3947"/>
                  </a:cubicBezTo>
                  <a:cubicBezTo>
                    <a:pt x="15141" y="3999"/>
                    <a:pt x="15340" y="4045"/>
                    <a:pt x="15540" y="4087"/>
                  </a:cubicBezTo>
                  <a:cubicBezTo>
                    <a:pt x="15890" y="4159"/>
                    <a:pt x="16239" y="4215"/>
                    <a:pt x="16586" y="4252"/>
                  </a:cubicBezTo>
                  <a:cubicBezTo>
                    <a:pt x="16933" y="4289"/>
                    <a:pt x="17279" y="4309"/>
                    <a:pt x="17622" y="4312"/>
                  </a:cubicBezTo>
                  <a:cubicBezTo>
                    <a:pt x="17966" y="4316"/>
                    <a:pt x="18308" y="4303"/>
                    <a:pt x="18648" y="4274"/>
                  </a:cubicBezTo>
                  <a:cubicBezTo>
                    <a:pt x="18988" y="4243"/>
                    <a:pt x="19324" y="4197"/>
                    <a:pt x="19659" y="4136"/>
                  </a:cubicBezTo>
                  <a:close/>
                  <a:moveTo>
                    <a:pt x="19659" y="4136"/>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5" name="AutoShape 171"/>
            <p:cNvSpPr>
              <a:spLocks/>
            </p:cNvSpPr>
            <p:nvPr/>
          </p:nvSpPr>
          <p:spPr bwMode="auto">
            <a:xfrm>
              <a:off x="232" y="864"/>
              <a:ext cx="220" cy="4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600"/>
                  </a:moveTo>
                  <a:lnTo>
                    <a:pt x="5163" y="3997"/>
                  </a:lnTo>
                  <a:lnTo>
                    <a:pt x="21600" y="0"/>
                  </a:lnTo>
                  <a:lnTo>
                    <a:pt x="18904" y="17010"/>
                  </a:lnTo>
                  <a:lnTo>
                    <a:pt x="0" y="21600"/>
                  </a:lnTo>
                  <a:close/>
                  <a:moveTo>
                    <a:pt x="0" y="21600"/>
                  </a:moveTo>
                </a:path>
              </a:pathLst>
            </a:custGeom>
            <a:solidFill>
              <a:schemeClr val="accent1">
                <a:lumMod val="50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6" name="AutoShape 174"/>
            <p:cNvSpPr>
              <a:spLocks/>
            </p:cNvSpPr>
            <p:nvPr/>
          </p:nvSpPr>
          <p:spPr bwMode="auto">
            <a:xfrm>
              <a:off x="424" y="864"/>
              <a:ext cx="255" cy="107"/>
            </a:xfrm>
            <a:custGeom>
              <a:avLst/>
              <a:gdLst>
                <a:gd name="T0" fmla="*/ 0 w 21600"/>
                <a:gd name="T1" fmla="*/ 0 h 21589"/>
                <a:gd name="T2" fmla="*/ 0 w 21600"/>
                <a:gd name="T3" fmla="*/ 0 h 21589"/>
                <a:gd name="T4" fmla="*/ 0 w 21600"/>
                <a:gd name="T5" fmla="*/ 0 h 21589"/>
                <a:gd name="T6" fmla="*/ 0 w 21600"/>
                <a:gd name="T7" fmla="*/ 0 h 21589"/>
                <a:gd name="T8" fmla="*/ 0 w 21600"/>
                <a:gd name="T9" fmla="*/ 0 h 21589"/>
                <a:gd name="T10" fmla="*/ 0 w 21600"/>
                <a:gd name="T11" fmla="*/ 0 h 21589"/>
                <a:gd name="T12" fmla="*/ 0 w 21600"/>
                <a:gd name="T13" fmla="*/ 0 h 21589"/>
                <a:gd name="T14" fmla="*/ 0 w 21600"/>
                <a:gd name="T15" fmla="*/ 0 h 21589"/>
                <a:gd name="T16" fmla="*/ 0 w 21600"/>
                <a:gd name="T17" fmla="*/ 0 h 21589"/>
                <a:gd name="T18" fmla="*/ 0 w 21600"/>
                <a:gd name="T19" fmla="*/ 0 h 21589"/>
                <a:gd name="T20" fmla="*/ 0 w 21600"/>
                <a:gd name="T21" fmla="*/ 0 h 21589"/>
                <a:gd name="T22" fmla="*/ 0 w 21600"/>
                <a:gd name="T23" fmla="*/ 0 h 21589"/>
                <a:gd name="T24" fmla="*/ 0 w 21600"/>
                <a:gd name="T25" fmla="*/ 0 h 21589"/>
                <a:gd name="T26" fmla="*/ 0 w 21600"/>
                <a:gd name="T27" fmla="*/ 0 h 21589"/>
                <a:gd name="T28" fmla="*/ 0 w 21600"/>
                <a:gd name="T29" fmla="*/ 0 h 21589"/>
                <a:gd name="T30" fmla="*/ 0 w 21600"/>
                <a:gd name="T31" fmla="*/ 0 h 21589"/>
                <a:gd name="T32" fmla="*/ 0 w 21600"/>
                <a:gd name="T33" fmla="*/ 0 h 21589"/>
                <a:gd name="T34" fmla="*/ 0 w 21600"/>
                <a:gd name="T35" fmla="*/ 0 h 21589"/>
                <a:gd name="T36" fmla="*/ 0 w 21600"/>
                <a:gd name="T37" fmla="*/ 0 h 21589"/>
                <a:gd name="T38" fmla="*/ 0 w 21600"/>
                <a:gd name="T39" fmla="*/ 0 h 21589"/>
                <a:gd name="T40" fmla="*/ 0 w 21600"/>
                <a:gd name="T41" fmla="*/ 0 h 21589"/>
                <a:gd name="T42" fmla="*/ 0 w 21600"/>
                <a:gd name="T43" fmla="*/ 0 h 21589"/>
                <a:gd name="T44" fmla="*/ 0 w 21600"/>
                <a:gd name="T45" fmla="*/ 0 h 21589"/>
                <a:gd name="T46" fmla="*/ 0 w 21600"/>
                <a:gd name="T47" fmla="*/ 0 h 21589"/>
                <a:gd name="T48" fmla="*/ 0 w 21600"/>
                <a:gd name="T49" fmla="*/ 0 h 21589"/>
                <a:gd name="T50" fmla="*/ 0 w 21600"/>
                <a:gd name="T51" fmla="*/ 0 h 21589"/>
                <a:gd name="T52" fmla="*/ 0 w 21600"/>
                <a:gd name="T53" fmla="*/ 0 h 21589"/>
                <a:gd name="T54" fmla="*/ 0 w 21600"/>
                <a:gd name="T55" fmla="*/ 0 h 2158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589">
                  <a:moveTo>
                    <a:pt x="0" y="6976"/>
                  </a:moveTo>
                  <a:lnTo>
                    <a:pt x="2325" y="0"/>
                  </a:lnTo>
                  <a:cubicBezTo>
                    <a:pt x="2896" y="1068"/>
                    <a:pt x="3488" y="2082"/>
                    <a:pt x="4100" y="3031"/>
                  </a:cubicBezTo>
                  <a:cubicBezTo>
                    <a:pt x="4711" y="3981"/>
                    <a:pt x="5343" y="4874"/>
                    <a:pt x="5993" y="5699"/>
                  </a:cubicBezTo>
                  <a:cubicBezTo>
                    <a:pt x="6643" y="6523"/>
                    <a:pt x="7312" y="7282"/>
                    <a:pt x="7997" y="7976"/>
                  </a:cubicBezTo>
                  <a:cubicBezTo>
                    <a:pt x="8682" y="8666"/>
                    <a:pt x="9385" y="9288"/>
                    <a:pt x="10103" y="9838"/>
                  </a:cubicBezTo>
                  <a:cubicBezTo>
                    <a:pt x="10422" y="10081"/>
                    <a:pt x="10745" y="10312"/>
                    <a:pt x="11071" y="10523"/>
                  </a:cubicBezTo>
                  <a:cubicBezTo>
                    <a:pt x="11396" y="10741"/>
                    <a:pt x="11723" y="10939"/>
                    <a:pt x="12056" y="11122"/>
                  </a:cubicBezTo>
                  <a:cubicBezTo>
                    <a:pt x="12385" y="11308"/>
                    <a:pt x="12719" y="11477"/>
                    <a:pt x="13056" y="11629"/>
                  </a:cubicBezTo>
                  <a:cubicBezTo>
                    <a:pt x="13393" y="11783"/>
                    <a:pt x="13733" y="11921"/>
                    <a:pt x="14076" y="12044"/>
                  </a:cubicBezTo>
                  <a:cubicBezTo>
                    <a:pt x="14670" y="12257"/>
                    <a:pt x="15267" y="12419"/>
                    <a:pt x="15859" y="12529"/>
                  </a:cubicBezTo>
                  <a:cubicBezTo>
                    <a:pt x="16453" y="12638"/>
                    <a:pt x="17043" y="12696"/>
                    <a:pt x="17631" y="12707"/>
                  </a:cubicBezTo>
                  <a:cubicBezTo>
                    <a:pt x="18218" y="12718"/>
                    <a:pt x="18801" y="12680"/>
                    <a:pt x="19381" y="12590"/>
                  </a:cubicBezTo>
                  <a:cubicBezTo>
                    <a:pt x="19960" y="12505"/>
                    <a:pt x="20536" y="12369"/>
                    <a:pt x="21107" y="12191"/>
                  </a:cubicBezTo>
                  <a:lnTo>
                    <a:pt x="21600" y="20995"/>
                  </a:lnTo>
                  <a:cubicBezTo>
                    <a:pt x="20942" y="21201"/>
                    <a:pt x="20282" y="21358"/>
                    <a:pt x="19615" y="21456"/>
                  </a:cubicBezTo>
                  <a:cubicBezTo>
                    <a:pt x="18949" y="21555"/>
                    <a:pt x="18277" y="21600"/>
                    <a:pt x="17601" y="21587"/>
                  </a:cubicBezTo>
                  <a:cubicBezTo>
                    <a:pt x="16927" y="21578"/>
                    <a:pt x="16247" y="21507"/>
                    <a:pt x="15567" y="21382"/>
                  </a:cubicBezTo>
                  <a:cubicBezTo>
                    <a:pt x="14884" y="21257"/>
                    <a:pt x="14199" y="21070"/>
                    <a:pt x="13513" y="20825"/>
                  </a:cubicBezTo>
                  <a:cubicBezTo>
                    <a:pt x="13119" y="20681"/>
                    <a:pt x="12729" y="20527"/>
                    <a:pt x="12342" y="20349"/>
                  </a:cubicBezTo>
                  <a:cubicBezTo>
                    <a:pt x="11954" y="20172"/>
                    <a:pt x="11570" y="19976"/>
                    <a:pt x="11190" y="19763"/>
                  </a:cubicBezTo>
                  <a:cubicBezTo>
                    <a:pt x="10810" y="19554"/>
                    <a:pt x="10432" y="19325"/>
                    <a:pt x="10058" y="19078"/>
                  </a:cubicBezTo>
                  <a:cubicBezTo>
                    <a:pt x="9684" y="18830"/>
                    <a:pt x="9314" y="18567"/>
                    <a:pt x="8946" y="18286"/>
                  </a:cubicBezTo>
                  <a:cubicBezTo>
                    <a:pt x="8121" y="17655"/>
                    <a:pt x="7313" y="16939"/>
                    <a:pt x="6525" y="16146"/>
                  </a:cubicBezTo>
                  <a:cubicBezTo>
                    <a:pt x="5736" y="15347"/>
                    <a:pt x="4968" y="14476"/>
                    <a:pt x="4221" y="13527"/>
                  </a:cubicBezTo>
                  <a:cubicBezTo>
                    <a:pt x="3474" y="12577"/>
                    <a:pt x="2747" y="11556"/>
                    <a:pt x="2043" y="10459"/>
                  </a:cubicBezTo>
                  <a:cubicBezTo>
                    <a:pt x="1338" y="9369"/>
                    <a:pt x="656" y="8201"/>
                    <a:pt x="0" y="6976"/>
                  </a:cubicBezTo>
                  <a:close/>
                  <a:moveTo>
                    <a:pt x="0" y="6976"/>
                  </a:moveTo>
                </a:path>
              </a:pathLst>
            </a:custGeom>
            <a:solidFill>
              <a:schemeClr val="accent1">
                <a:lumMod val="75000"/>
              </a:schemeClr>
            </a:solidFill>
            <a:ln>
              <a:noFill/>
            </a:ln>
            <a:extLst>
              <a:ext uri="{91240B29-F687-4F45-9708-019B960494DF}">
                <a14:hiddenLine xmlns:a14="http://schemas.microsoft.com/office/drawing/2010/main" w="12700" cap="flat">
                  <a:solidFill>
                    <a:srgbClr val="000000"/>
                  </a:solidFill>
                  <a:prstDash val="solid"/>
                  <a:miter lim="800000"/>
                  <a:headEnd type="none" w="med" len="med"/>
                  <a:tailEnd type="none" w="med" len="med"/>
                </a14:hiddenLine>
              </a:ext>
            </a:extLst>
          </p:spPr>
          <p:txBody>
            <a:bodyPr lIns="0" tIns="0" rIns="0" bIns="0"/>
            <a:lstStyle/>
            <a:p>
              <a:endParaRPr lang="en-US" sz="1200"/>
            </a:p>
          </p:txBody>
        </p:sp>
        <p:sp>
          <p:nvSpPr>
            <p:cNvPr id="47" name="AutoShape 177"/>
            <p:cNvSpPr>
              <a:spLocks/>
            </p:cNvSpPr>
            <p:nvPr/>
          </p:nvSpPr>
          <p:spPr bwMode="auto">
            <a:xfrm>
              <a:off x="0" y="488"/>
              <a:ext cx="397" cy="603"/>
            </a:xfrm>
            <a:custGeom>
              <a:avLst/>
              <a:gdLst>
                <a:gd name="T0" fmla="*/ 0 w 21593"/>
                <a:gd name="T1" fmla="*/ 0 h 21600"/>
                <a:gd name="T2" fmla="*/ 0 w 21593"/>
                <a:gd name="T3" fmla="*/ 0 h 21600"/>
                <a:gd name="T4" fmla="*/ 0 w 21593"/>
                <a:gd name="T5" fmla="*/ 0 h 21600"/>
                <a:gd name="T6" fmla="*/ 0 w 21593"/>
                <a:gd name="T7" fmla="*/ 0 h 21600"/>
                <a:gd name="T8" fmla="*/ 0 w 21593"/>
                <a:gd name="T9" fmla="*/ 0 h 21600"/>
                <a:gd name="T10" fmla="*/ 0 w 21593"/>
                <a:gd name="T11" fmla="*/ 0 h 21600"/>
                <a:gd name="T12" fmla="*/ 0 w 21593"/>
                <a:gd name="T13" fmla="*/ 0 h 21600"/>
                <a:gd name="T14" fmla="*/ 0 w 21593"/>
                <a:gd name="T15" fmla="*/ 0 h 21600"/>
                <a:gd name="T16" fmla="*/ 0 w 21593"/>
                <a:gd name="T17" fmla="*/ 0 h 21600"/>
                <a:gd name="T18" fmla="*/ 0 w 21593"/>
                <a:gd name="T19" fmla="*/ 0 h 21600"/>
                <a:gd name="T20" fmla="*/ 0 w 21593"/>
                <a:gd name="T21" fmla="*/ 0 h 21600"/>
                <a:gd name="T22" fmla="*/ 0 w 21593"/>
                <a:gd name="T23" fmla="*/ 0 h 21600"/>
                <a:gd name="T24" fmla="*/ 0 w 21593"/>
                <a:gd name="T25" fmla="*/ 0 h 21600"/>
                <a:gd name="T26" fmla="*/ 0 w 21593"/>
                <a:gd name="T27" fmla="*/ 0 h 21600"/>
                <a:gd name="T28" fmla="*/ 0 w 21593"/>
                <a:gd name="T29" fmla="*/ 0 h 21600"/>
                <a:gd name="T30" fmla="*/ 0 w 21593"/>
                <a:gd name="T31" fmla="*/ 0 h 21600"/>
                <a:gd name="T32" fmla="*/ 0 w 21593"/>
                <a:gd name="T33" fmla="*/ 0 h 21600"/>
                <a:gd name="T34" fmla="*/ 0 w 21593"/>
                <a:gd name="T35" fmla="*/ 0 h 21600"/>
                <a:gd name="T36" fmla="*/ 0 w 21593"/>
                <a:gd name="T37" fmla="*/ 0 h 21600"/>
                <a:gd name="T38" fmla="*/ 0 w 21593"/>
                <a:gd name="T39" fmla="*/ 0 h 21600"/>
                <a:gd name="T40" fmla="*/ 0 w 21593"/>
                <a:gd name="T41" fmla="*/ 0 h 21600"/>
                <a:gd name="T42" fmla="*/ 0 w 21593"/>
                <a:gd name="T43" fmla="*/ 0 h 216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1593" h="21600">
                  <a:moveTo>
                    <a:pt x="8980" y="0"/>
                  </a:moveTo>
                  <a:lnTo>
                    <a:pt x="15902" y="5176"/>
                  </a:lnTo>
                  <a:cubicBezTo>
                    <a:pt x="15910" y="6016"/>
                    <a:pt x="16048" y="6840"/>
                    <a:pt x="16308" y="7640"/>
                  </a:cubicBezTo>
                  <a:cubicBezTo>
                    <a:pt x="16568" y="8439"/>
                    <a:pt x="16948" y="9214"/>
                    <a:pt x="17437" y="9953"/>
                  </a:cubicBezTo>
                  <a:cubicBezTo>
                    <a:pt x="17927" y="10693"/>
                    <a:pt x="18526" y="11398"/>
                    <a:pt x="19222" y="12057"/>
                  </a:cubicBezTo>
                  <a:cubicBezTo>
                    <a:pt x="19918" y="12716"/>
                    <a:pt x="20713" y="13330"/>
                    <a:pt x="21593" y="13889"/>
                  </a:cubicBezTo>
                  <a:lnTo>
                    <a:pt x="11281" y="14221"/>
                  </a:lnTo>
                  <a:lnTo>
                    <a:pt x="10822" y="21600"/>
                  </a:lnTo>
                  <a:cubicBezTo>
                    <a:pt x="10449" y="21368"/>
                    <a:pt x="10083" y="21130"/>
                    <a:pt x="9725" y="20888"/>
                  </a:cubicBezTo>
                  <a:cubicBezTo>
                    <a:pt x="9368" y="20645"/>
                    <a:pt x="9018" y="20397"/>
                    <a:pt x="8675" y="20143"/>
                  </a:cubicBezTo>
                  <a:cubicBezTo>
                    <a:pt x="8334" y="19889"/>
                    <a:pt x="8001" y="19629"/>
                    <a:pt x="7675" y="19364"/>
                  </a:cubicBezTo>
                  <a:cubicBezTo>
                    <a:pt x="7349" y="19099"/>
                    <a:pt x="7032" y="18829"/>
                    <a:pt x="6723" y="18554"/>
                  </a:cubicBezTo>
                  <a:cubicBezTo>
                    <a:pt x="6061" y="17963"/>
                    <a:pt x="5445" y="17354"/>
                    <a:pt x="4877" y="16730"/>
                  </a:cubicBezTo>
                  <a:cubicBezTo>
                    <a:pt x="4309" y="16106"/>
                    <a:pt x="3789" y="15466"/>
                    <a:pt x="3316" y="14810"/>
                  </a:cubicBezTo>
                  <a:cubicBezTo>
                    <a:pt x="2844" y="14156"/>
                    <a:pt x="2420" y="13486"/>
                    <a:pt x="2044" y="12803"/>
                  </a:cubicBezTo>
                  <a:cubicBezTo>
                    <a:pt x="1670" y="12119"/>
                    <a:pt x="1345" y="11422"/>
                    <a:pt x="1068" y="10712"/>
                  </a:cubicBezTo>
                  <a:cubicBezTo>
                    <a:pt x="865" y="10188"/>
                    <a:pt x="690" y="9661"/>
                    <a:pt x="545" y="9131"/>
                  </a:cubicBezTo>
                  <a:cubicBezTo>
                    <a:pt x="399" y="8602"/>
                    <a:pt x="283" y="8070"/>
                    <a:pt x="196" y="7537"/>
                  </a:cubicBezTo>
                  <a:cubicBezTo>
                    <a:pt x="109" y="7005"/>
                    <a:pt x="51" y="6469"/>
                    <a:pt x="22" y="5933"/>
                  </a:cubicBezTo>
                  <a:cubicBezTo>
                    <a:pt x="-7" y="5397"/>
                    <a:pt x="-7" y="4860"/>
                    <a:pt x="23" y="4321"/>
                  </a:cubicBezTo>
                  <a:lnTo>
                    <a:pt x="8980" y="0"/>
                  </a:lnTo>
                  <a:close/>
                  <a:moveTo>
                    <a:pt x="8980" y="0"/>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8" name="AutoShape 178"/>
            <p:cNvSpPr>
              <a:spLocks/>
            </p:cNvSpPr>
            <p:nvPr/>
          </p:nvSpPr>
          <p:spPr bwMode="auto">
            <a:xfrm>
              <a:off x="288" y="632"/>
              <a:ext cx="135" cy="24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600" h="21600">
                  <a:moveTo>
                    <a:pt x="0" y="21"/>
                  </a:moveTo>
                  <a:lnTo>
                    <a:pt x="7079" y="0"/>
                  </a:lnTo>
                  <a:cubicBezTo>
                    <a:pt x="7097" y="1806"/>
                    <a:pt x="7453" y="3583"/>
                    <a:pt x="8115" y="5304"/>
                  </a:cubicBezTo>
                  <a:cubicBezTo>
                    <a:pt x="8776" y="7027"/>
                    <a:pt x="9749" y="8695"/>
                    <a:pt x="10996" y="10287"/>
                  </a:cubicBezTo>
                  <a:cubicBezTo>
                    <a:pt x="12244" y="11880"/>
                    <a:pt x="13771" y="13399"/>
                    <a:pt x="15551" y="14818"/>
                  </a:cubicBezTo>
                  <a:cubicBezTo>
                    <a:pt x="17327" y="16238"/>
                    <a:pt x="19352" y="17560"/>
                    <a:pt x="21600" y="18764"/>
                  </a:cubicBezTo>
                  <a:lnTo>
                    <a:pt x="16697" y="21600"/>
                  </a:lnTo>
                  <a:cubicBezTo>
                    <a:pt x="14114" y="20218"/>
                    <a:pt x="11782" y="18695"/>
                    <a:pt x="9740" y="17062"/>
                  </a:cubicBezTo>
                  <a:cubicBezTo>
                    <a:pt x="7697" y="15430"/>
                    <a:pt x="5940" y="13684"/>
                    <a:pt x="4504" y="11852"/>
                  </a:cubicBezTo>
                  <a:cubicBezTo>
                    <a:pt x="3068" y="10021"/>
                    <a:pt x="1952" y="8102"/>
                    <a:pt x="1191" y="6122"/>
                  </a:cubicBezTo>
                  <a:cubicBezTo>
                    <a:pt x="429" y="4141"/>
                    <a:pt x="22" y="2100"/>
                    <a:pt x="0" y="21"/>
                  </a:cubicBezTo>
                  <a:close/>
                  <a:moveTo>
                    <a:pt x="0" y="21"/>
                  </a:moveTo>
                </a:path>
              </a:pathLst>
            </a:custGeom>
            <a:solidFill>
              <a:schemeClr val="accent1">
                <a:lumMod val="7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9" name="AutoShape 183"/>
            <p:cNvSpPr>
              <a:spLocks/>
            </p:cNvSpPr>
            <p:nvPr/>
          </p:nvSpPr>
          <p:spPr bwMode="auto">
            <a:xfrm>
              <a:off x="600" y="808"/>
              <a:ext cx="580" cy="4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12148" y="0"/>
                  </a:moveTo>
                  <a:lnTo>
                    <a:pt x="14053" y="8846"/>
                  </a:lnTo>
                  <a:lnTo>
                    <a:pt x="21600" y="7024"/>
                  </a:lnTo>
                  <a:cubicBezTo>
                    <a:pt x="21581" y="7065"/>
                    <a:pt x="21563" y="7107"/>
                    <a:pt x="21544" y="7147"/>
                  </a:cubicBezTo>
                  <a:cubicBezTo>
                    <a:pt x="21525" y="7189"/>
                    <a:pt x="21506" y="7230"/>
                    <a:pt x="21487" y="7271"/>
                  </a:cubicBezTo>
                  <a:cubicBezTo>
                    <a:pt x="21468" y="7312"/>
                    <a:pt x="21449" y="7353"/>
                    <a:pt x="21430" y="7394"/>
                  </a:cubicBezTo>
                  <a:cubicBezTo>
                    <a:pt x="21411" y="7435"/>
                    <a:pt x="21392" y="7477"/>
                    <a:pt x="21373" y="7517"/>
                  </a:cubicBezTo>
                  <a:cubicBezTo>
                    <a:pt x="20975" y="8362"/>
                    <a:pt x="20549" y="9176"/>
                    <a:pt x="20095" y="9961"/>
                  </a:cubicBezTo>
                  <a:cubicBezTo>
                    <a:pt x="19640" y="10744"/>
                    <a:pt x="19158" y="11499"/>
                    <a:pt x="18648" y="12220"/>
                  </a:cubicBezTo>
                  <a:cubicBezTo>
                    <a:pt x="18139" y="12942"/>
                    <a:pt x="17602" y="13633"/>
                    <a:pt x="17040" y="14290"/>
                  </a:cubicBezTo>
                  <a:cubicBezTo>
                    <a:pt x="16476" y="14948"/>
                    <a:pt x="15888" y="15571"/>
                    <a:pt x="15273" y="16162"/>
                  </a:cubicBezTo>
                  <a:cubicBezTo>
                    <a:pt x="14659" y="16752"/>
                    <a:pt x="14027" y="17300"/>
                    <a:pt x="13379" y="17806"/>
                  </a:cubicBezTo>
                  <a:cubicBezTo>
                    <a:pt x="12730" y="18312"/>
                    <a:pt x="12065" y="18776"/>
                    <a:pt x="11385" y="19196"/>
                  </a:cubicBezTo>
                  <a:cubicBezTo>
                    <a:pt x="10704" y="19616"/>
                    <a:pt x="10008" y="19994"/>
                    <a:pt x="9298" y="20328"/>
                  </a:cubicBezTo>
                  <a:cubicBezTo>
                    <a:pt x="8588" y="20661"/>
                    <a:pt x="7864" y="20951"/>
                    <a:pt x="7128" y="21196"/>
                  </a:cubicBezTo>
                  <a:cubicBezTo>
                    <a:pt x="7012" y="21236"/>
                    <a:pt x="6897" y="21272"/>
                    <a:pt x="6782" y="21308"/>
                  </a:cubicBezTo>
                  <a:cubicBezTo>
                    <a:pt x="6667" y="21344"/>
                    <a:pt x="6553" y="21379"/>
                    <a:pt x="6437" y="21412"/>
                  </a:cubicBezTo>
                  <a:cubicBezTo>
                    <a:pt x="6321" y="21446"/>
                    <a:pt x="6206" y="21478"/>
                    <a:pt x="6090" y="21510"/>
                  </a:cubicBezTo>
                  <a:cubicBezTo>
                    <a:pt x="5975" y="21540"/>
                    <a:pt x="5860" y="21571"/>
                    <a:pt x="5744" y="21600"/>
                  </a:cubicBezTo>
                  <a:lnTo>
                    <a:pt x="0" y="15120"/>
                  </a:lnTo>
                  <a:lnTo>
                    <a:pt x="4191" y="7552"/>
                  </a:lnTo>
                  <a:cubicBezTo>
                    <a:pt x="5020" y="7298"/>
                    <a:pt x="5822" y="6936"/>
                    <a:pt x="6587" y="6477"/>
                  </a:cubicBezTo>
                  <a:cubicBezTo>
                    <a:pt x="7351" y="6017"/>
                    <a:pt x="8077" y="5460"/>
                    <a:pt x="8755" y="4818"/>
                  </a:cubicBezTo>
                  <a:cubicBezTo>
                    <a:pt x="9432" y="4174"/>
                    <a:pt x="10061" y="3444"/>
                    <a:pt x="10630" y="2638"/>
                  </a:cubicBezTo>
                  <a:cubicBezTo>
                    <a:pt x="11199" y="1832"/>
                    <a:pt x="11709" y="948"/>
                    <a:pt x="12148" y="0"/>
                  </a:cubicBezTo>
                  <a:close/>
                  <a:moveTo>
                    <a:pt x="12148" y="0"/>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0" name="AutoShape 186"/>
            <p:cNvSpPr>
              <a:spLocks/>
            </p:cNvSpPr>
            <p:nvPr/>
          </p:nvSpPr>
          <p:spPr bwMode="auto">
            <a:xfrm>
              <a:off x="701" y="787"/>
              <a:ext cx="224" cy="17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600" h="21600">
                  <a:moveTo>
                    <a:pt x="975" y="21600"/>
                  </a:moveTo>
                  <a:lnTo>
                    <a:pt x="0" y="16387"/>
                  </a:lnTo>
                  <a:cubicBezTo>
                    <a:pt x="1870" y="15834"/>
                    <a:pt x="3679" y="15051"/>
                    <a:pt x="5400" y="14052"/>
                  </a:cubicBezTo>
                  <a:cubicBezTo>
                    <a:pt x="7123" y="13057"/>
                    <a:pt x="8760" y="11847"/>
                    <a:pt x="10288" y="10452"/>
                  </a:cubicBezTo>
                  <a:cubicBezTo>
                    <a:pt x="11815" y="9058"/>
                    <a:pt x="13231" y="7475"/>
                    <a:pt x="14515" y="5725"/>
                  </a:cubicBezTo>
                  <a:cubicBezTo>
                    <a:pt x="15798" y="3975"/>
                    <a:pt x="16948" y="2059"/>
                    <a:pt x="17938" y="0"/>
                  </a:cubicBezTo>
                  <a:lnTo>
                    <a:pt x="21600" y="2759"/>
                  </a:lnTo>
                  <a:cubicBezTo>
                    <a:pt x="20463" y="5124"/>
                    <a:pt x="19142" y="7329"/>
                    <a:pt x="17666" y="9340"/>
                  </a:cubicBezTo>
                  <a:cubicBezTo>
                    <a:pt x="16190" y="11353"/>
                    <a:pt x="14561" y="13173"/>
                    <a:pt x="12806" y="14778"/>
                  </a:cubicBezTo>
                  <a:cubicBezTo>
                    <a:pt x="11048" y="16382"/>
                    <a:pt x="9166" y="17772"/>
                    <a:pt x="7186" y="18917"/>
                  </a:cubicBezTo>
                  <a:cubicBezTo>
                    <a:pt x="5204" y="20063"/>
                    <a:pt x="3125" y="20966"/>
                    <a:pt x="975" y="21600"/>
                  </a:cubicBezTo>
                  <a:close/>
                  <a:moveTo>
                    <a:pt x="975" y="21600"/>
                  </a:moveTo>
                </a:path>
              </a:pathLst>
            </a:custGeom>
            <a:solidFill>
              <a:schemeClr val="accent1">
                <a:lumMod val="75000"/>
              </a:schemeClr>
            </a:solidFill>
            <a:ln>
              <a:noFill/>
            </a:ln>
            <a:extLst>
              <a:ext uri="{91240B29-F687-4F45-9708-019B960494DF}">
                <a14:hiddenLine xmlns:a14="http://schemas.microsoft.com/office/drawing/2010/main" w="12700" cap="flat">
                  <a:solidFill>
                    <a:srgbClr val="000000"/>
                  </a:solidFill>
                  <a:prstDash val="solid"/>
                  <a:miter lim="800000"/>
                  <a:headEnd type="none" w="med" len="med"/>
                  <a:tailEnd type="none" w="med" len="med"/>
                </a14:hiddenLine>
              </a:ext>
            </a:extLst>
          </p:spPr>
          <p:txBody>
            <a:bodyPr lIns="0" tIns="0" rIns="0" bIns="0"/>
            <a:lstStyle/>
            <a:p>
              <a:endParaRPr lang="en-US" sz="1200"/>
            </a:p>
          </p:txBody>
        </p:sp>
      </p:grpSp>
      <p:sp>
        <p:nvSpPr>
          <p:cNvPr id="6" name="AutoShape 71"/>
          <p:cNvSpPr>
            <a:spLocks/>
          </p:cNvSpPr>
          <p:nvPr/>
        </p:nvSpPr>
        <p:spPr bwMode="auto">
          <a:xfrm>
            <a:off x="5241675" y="2330442"/>
            <a:ext cx="273991" cy="275879"/>
          </a:xfrm>
          <a:custGeom>
            <a:avLst/>
            <a:gdLst>
              <a:gd name="T0" fmla="*/ 278592476 w 21600"/>
              <a:gd name="T1" fmla="*/ 130345227 h 21600"/>
              <a:gd name="T2" fmla="*/ 252602898 w 21600"/>
              <a:gd name="T3" fmla="*/ 130345227 h 21600"/>
              <a:gd name="T4" fmla="*/ 150904134 w 21600"/>
              <a:gd name="T5" fmla="*/ 25918100 h 21600"/>
              <a:gd name="T6" fmla="*/ 150904134 w 21600"/>
              <a:gd name="T7" fmla="*/ 0 h 21600"/>
              <a:gd name="T8" fmla="*/ 127688459 w 21600"/>
              <a:gd name="T9" fmla="*/ 0 h 21600"/>
              <a:gd name="T10" fmla="*/ 127688459 w 21600"/>
              <a:gd name="T11" fmla="*/ 25983501 h 21600"/>
              <a:gd name="T12" fmla="*/ 26633519 w 21600"/>
              <a:gd name="T13" fmla="*/ 130345227 h 21600"/>
              <a:gd name="T14" fmla="*/ 0 w 21600"/>
              <a:gd name="T15" fmla="*/ 130345227 h 21600"/>
              <a:gd name="T16" fmla="*/ 0 w 21600"/>
              <a:gd name="T17" fmla="*/ 154035712 h 21600"/>
              <a:gd name="T18" fmla="*/ 26827154 w 21600"/>
              <a:gd name="T19" fmla="*/ 154035712 h 21600"/>
              <a:gd name="T20" fmla="*/ 127688459 w 21600"/>
              <a:gd name="T21" fmla="*/ 256420601 h 21600"/>
              <a:gd name="T22" fmla="*/ 127688459 w 21600"/>
              <a:gd name="T23" fmla="*/ 286355233 h 21600"/>
              <a:gd name="T24" fmla="*/ 150904134 w 21600"/>
              <a:gd name="T25" fmla="*/ 286355233 h 21600"/>
              <a:gd name="T26" fmla="*/ 150904134 w 21600"/>
              <a:gd name="T27" fmla="*/ 256487269 h 21600"/>
              <a:gd name="T28" fmla="*/ 252397231 w 21600"/>
              <a:gd name="T29" fmla="*/ 154035712 h 21600"/>
              <a:gd name="T30" fmla="*/ 278592476 w 21600"/>
              <a:gd name="T31" fmla="*/ 154035712 h 21600"/>
              <a:gd name="T32" fmla="*/ 278592476 w 21600"/>
              <a:gd name="T33" fmla="*/ 130345227 h 21600"/>
              <a:gd name="T34" fmla="*/ 229245721 w 21600"/>
              <a:gd name="T35" fmla="*/ 130345227 h 21600"/>
              <a:gd name="T36" fmla="*/ 150904134 w 21600"/>
              <a:gd name="T37" fmla="*/ 130345227 h 21600"/>
              <a:gd name="T38" fmla="*/ 150904134 w 21600"/>
              <a:gd name="T39" fmla="*/ 49793844 h 21600"/>
              <a:gd name="T40" fmla="*/ 229245721 w 21600"/>
              <a:gd name="T41" fmla="*/ 130345227 h 21600"/>
              <a:gd name="T42" fmla="*/ 127688459 w 21600"/>
              <a:gd name="T43" fmla="*/ 49872947 h 21600"/>
              <a:gd name="T44" fmla="*/ 127688459 w 21600"/>
              <a:gd name="T45" fmla="*/ 130345227 h 21600"/>
              <a:gd name="T46" fmla="*/ 49991942 w 21600"/>
              <a:gd name="T47" fmla="*/ 130345227 h 21600"/>
              <a:gd name="T48" fmla="*/ 127688459 w 21600"/>
              <a:gd name="T49" fmla="*/ 49872947 h 21600"/>
              <a:gd name="T50" fmla="*/ 50236453 w 21600"/>
              <a:gd name="T51" fmla="*/ 154035712 h 21600"/>
              <a:gd name="T52" fmla="*/ 127688459 w 21600"/>
              <a:gd name="T53" fmla="*/ 154035712 h 21600"/>
              <a:gd name="T54" fmla="*/ 127688459 w 21600"/>
              <a:gd name="T55" fmla="*/ 232531155 h 21600"/>
              <a:gd name="T56" fmla="*/ 50236453 w 21600"/>
              <a:gd name="T57" fmla="*/ 154035712 h 21600"/>
              <a:gd name="T58" fmla="*/ 150904134 w 21600"/>
              <a:gd name="T59" fmla="*/ 232623844 h 21600"/>
              <a:gd name="T60" fmla="*/ 150904134 w 21600"/>
              <a:gd name="T61" fmla="*/ 154035712 h 21600"/>
              <a:gd name="T62" fmla="*/ 228999963 w 21600"/>
              <a:gd name="T63" fmla="*/ 154035712 h 21600"/>
              <a:gd name="T64" fmla="*/ 150904134 w 21600"/>
              <a:gd name="T65" fmla="*/ 232623844 h 21600"/>
              <a:gd name="T66" fmla="*/ 150904134 w 21600"/>
              <a:gd name="T67" fmla="*/ 232623844 h 216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600" h="21600">
                <a:moveTo>
                  <a:pt x="21600" y="9832"/>
                </a:moveTo>
                <a:lnTo>
                  <a:pt x="19585" y="9832"/>
                </a:lnTo>
                <a:cubicBezTo>
                  <a:pt x="19195" y="5676"/>
                  <a:pt x="15878" y="2365"/>
                  <a:pt x="11700" y="1955"/>
                </a:cubicBezTo>
                <a:lnTo>
                  <a:pt x="11700" y="0"/>
                </a:lnTo>
                <a:lnTo>
                  <a:pt x="9900" y="0"/>
                </a:lnTo>
                <a:lnTo>
                  <a:pt x="9900" y="1960"/>
                </a:lnTo>
                <a:cubicBezTo>
                  <a:pt x="5746" y="2391"/>
                  <a:pt x="2453" y="5693"/>
                  <a:pt x="2065" y="9832"/>
                </a:cubicBezTo>
                <a:lnTo>
                  <a:pt x="0" y="9832"/>
                </a:lnTo>
                <a:lnTo>
                  <a:pt x="0" y="11619"/>
                </a:lnTo>
                <a:lnTo>
                  <a:pt x="2080" y="11619"/>
                </a:lnTo>
                <a:cubicBezTo>
                  <a:pt x="2532" y="15689"/>
                  <a:pt x="5796" y="18916"/>
                  <a:pt x="9900" y="19342"/>
                </a:cubicBezTo>
                <a:lnTo>
                  <a:pt x="9900" y="21600"/>
                </a:lnTo>
                <a:lnTo>
                  <a:pt x="11700" y="21600"/>
                </a:lnTo>
                <a:lnTo>
                  <a:pt x="11700" y="19347"/>
                </a:lnTo>
                <a:cubicBezTo>
                  <a:pt x="15828" y="18942"/>
                  <a:pt x="19116" y="15705"/>
                  <a:pt x="19569" y="11619"/>
                </a:cubicBezTo>
                <a:lnTo>
                  <a:pt x="21600" y="11619"/>
                </a:lnTo>
                <a:lnTo>
                  <a:pt x="21600" y="9832"/>
                </a:lnTo>
                <a:close/>
                <a:moveTo>
                  <a:pt x="17774" y="9832"/>
                </a:moveTo>
                <a:lnTo>
                  <a:pt x="11700" y="9832"/>
                </a:lnTo>
                <a:lnTo>
                  <a:pt x="11700" y="3756"/>
                </a:lnTo>
                <a:cubicBezTo>
                  <a:pt x="14877" y="4151"/>
                  <a:pt x="17398" y="6669"/>
                  <a:pt x="17774" y="9832"/>
                </a:cubicBezTo>
                <a:close/>
                <a:moveTo>
                  <a:pt x="9900" y="3762"/>
                </a:moveTo>
                <a:lnTo>
                  <a:pt x="9900" y="9832"/>
                </a:lnTo>
                <a:lnTo>
                  <a:pt x="3876" y="9832"/>
                </a:lnTo>
                <a:cubicBezTo>
                  <a:pt x="4249" y="6686"/>
                  <a:pt x="6746" y="4178"/>
                  <a:pt x="9900" y="3762"/>
                </a:cubicBezTo>
                <a:close/>
                <a:moveTo>
                  <a:pt x="3895" y="11619"/>
                </a:moveTo>
                <a:lnTo>
                  <a:pt x="9900" y="11619"/>
                </a:lnTo>
                <a:lnTo>
                  <a:pt x="9900" y="17540"/>
                </a:lnTo>
                <a:cubicBezTo>
                  <a:pt x="6796" y="17132"/>
                  <a:pt x="4328" y="14696"/>
                  <a:pt x="3895" y="11619"/>
                </a:cubicBezTo>
                <a:close/>
                <a:moveTo>
                  <a:pt x="11700" y="17547"/>
                </a:moveTo>
                <a:lnTo>
                  <a:pt x="11700" y="11619"/>
                </a:lnTo>
                <a:lnTo>
                  <a:pt x="17755" y="11619"/>
                </a:lnTo>
                <a:cubicBezTo>
                  <a:pt x="17319" y="14712"/>
                  <a:pt x="14828" y="17158"/>
                  <a:pt x="11700" y="17547"/>
                </a:cubicBezTo>
                <a:close/>
                <a:moveTo>
                  <a:pt x="11700" y="17547"/>
                </a:moveTo>
              </a:path>
            </a:pathLst>
          </a:custGeom>
          <a:solidFill>
            <a:srgbClr val="FFFFFF"/>
          </a:solidFill>
          <a:ln>
            <a:noFill/>
          </a:ln>
        </p:spPr>
        <p:txBody>
          <a:bodyPr lIns="0" tIns="0" rIns="0" bIns="0"/>
          <a:lstStyle/>
          <a:p>
            <a:endParaRPr lang="en-US" sz="1200"/>
          </a:p>
        </p:txBody>
      </p:sp>
      <p:grpSp>
        <p:nvGrpSpPr>
          <p:cNvPr id="7" name="Group 87"/>
          <p:cNvGrpSpPr>
            <a:grpSpLocks/>
          </p:cNvGrpSpPr>
          <p:nvPr/>
        </p:nvGrpSpPr>
        <p:grpSpPr bwMode="auto">
          <a:xfrm>
            <a:off x="3648109" y="2345383"/>
            <a:ext cx="279659" cy="279659"/>
            <a:chOff x="0" y="0"/>
            <a:chExt cx="581" cy="581"/>
          </a:xfrm>
          <a:solidFill>
            <a:srgbClr val="FFFFFF"/>
          </a:solidFill>
        </p:grpSpPr>
        <p:sp>
          <p:nvSpPr>
            <p:cNvPr id="21" name="AutoShape 85"/>
            <p:cNvSpPr>
              <a:spLocks/>
            </p:cNvSpPr>
            <p:nvPr/>
          </p:nvSpPr>
          <p:spPr bwMode="auto">
            <a:xfrm>
              <a:off x="248" y="0"/>
              <a:ext cx="333" cy="33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0800"/>
                  </a:moveTo>
                  <a:lnTo>
                    <a:pt x="10800" y="0"/>
                  </a:lnTo>
                  <a:lnTo>
                    <a:pt x="21600" y="10800"/>
                  </a:lnTo>
                  <a:lnTo>
                    <a:pt x="10800" y="21600"/>
                  </a:lnTo>
                  <a:lnTo>
                    <a:pt x="0" y="10800"/>
                  </a:lnTo>
                  <a:close/>
                  <a:moveTo>
                    <a:pt x="0" y="108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2" name="AutoShape 86"/>
            <p:cNvSpPr>
              <a:spLocks/>
            </p:cNvSpPr>
            <p:nvPr/>
          </p:nvSpPr>
          <p:spPr bwMode="auto">
            <a:xfrm>
              <a:off x="0" y="224"/>
              <a:ext cx="357" cy="35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3094" y="8513"/>
                  </a:moveTo>
                  <a:cubicBezTo>
                    <a:pt x="4629" y="10540"/>
                    <a:pt x="3310" y="14705"/>
                    <a:pt x="0" y="18328"/>
                  </a:cubicBezTo>
                  <a:lnTo>
                    <a:pt x="3280" y="21600"/>
                  </a:lnTo>
                  <a:cubicBezTo>
                    <a:pt x="6861" y="18344"/>
                    <a:pt x="10975" y="17015"/>
                    <a:pt x="13037" y="18447"/>
                  </a:cubicBezTo>
                  <a:lnTo>
                    <a:pt x="21600" y="6893"/>
                  </a:lnTo>
                  <a:lnTo>
                    <a:pt x="14691" y="0"/>
                  </a:lnTo>
                  <a:lnTo>
                    <a:pt x="3094" y="8513"/>
                  </a:lnTo>
                  <a:close/>
                  <a:moveTo>
                    <a:pt x="9877" y="14477"/>
                  </a:moveTo>
                  <a:cubicBezTo>
                    <a:pt x="9121" y="15230"/>
                    <a:pt x="7896" y="15230"/>
                    <a:pt x="7140" y="14477"/>
                  </a:cubicBezTo>
                  <a:cubicBezTo>
                    <a:pt x="6385" y="13723"/>
                    <a:pt x="6385" y="12501"/>
                    <a:pt x="7140" y="11748"/>
                  </a:cubicBezTo>
                  <a:cubicBezTo>
                    <a:pt x="7896" y="10995"/>
                    <a:pt x="9121" y="10995"/>
                    <a:pt x="9877" y="11749"/>
                  </a:cubicBezTo>
                  <a:cubicBezTo>
                    <a:pt x="10631" y="12502"/>
                    <a:pt x="10631" y="13723"/>
                    <a:pt x="9877" y="14477"/>
                  </a:cubicBezTo>
                  <a:close/>
                  <a:moveTo>
                    <a:pt x="9877" y="144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8" name="AutoShape 100"/>
          <p:cNvSpPr>
            <a:spLocks/>
          </p:cNvSpPr>
          <p:nvPr/>
        </p:nvSpPr>
        <p:spPr bwMode="auto">
          <a:xfrm>
            <a:off x="4053564" y="3891654"/>
            <a:ext cx="173842" cy="275879"/>
          </a:xfrm>
          <a:custGeom>
            <a:avLst/>
            <a:gdLst>
              <a:gd name="T0" fmla="*/ 45148680 w 21600"/>
              <a:gd name="T1" fmla="*/ 162374022 h 21600"/>
              <a:gd name="T2" fmla="*/ 37716 w 21600"/>
              <a:gd name="T3" fmla="*/ 0 h 21600"/>
              <a:gd name="T4" fmla="*/ 0 w 21600"/>
              <a:gd name="T5" fmla="*/ 241320471 h 21600"/>
              <a:gd name="T6" fmla="*/ 15666168 w 21600"/>
              <a:gd name="T7" fmla="*/ 199626488 h 21600"/>
              <a:gd name="T8" fmla="*/ 25348195 w 21600"/>
              <a:gd name="T9" fmla="*/ 286355233 h 21600"/>
              <a:gd name="T10" fmla="*/ 36495143 w 21600"/>
              <a:gd name="T11" fmla="*/ 266866669 h 21600"/>
              <a:gd name="T12" fmla="*/ 26813164 w 21600"/>
              <a:gd name="T13" fmla="*/ 180139071 h 21600"/>
              <a:gd name="T14" fmla="*/ 45148680 w 21600"/>
              <a:gd name="T15" fmla="*/ 162374022 h 21600"/>
              <a:gd name="T16" fmla="*/ 18276812 w 21600"/>
              <a:gd name="T17" fmla="*/ 163991275 h 21600"/>
              <a:gd name="T18" fmla="*/ 12303137 w 21600"/>
              <a:gd name="T19" fmla="*/ 179833944 h 21600"/>
              <a:gd name="T20" fmla="*/ 6036402 w 21600"/>
              <a:gd name="T21" fmla="*/ 196511721 h 21600"/>
              <a:gd name="T22" fmla="*/ 6057431 w 21600"/>
              <a:gd name="T23" fmla="*/ 53916659 h 21600"/>
              <a:gd name="T24" fmla="*/ 32712002 w 21600"/>
              <a:gd name="T25" fmla="*/ 149859706 h 21600"/>
              <a:gd name="T26" fmla="*/ 25379372 w 21600"/>
              <a:gd name="T27" fmla="*/ 156964983 h 21600"/>
              <a:gd name="T28" fmla="*/ 18276812 w 21600"/>
              <a:gd name="T29" fmla="*/ 163991275 h 21600"/>
              <a:gd name="T30" fmla="*/ 18276812 w 21600"/>
              <a:gd name="T31" fmla="*/ 163991275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21600" y="12248"/>
                </a:moveTo>
                <a:lnTo>
                  <a:pt x="18" y="0"/>
                </a:lnTo>
                <a:lnTo>
                  <a:pt x="0" y="18203"/>
                </a:lnTo>
                <a:lnTo>
                  <a:pt x="7495" y="15058"/>
                </a:lnTo>
                <a:lnTo>
                  <a:pt x="12127" y="21600"/>
                </a:lnTo>
                <a:lnTo>
                  <a:pt x="17460" y="20130"/>
                </a:lnTo>
                <a:lnTo>
                  <a:pt x="12828" y="13588"/>
                </a:lnTo>
                <a:lnTo>
                  <a:pt x="21600" y="12248"/>
                </a:lnTo>
                <a:close/>
                <a:moveTo>
                  <a:pt x="8744" y="12370"/>
                </a:moveTo>
                <a:lnTo>
                  <a:pt x="5886" y="13565"/>
                </a:lnTo>
                <a:lnTo>
                  <a:pt x="2888" y="14823"/>
                </a:lnTo>
                <a:lnTo>
                  <a:pt x="2898" y="4067"/>
                </a:lnTo>
                <a:lnTo>
                  <a:pt x="15650" y="11304"/>
                </a:lnTo>
                <a:lnTo>
                  <a:pt x="12142" y="11840"/>
                </a:lnTo>
                <a:lnTo>
                  <a:pt x="8744" y="12370"/>
                </a:lnTo>
                <a:close/>
                <a:moveTo>
                  <a:pt x="8744" y="12370"/>
                </a:moveTo>
              </a:path>
            </a:pathLst>
          </a:custGeom>
          <a:solidFill>
            <a:srgbClr val="FFFFFF"/>
          </a:solidFill>
          <a:ln>
            <a:noFill/>
          </a:ln>
        </p:spPr>
        <p:txBody>
          <a:bodyPr lIns="0" tIns="0" rIns="0" bIns="0"/>
          <a:lstStyle/>
          <a:p>
            <a:endParaRPr lang="en-US" sz="1200"/>
          </a:p>
        </p:txBody>
      </p:sp>
      <p:sp>
        <p:nvSpPr>
          <p:cNvPr id="9" name="AutoShape 102"/>
          <p:cNvSpPr>
            <a:spLocks/>
          </p:cNvSpPr>
          <p:nvPr/>
        </p:nvSpPr>
        <p:spPr bwMode="auto">
          <a:xfrm>
            <a:off x="4431964" y="1972900"/>
            <a:ext cx="277769" cy="275879"/>
          </a:xfrm>
          <a:custGeom>
            <a:avLst/>
            <a:gdLst>
              <a:gd name="T0" fmla="*/ 147142664 w 21600"/>
              <a:gd name="T1" fmla="*/ 0 h 21600"/>
              <a:gd name="T2" fmla="*/ 0 w 21600"/>
              <a:gd name="T3" fmla="*/ 143178255 h 21600"/>
              <a:gd name="T4" fmla="*/ 147142664 w 21600"/>
              <a:gd name="T5" fmla="*/ 286355233 h 21600"/>
              <a:gd name="T6" fmla="*/ 294284053 w 21600"/>
              <a:gd name="T7" fmla="*/ 143178255 h 21600"/>
              <a:gd name="T8" fmla="*/ 147142664 w 21600"/>
              <a:gd name="T9" fmla="*/ 0 h 21600"/>
              <a:gd name="T10" fmla="*/ 189308625 w 21600"/>
              <a:gd name="T11" fmla="*/ 224974990 h 21600"/>
              <a:gd name="T12" fmla="*/ 105682886 w 21600"/>
              <a:gd name="T13" fmla="*/ 224974990 h 21600"/>
              <a:gd name="T14" fmla="*/ 126173843 w 21600"/>
              <a:gd name="T15" fmla="*/ 137874331 h 21600"/>
              <a:gd name="T16" fmla="*/ 105682886 w 21600"/>
              <a:gd name="T17" fmla="*/ 102942051 h 21600"/>
              <a:gd name="T18" fmla="*/ 147495755 w 21600"/>
              <a:gd name="T19" fmla="*/ 62256235 h 21600"/>
              <a:gd name="T20" fmla="*/ 189308625 w 21600"/>
              <a:gd name="T21" fmla="*/ 102942051 h 21600"/>
              <a:gd name="T22" fmla="*/ 168668953 w 21600"/>
              <a:gd name="T23" fmla="*/ 137980497 h 21600"/>
              <a:gd name="T24" fmla="*/ 189308625 w 21600"/>
              <a:gd name="T25" fmla="*/ 224974990 h 21600"/>
              <a:gd name="T26" fmla="*/ 189308625 w 21600"/>
              <a:gd name="T27" fmla="*/ 22497499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3895" y="16970"/>
                </a:moveTo>
                <a:lnTo>
                  <a:pt x="7757" y="16970"/>
                </a:lnTo>
                <a:lnTo>
                  <a:pt x="9261" y="10400"/>
                </a:lnTo>
                <a:cubicBezTo>
                  <a:pt x="8362" y="9865"/>
                  <a:pt x="7757" y="8887"/>
                  <a:pt x="7757" y="7765"/>
                </a:cubicBezTo>
                <a:cubicBezTo>
                  <a:pt x="7757" y="6070"/>
                  <a:pt x="9131" y="4696"/>
                  <a:pt x="10826" y="4696"/>
                </a:cubicBezTo>
                <a:cubicBezTo>
                  <a:pt x="12521" y="4696"/>
                  <a:pt x="13895" y="6070"/>
                  <a:pt x="13895" y="7765"/>
                </a:cubicBezTo>
                <a:cubicBezTo>
                  <a:pt x="13895" y="8892"/>
                  <a:pt x="13286" y="9874"/>
                  <a:pt x="12380" y="10408"/>
                </a:cubicBezTo>
                <a:lnTo>
                  <a:pt x="13895" y="16970"/>
                </a:lnTo>
                <a:close/>
                <a:moveTo>
                  <a:pt x="13895" y="16970"/>
                </a:moveTo>
              </a:path>
            </a:pathLst>
          </a:custGeom>
          <a:solidFill>
            <a:srgbClr val="FFFFFF"/>
          </a:solidFill>
          <a:ln>
            <a:noFill/>
          </a:ln>
        </p:spPr>
        <p:txBody>
          <a:bodyPr lIns="0" tIns="0" rIns="0" bIns="0"/>
          <a:lstStyle/>
          <a:p>
            <a:endParaRPr lang="en-US" sz="1200"/>
          </a:p>
        </p:txBody>
      </p:sp>
      <p:sp>
        <p:nvSpPr>
          <p:cNvPr id="10" name="AutoShape 121"/>
          <p:cNvSpPr>
            <a:spLocks/>
          </p:cNvSpPr>
          <p:nvPr/>
        </p:nvSpPr>
        <p:spPr bwMode="auto">
          <a:xfrm>
            <a:off x="3486826" y="3175462"/>
            <a:ext cx="168173" cy="275879"/>
          </a:xfrm>
          <a:custGeom>
            <a:avLst/>
            <a:gdLst>
              <a:gd name="T0" fmla="*/ 33005611 w 21600"/>
              <a:gd name="T1" fmla="*/ 194536269 h 21600"/>
              <a:gd name="T2" fmla="*/ 26732226 w 21600"/>
              <a:gd name="T3" fmla="*/ 165356494 h 21600"/>
              <a:gd name="T4" fmla="*/ 26639042 w 21600"/>
              <a:gd name="T5" fmla="*/ 165356494 h 21600"/>
              <a:gd name="T6" fmla="*/ 26631468 w 21600"/>
              <a:gd name="T7" fmla="*/ 92402147 h 21600"/>
              <a:gd name="T8" fmla="*/ 39540972 w 21600"/>
              <a:gd name="T9" fmla="*/ 92402147 h 21600"/>
              <a:gd name="T10" fmla="*/ 19796094 w 21600"/>
              <a:gd name="T11" fmla="*/ 0 h 21600"/>
              <a:gd name="T12" fmla="*/ 0 w 21600"/>
              <a:gd name="T13" fmla="*/ 92402147 h 21600"/>
              <a:gd name="T14" fmla="*/ 13202243 w 21600"/>
              <a:gd name="T15" fmla="*/ 92402147 h 21600"/>
              <a:gd name="T16" fmla="*/ 13205880 w 21600"/>
              <a:gd name="T17" fmla="*/ 165966845 h 21600"/>
              <a:gd name="T18" fmla="*/ 7073521 w 21600"/>
              <a:gd name="T19" fmla="*/ 194549853 h 21600"/>
              <a:gd name="T20" fmla="*/ 1737091 w 21600"/>
              <a:gd name="T21" fmla="*/ 249461085 h 21600"/>
              <a:gd name="T22" fmla="*/ 1737091 w 21600"/>
              <a:gd name="T23" fmla="*/ 286355233 h 21600"/>
              <a:gd name="T24" fmla="*/ 10895635 w 21600"/>
              <a:gd name="T25" fmla="*/ 286355233 h 21600"/>
              <a:gd name="T26" fmla="*/ 10895635 w 21600"/>
              <a:gd name="T27" fmla="*/ 249461085 h 21600"/>
              <a:gd name="T28" fmla="*/ 10895635 w 21600"/>
              <a:gd name="T29" fmla="*/ 249288144 h 21600"/>
              <a:gd name="T30" fmla="*/ 12687880 w 21600"/>
              <a:gd name="T31" fmla="*/ 228912429 h 21600"/>
              <a:gd name="T32" fmla="*/ 18265825 w 21600"/>
              <a:gd name="T33" fmla="*/ 200541967 h 21600"/>
              <a:gd name="T34" fmla="*/ 20039586 w 21600"/>
              <a:gd name="T35" fmla="*/ 192972099 h 21600"/>
              <a:gd name="T36" fmla="*/ 21811678 w 21600"/>
              <a:gd name="T37" fmla="*/ 200541967 h 21600"/>
              <a:gd name="T38" fmla="*/ 27391298 w 21600"/>
              <a:gd name="T39" fmla="*/ 228912429 h 21600"/>
              <a:gd name="T40" fmla="*/ 29183536 w 21600"/>
              <a:gd name="T41" fmla="*/ 249288144 h 21600"/>
              <a:gd name="T42" fmla="*/ 29183536 w 21600"/>
              <a:gd name="T43" fmla="*/ 249461085 h 21600"/>
              <a:gd name="T44" fmla="*/ 29183536 w 21600"/>
              <a:gd name="T45" fmla="*/ 286355233 h 21600"/>
              <a:gd name="T46" fmla="*/ 38342080 w 21600"/>
              <a:gd name="T47" fmla="*/ 286355233 h 21600"/>
              <a:gd name="T48" fmla="*/ 38342080 w 21600"/>
              <a:gd name="T49" fmla="*/ 249461085 h 21600"/>
              <a:gd name="T50" fmla="*/ 33005611 w 21600"/>
              <a:gd name="T51" fmla="*/ 194536269 h 21600"/>
              <a:gd name="T52" fmla="*/ 33005611 w 21600"/>
              <a:gd name="T53" fmla="*/ 194536269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600">
                <a:moveTo>
                  <a:pt x="18030" y="14674"/>
                </a:moveTo>
                <a:cubicBezTo>
                  <a:pt x="17005" y="13911"/>
                  <a:pt x="15820" y="13181"/>
                  <a:pt x="14603" y="12473"/>
                </a:cubicBezTo>
                <a:lnTo>
                  <a:pt x="14552" y="12473"/>
                </a:lnTo>
                <a:cubicBezTo>
                  <a:pt x="14552" y="12473"/>
                  <a:pt x="14548" y="7543"/>
                  <a:pt x="14548" y="6970"/>
                </a:cubicBezTo>
                <a:lnTo>
                  <a:pt x="21600" y="6970"/>
                </a:lnTo>
                <a:lnTo>
                  <a:pt x="10814" y="0"/>
                </a:lnTo>
                <a:lnTo>
                  <a:pt x="0" y="6970"/>
                </a:lnTo>
                <a:lnTo>
                  <a:pt x="7212" y="6970"/>
                </a:lnTo>
                <a:cubicBezTo>
                  <a:pt x="7212" y="7887"/>
                  <a:pt x="7214" y="12519"/>
                  <a:pt x="7214" y="12519"/>
                </a:cubicBezTo>
                <a:cubicBezTo>
                  <a:pt x="6023" y="13213"/>
                  <a:pt x="4867" y="13927"/>
                  <a:pt x="3864" y="14675"/>
                </a:cubicBezTo>
                <a:cubicBezTo>
                  <a:pt x="2308" y="15854"/>
                  <a:pt x="977" y="17182"/>
                  <a:pt x="949" y="18817"/>
                </a:cubicBezTo>
                <a:cubicBezTo>
                  <a:pt x="949" y="20048"/>
                  <a:pt x="949" y="20975"/>
                  <a:pt x="949" y="21600"/>
                </a:cubicBezTo>
                <a:lnTo>
                  <a:pt x="5952" y="21600"/>
                </a:lnTo>
                <a:cubicBezTo>
                  <a:pt x="5952" y="20975"/>
                  <a:pt x="5952" y="20048"/>
                  <a:pt x="5952" y="18817"/>
                </a:cubicBezTo>
                <a:cubicBezTo>
                  <a:pt x="5952" y="18813"/>
                  <a:pt x="5952" y="18809"/>
                  <a:pt x="5952" y="18804"/>
                </a:cubicBezTo>
                <a:cubicBezTo>
                  <a:pt x="5952" y="18430"/>
                  <a:pt x="6230" y="17911"/>
                  <a:pt x="6931" y="17267"/>
                </a:cubicBezTo>
                <a:cubicBezTo>
                  <a:pt x="7629" y="16620"/>
                  <a:pt x="8711" y="15885"/>
                  <a:pt x="9978" y="15127"/>
                </a:cubicBezTo>
                <a:cubicBezTo>
                  <a:pt x="10292" y="14938"/>
                  <a:pt x="10615" y="14747"/>
                  <a:pt x="10947" y="14556"/>
                </a:cubicBezTo>
                <a:cubicBezTo>
                  <a:pt x="11279" y="14748"/>
                  <a:pt x="11601" y="14938"/>
                  <a:pt x="11915" y="15127"/>
                </a:cubicBezTo>
                <a:cubicBezTo>
                  <a:pt x="13182" y="15885"/>
                  <a:pt x="14265" y="16620"/>
                  <a:pt x="14963" y="17267"/>
                </a:cubicBezTo>
                <a:cubicBezTo>
                  <a:pt x="15664" y="17910"/>
                  <a:pt x="15942" y="18430"/>
                  <a:pt x="15942" y="18804"/>
                </a:cubicBezTo>
                <a:cubicBezTo>
                  <a:pt x="15942" y="18809"/>
                  <a:pt x="15942" y="18813"/>
                  <a:pt x="15942" y="18817"/>
                </a:cubicBezTo>
                <a:cubicBezTo>
                  <a:pt x="15942" y="20048"/>
                  <a:pt x="15942" y="20975"/>
                  <a:pt x="15942" y="21600"/>
                </a:cubicBezTo>
                <a:lnTo>
                  <a:pt x="20945" y="21600"/>
                </a:lnTo>
                <a:cubicBezTo>
                  <a:pt x="20945" y="20975"/>
                  <a:pt x="20945" y="20048"/>
                  <a:pt x="20945" y="18817"/>
                </a:cubicBezTo>
                <a:cubicBezTo>
                  <a:pt x="20916" y="17181"/>
                  <a:pt x="19586" y="15854"/>
                  <a:pt x="18030" y="14674"/>
                </a:cubicBezTo>
                <a:close/>
                <a:moveTo>
                  <a:pt x="18030" y="14674"/>
                </a:moveTo>
              </a:path>
            </a:pathLst>
          </a:custGeom>
          <a:solidFill>
            <a:srgbClr val="FFFFFF"/>
          </a:solidFill>
          <a:ln>
            <a:noFill/>
          </a:ln>
        </p:spPr>
        <p:txBody>
          <a:bodyPr lIns="0" tIns="0" rIns="0" bIns="0"/>
          <a:lstStyle/>
          <a:p>
            <a:endParaRPr lang="en-US" sz="1200"/>
          </a:p>
        </p:txBody>
      </p:sp>
      <p:grpSp>
        <p:nvGrpSpPr>
          <p:cNvPr id="11" name="Group 442"/>
          <p:cNvGrpSpPr>
            <a:grpSpLocks/>
          </p:cNvGrpSpPr>
          <p:nvPr/>
        </p:nvGrpSpPr>
        <p:grpSpPr bwMode="auto">
          <a:xfrm>
            <a:off x="4904217" y="3905061"/>
            <a:ext cx="228640" cy="272100"/>
            <a:chOff x="0" y="0"/>
            <a:chExt cx="474" cy="568"/>
          </a:xfrm>
          <a:solidFill>
            <a:srgbClr val="FFFFFF"/>
          </a:solidFill>
        </p:grpSpPr>
        <p:sp>
          <p:nvSpPr>
            <p:cNvPr id="19" name="AutoShape 440"/>
            <p:cNvSpPr>
              <a:spLocks/>
            </p:cNvSpPr>
            <p:nvPr/>
          </p:nvSpPr>
          <p:spPr bwMode="auto">
            <a:xfrm>
              <a:off x="0" y="272"/>
              <a:ext cx="474" cy="29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543" y="21600"/>
                  </a:moveTo>
                  <a:lnTo>
                    <a:pt x="20057" y="21600"/>
                  </a:lnTo>
                  <a:lnTo>
                    <a:pt x="21600" y="0"/>
                  </a:lnTo>
                  <a:lnTo>
                    <a:pt x="0" y="0"/>
                  </a:lnTo>
                  <a:lnTo>
                    <a:pt x="1543" y="21600"/>
                  </a:lnTo>
                  <a:close/>
                  <a:moveTo>
                    <a:pt x="15358" y="6069"/>
                  </a:moveTo>
                  <a:lnTo>
                    <a:pt x="18159" y="6069"/>
                  </a:lnTo>
                  <a:lnTo>
                    <a:pt x="17256" y="15583"/>
                  </a:lnTo>
                  <a:lnTo>
                    <a:pt x="14457" y="15583"/>
                  </a:lnTo>
                  <a:lnTo>
                    <a:pt x="15358" y="6069"/>
                  </a:lnTo>
                  <a:close/>
                  <a:moveTo>
                    <a:pt x="9417" y="6069"/>
                  </a:moveTo>
                  <a:lnTo>
                    <a:pt x="12118" y="6069"/>
                  </a:lnTo>
                  <a:lnTo>
                    <a:pt x="12118" y="15583"/>
                  </a:lnTo>
                  <a:lnTo>
                    <a:pt x="9417" y="15583"/>
                  </a:lnTo>
                  <a:lnTo>
                    <a:pt x="9417" y="6069"/>
                  </a:lnTo>
                  <a:close/>
                  <a:moveTo>
                    <a:pt x="6240" y="6069"/>
                  </a:moveTo>
                  <a:lnTo>
                    <a:pt x="7143" y="15583"/>
                  </a:lnTo>
                  <a:lnTo>
                    <a:pt x="4343" y="15583"/>
                  </a:lnTo>
                  <a:lnTo>
                    <a:pt x="3441" y="6069"/>
                  </a:lnTo>
                  <a:lnTo>
                    <a:pt x="6240" y="6069"/>
                  </a:lnTo>
                  <a:close/>
                  <a:moveTo>
                    <a:pt x="6240" y="606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20" name="AutoShape 441"/>
            <p:cNvSpPr>
              <a:spLocks/>
            </p:cNvSpPr>
            <p:nvPr/>
          </p:nvSpPr>
          <p:spPr bwMode="auto">
            <a:xfrm>
              <a:off x="0" y="0"/>
              <a:ext cx="474"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600" h="21600">
                  <a:moveTo>
                    <a:pt x="19490" y="18707"/>
                  </a:moveTo>
                  <a:lnTo>
                    <a:pt x="14269" y="0"/>
                  </a:lnTo>
                  <a:lnTo>
                    <a:pt x="11534" y="2684"/>
                  </a:lnTo>
                  <a:lnTo>
                    <a:pt x="16007" y="18707"/>
                  </a:lnTo>
                  <a:lnTo>
                    <a:pt x="5622" y="18707"/>
                  </a:lnTo>
                  <a:lnTo>
                    <a:pt x="10094" y="2684"/>
                  </a:lnTo>
                  <a:lnTo>
                    <a:pt x="7360" y="1"/>
                  </a:lnTo>
                  <a:lnTo>
                    <a:pt x="2138" y="18707"/>
                  </a:lnTo>
                  <a:lnTo>
                    <a:pt x="0" y="18707"/>
                  </a:lnTo>
                  <a:lnTo>
                    <a:pt x="0" y="21600"/>
                  </a:lnTo>
                  <a:lnTo>
                    <a:pt x="21600" y="21600"/>
                  </a:lnTo>
                  <a:lnTo>
                    <a:pt x="21600" y="18707"/>
                  </a:lnTo>
                  <a:lnTo>
                    <a:pt x="19490" y="18707"/>
                  </a:lnTo>
                  <a:close/>
                  <a:moveTo>
                    <a:pt x="19490" y="187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12" name="Group 256"/>
          <p:cNvGrpSpPr>
            <a:grpSpLocks/>
          </p:cNvGrpSpPr>
          <p:nvPr/>
        </p:nvGrpSpPr>
        <p:grpSpPr bwMode="auto">
          <a:xfrm>
            <a:off x="5405078" y="3180997"/>
            <a:ext cx="253205" cy="275879"/>
            <a:chOff x="0" y="0"/>
            <a:chExt cx="526" cy="577"/>
          </a:xfrm>
          <a:solidFill>
            <a:srgbClr val="FFFFFF"/>
          </a:solidFill>
        </p:grpSpPr>
        <p:sp>
          <p:nvSpPr>
            <p:cNvPr id="14" name="AutoShape 251"/>
            <p:cNvSpPr>
              <a:spLocks/>
            </p:cNvSpPr>
            <p:nvPr/>
          </p:nvSpPr>
          <p:spPr bwMode="auto">
            <a:xfrm>
              <a:off x="0" y="0"/>
              <a:ext cx="526" cy="40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600" h="21600">
                  <a:moveTo>
                    <a:pt x="20114" y="7917"/>
                  </a:moveTo>
                  <a:lnTo>
                    <a:pt x="21600" y="0"/>
                  </a:lnTo>
                  <a:lnTo>
                    <a:pt x="15477" y="1916"/>
                  </a:lnTo>
                  <a:lnTo>
                    <a:pt x="17029" y="3924"/>
                  </a:lnTo>
                  <a:lnTo>
                    <a:pt x="11123" y="11569"/>
                  </a:lnTo>
                  <a:lnTo>
                    <a:pt x="8614" y="8321"/>
                  </a:lnTo>
                  <a:lnTo>
                    <a:pt x="0" y="19474"/>
                  </a:lnTo>
                  <a:lnTo>
                    <a:pt x="1642" y="21600"/>
                  </a:lnTo>
                  <a:lnTo>
                    <a:pt x="1642" y="21599"/>
                  </a:lnTo>
                  <a:lnTo>
                    <a:pt x="8614" y="12572"/>
                  </a:lnTo>
                  <a:lnTo>
                    <a:pt x="11123" y="15820"/>
                  </a:lnTo>
                  <a:lnTo>
                    <a:pt x="18671" y="6049"/>
                  </a:lnTo>
                  <a:lnTo>
                    <a:pt x="20114" y="7917"/>
                  </a:lnTo>
                  <a:close/>
                  <a:moveTo>
                    <a:pt x="20114" y="791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15" name="Rectangle 252"/>
            <p:cNvSpPr>
              <a:spLocks/>
            </p:cNvSpPr>
            <p:nvPr/>
          </p:nvSpPr>
          <p:spPr bwMode="auto">
            <a:xfrm>
              <a:off x="48" y="440"/>
              <a:ext cx="75" cy="137"/>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1200"/>
            </a:p>
          </p:txBody>
        </p:sp>
        <p:sp>
          <p:nvSpPr>
            <p:cNvPr id="16" name="Rectangle 253"/>
            <p:cNvSpPr>
              <a:spLocks/>
            </p:cNvSpPr>
            <p:nvPr/>
          </p:nvSpPr>
          <p:spPr bwMode="auto">
            <a:xfrm>
              <a:off x="176" y="368"/>
              <a:ext cx="75" cy="20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1200"/>
            </a:p>
          </p:txBody>
        </p:sp>
        <p:sp>
          <p:nvSpPr>
            <p:cNvPr id="17" name="Rectangle 254"/>
            <p:cNvSpPr>
              <a:spLocks/>
            </p:cNvSpPr>
            <p:nvPr/>
          </p:nvSpPr>
          <p:spPr bwMode="auto">
            <a:xfrm>
              <a:off x="304" y="296"/>
              <a:ext cx="75" cy="27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1200"/>
            </a:p>
          </p:txBody>
        </p:sp>
        <p:sp>
          <p:nvSpPr>
            <p:cNvPr id="18" name="Rectangle 255"/>
            <p:cNvSpPr>
              <a:spLocks/>
            </p:cNvSpPr>
            <p:nvPr/>
          </p:nvSpPr>
          <p:spPr bwMode="auto">
            <a:xfrm>
              <a:off x="432" y="232"/>
              <a:ext cx="75" cy="342"/>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1200"/>
            </a:p>
          </p:txBody>
        </p:sp>
      </p:grpSp>
      <p:sp>
        <p:nvSpPr>
          <p:cNvPr id="13" name="Oval 12"/>
          <p:cNvSpPr/>
          <p:nvPr/>
        </p:nvSpPr>
        <p:spPr>
          <a:xfrm>
            <a:off x="4066155" y="2622201"/>
            <a:ext cx="1014713" cy="1014713"/>
          </a:xfrm>
          <a:prstGeom prst="ellipse">
            <a:avLst/>
          </a:prstGeom>
          <a:solidFill>
            <a:schemeClr val="bg1">
              <a:lumMod val="75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lgn="ctr"/>
            <a:r>
              <a:rPr lang="en-US" altLang="ko-KR" sz="1200" dirty="0">
                <a:solidFill>
                  <a:schemeClr val="tx1"/>
                </a:solidFill>
                <a:ea typeface="Roboto Condensed Regular"/>
                <a:cs typeface="Roboto condensed"/>
              </a:rPr>
              <a:t>Main</a:t>
            </a:r>
          </a:p>
          <a:p>
            <a:pPr lvl="0" algn="ctr"/>
            <a:r>
              <a:rPr lang="en-US" altLang="ko-KR" sz="1200" dirty="0">
                <a:solidFill>
                  <a:schemeClr val="tx1"/>
                </a:solidFill>
                <a:ea typeface="Roboto Condensed Regular"/>
                <a:cs typeface="Roboto condensed"/>
              </a:rPr>
              <a:t>Keyword</a:t>
            </a:r>
            <a:endParaRPr lang="nb-NO" altLang="ko-KR" sz="1200" b="1" dirty="0">
              <a:solidFill>
                <a:schemeClr val="tx1"/>
              </a:solidFill>
              <a:ea typeface="Roboto Light" pitchFamily="2" charset="0"/>
              <a:cs typeface="Roboto condensed"/>
            </a:endParaRPr>
          </a:p>
        </p:txBody>
      </p:sp>
      <p:sp>
        <p:nvSpPr>
          <p:cNvPr id="51" name="Rectangle 50"/>
          <p:cNvSpPr/>
          <p:nvPr/>
        </p:nvSpPr>
        <p:spPr>
          <a:xfrm>
            <a:off x="741374" y="1662108"/>
            <a:ext cx="1969391" cy="694806"/>
          </a:xfrm>
          <a:prstGeom prst="rect">
            <a:avLst/>
          </a:prstGeom>
        </p:spPr>
        <p:txBody>
          <a:bodyPr wrap="square">
            <a:spAutoFit/>
          </a:bodyPr>
          <a:lstStyle/>
          <a:p>
            <a:pPr algn="r">
              <a:lnSpc>
                <a:spcPct val="90000"/>
              </a:lnSpc>
            </a:pPr>
            <a:r>
              <a:rPr lang="zh-CN" altLang="en-US" sz="1200" dirty="0" smtClean="0"/>
              <a:t>输入您的标题</a:t>
            </a:r>
            <a:r>
              <a:rPr lang="en-US" sz="1200" dirty="0" smtClean="0"/>
              <a:t> </a:t>
            </a:r>
          </a:p>
          <a:p>
            <a:pPr algn="r">
              <a:lnSpc>
                <a:spcPct val="90000"/>
              </a:lnSpc>
            </a:pPr>
            <a:r>
              <a:rPr lang="zh-CN" altLang="en-US" sz="1050" dirty="0"/>
              <a:t>单击此处添加文本</a:t>
            </a:r>
          </a:p>
          <a:p>
            <a:pPr algn="r">
              <a:lnSpc>
                <a:spcPct val="90000"/>
              </a:lnSpc>
            </a:pPr>
            <a:r>
              <a:rPr lang="zh-CN" altLang="en-US" sz="1050" dirty="0"/>
              <a:t>单击此处添加文本</a:t>
            </a:r>
          </a:p>
          <a:p>
            <a:pPr algn="r">
              <a:lnSpc>
                <a:spcPct val="90000"/>
              </a:lnSpc>
            </a:pPr>
            <a:r>
              <a:rPr lang="zh-CN" altLang="en-US" sz="1050" dirty="0"/>
              <a:t>单击此处添加文本</a:t>
            </a:r>
            <a:endParaRPr lang="en-US" sz="1050" dirty="0"/>
          </a:p>
        </p:txBody>
      </p:sp>
      <p:sp>
        <p:nvSpPr>
          <p:cNvPr id="52" name="Rectangle 51"/>
          <p:cNvSpPr/>
          <p:nvPr/>
        </p:nvSpPr>
        <p:spPr>
          <a:xfrm>
            <a:off x="819295" y="2434735"/>
            <a:ext cx="1969391" cy="694806"/>
          </a:xfrm>
          <a:prstGeom prst="rect">
            <a:avLst/>
          </a:prstGeom>
        </p:spPr>
        <p:txBody>
          <a:bodyPr wrap="square">
            <a:spAutoFit/>
          </a:bodyPr>
          <a:lstStyle/>
          <a:p>
            <a:pPr algn="r">
              <a:lnSpc>
                <a:spcPct val="90000"/>
              </a:lnSpc>
            </a:pPr>
            <a:r>
              <a:rPr lang="zh-CN" altLang="en-US" sz="1200" dirty="0"/>
              <a:t>输入您的标题</a:t>
            </a:r>
            <a:endParaRPr lang="en-US" altLang="zh-CN" sz="1200" dirty="0"/>
          </a:p>
          <a:p>
            <a:pPr algn="r">
              <a:lnSpc>
                <a:spcPct val="90000"/>
              </a:lnSpc>
            </a:pPr>
            <a:r>
              <a:rPr lang="zh-CN" altLang="en-US" sz="1050" dirty="0"/>
              <a:t>单击此处添加文本</a:t>
            </a:r>
          </a:p>
          <a:p>
            <a:pPr algn="r">
              <a:lnSpc>
                <a:spcPct val="90000"/>
              </a:lnSpc>
            </a:pPr>
            <a:r>
              <a:rPr lang="zh-CN" altLang="en-US" sz="1050" dirty="0"/>
              <a:t>单击此处添加文本</a:t>
            </a:r>
          </a:p>
          <a:p>
            <a:pPr algn="r">
              <a:lnSpc>
                <a:spcPct val="90000"/>
              </a:lnSpc>
            </a:pPr>
            <a:r>
              <a:rPr lang="zh-CN" altLang="en-US" sz="1050" dirty="0"/>
              <a:t>单击此处添加文本</a:t>
            </a:r>
            <a:endParaRPr lang="en-US" sz="1050" dirty="0"/>
          </a:p>
        </p:txBody>
      </p:sp>
      <p:sp>
        <p:nvSpPr>
          <p:cNvPr id="53" name="Rectangle 52"/>
          <p:cNvSpPr/>
          <p:nvPr/>
        </p:nvSpPr>
        <p:spPr>
          <a:xfrm>
            <a:off x="819295" y="3163095"/>
            <a:ext cx="1969391" cy="694806"/>
          </a:xfrm>
          <a:prstGeom prst="rect">
            <a:avLst/>
          </a:prstGeom>
        </p:spPr>
        <p:txBody>
          <a:bodyPr wrap="square">
            <a:spAutoFit/>
          </a:bodyPr>
          <a:lstStyle/>
          <a:p>
            <a:pPr algn="r">
              <a:lnSpc>
                <a:spcPct val="90000"/>
              </a:lnSpc>
            </a:pPr>
            <a:r>
              <a:rPr lang="zh-CN" altLang="en-US" sz="1200" dirty="0"/>
              <a:t>输入您的标题</a:t>
            </a:r>
            <a:r>
              <a:rPr lang="en-US" sz="1200" dirty="0"/>
              <a:t> </a:t>
            </a:r>
          </a:p>
          <a:p>
            <a:pPr algn="r">
              <a:lnSpc>
                <a:spcPct val="90000"/>
              </a:lnSpc>
            </a:pPr>
            <a:r>
              <a:rPr lang="zh-CN" altLang="en-US" sz="1050" dirty="0"/>
              <a:t>单击此处添加文本</a:t>
            </a:r>
          </a:p>
          <a:p>
            <a:pPr algn="r">
              <a:lnSpc>
                <a:spcPct val="90000"/>
              </a:lnSpc>
            </a:pPr>
            <a:r>
              <a:rPr lang="zh-CN" altLang="en-US" sz="1050" dirty="0"/>
              <a:t>单击此处添加文本</a:t>
            </a:r>
          </a:p>
          <a:p>
            <a:pPr algn="r">
              <a:lnSpc>
                <a:spcPct val="90000"/>
              </a:lnSpc>
            </a:pPr>
            <a:r>
              <a:rPr lang="zh-CN" altLang="en-US" sz="1050" dirty="0"/>
              <a:t>单击此处添加文本</a:t>
            </a:r>
            <a:endParaRPr lang="en-US" sz="1050" dirty="0"/>
          </a:p>
        </p:txBody>
      </p:sp>
      <p:sp>
        <p:nvSpPr>
          <p:cNvPr id="54" name="Rectangle 53"/>
          <p:cNvSpPr/>
          <p:nvPr/>
        </p:nvSpPr>
        <p:spPr>
          <a:xfrm>
            <a:off x="819295" y="3891453"/>
            <a:ext cx="1969391" cy="916405"/>
          </a:xfrm>
          <a:prstGeom prst="rect">
            <a:avLst/>
          </a:prstGeom>
        </p:spPr>
        <p:txBody>
          <a:bodyPr wrap="square">
            <a:spAutoFit/>
          </a:bodyPr>
          <a:lstStyle/>
          <a:p>
            <a:pPr algn="r">
              <a:lnSpc>
                <a:spcPct val="90000"/>
              </a:lnSpc>
            </a:pPr>
            <a:endParaRPr lang="en-US" dirty="0" smtClean="0"/>
          </a:p>
          <a:p>
            <a:pPr algn="r">
              <a:lnSpc>
                <a:spcPct val="90000"/>
              </a:lnSpc>
            </a:pPr>
            <a:r>
              <a:rPr lang="zh-CN" altLang="en-US" sz="1200" dirty="0"/>
              <a:t> 输入您的标题</a:t>
            </a:r>
            <a:endParaRPr lang="en-US" altLang="zh-CN" sz="1200" dirty="0"/>
          </a:p>
          <a:p>
            <a:pPr algn="r">
              <a:lnSpc>
                <a:spcPct val="90000"/>
              </a:lnSpc>
            </a:pPr>
            <a:r>
              <a:rPr lang="zh-CN" altLang="en-US" sz="1050" dirty="0"/>
              <a:t>单击此处添加文本</a:t>
            </a:r>
          </a:p>
          <a:p>
            <a:pPr algn="r">
              <a:lnSpc>
                <a:spcPct val="90000"/>
              </a:lnSpc>
            </a:pPr>
            <a:r>
              <a:rPr lang="zh-CN" altLang="en-US" sz="1050" dirty="0"/>
              <a:t>单击此处添加文本</a:t>
            </a:r>
          </a:p>
          <a:p>
            <a:pPr algn="r">
              <a:lnSpc>
                <a:spcPct val="90000"/>
              </a:lnSpc>
            </a:pPr>
            <a:r>
              <a:rPr lang="zh-CN" altLang="en-US" sz="1050" dirty="0"/>
              <a:t>单击此处添加文本</a:t>
            </a:r>
            <a:endParaRPr lang="en-US" sz="1050" dirty="0"/>
          </a:p>
        </p:txBody>
      </p:sp>
      <p:sp>
        <p:nvSpPr>
          <p:cNvPr id="55" name="Rectangle 54"/>
          <p:cNvSpPr/>
          <p:nvPr/>
        </p:nvSpPr>
        <p:spPr>
          <a:xfrm>
            <a:off x="6411406" y="1706376"/>
            <a:ext cx="1969391" cy="694806"/>
          </a:xfrm>
          <a:prstGeom prst="rect">
            <a:avLst/>
          </a:prstGeom>
        </p:spPr>
        <p:txBody>
          <a:bodyPr wrap="square">
            <a:spAutoFit/>
          </a:bodyPr>
          <a:lstStyle/>
          <a:p>
            <a:pPr>
              <a:lnSpc>
                <a:spcPct val="90000"/>
              </a:lnSpc>
            </a:pPr>
            <a:r>
              <a:rPr lang="zh-CN" altLang="en-US" sz="1200" dirty="0" smtClean="0"/>
              <a:t>输入您的标题</a:t>
            </a:r>
            <a:endParaRPr lang="en-US" altLang="zh-CN" sz="1200" dirty="0" smtClean="0"/>
          </a:p>
          <a:p>
            <a:pPr>
              <a:lnSpc>
                <a:spcPct val="90000"/>
              </a:lnSpc>
            </a:pPr>
            <a:r>
              <a:rPr lang="zh-CN" altLang="en-US" sz="1050" dirty="0"/>
              <a:t>单击此处添加文本</a:t>
            </a:r>
          </a:p>
          <a:p>
            <a:pPr>
              <a:lnSpc>
                <a:spcPct val="90000"/>
              </a:lnSpc>
            </a:pPr>
            <a:r>
              <a:rPr lang="zh-CN" altLang="en-US" sz="1050" dirty="0"/>
              <a:t>单击此处添加文本</a:t>
            </a:r>
          </a:p>
          <a:p>
            <a:pPr>
              <a:lnSpc>
                <a:spcPct val="90000"/>
              </a:lnSpc>
            </a:pPr>
            <a:r>
              <a:rPr lang="zh-CN" altLang="en-US" sz="1050" dirty="0"/>
              <a:t>单击此处添加文本</a:t>
            </a:r>
            <a:endParaRPr lang="en-US" sz="1050" dirty="0"/>
          </a:p>
        </p:txBody>
      </p:sp>
      <p:sp>
        <p:nvSpPr>
          <p:cNvPr id="56" name="Rectangle 55"/>
          <p:cNvSpPr/>
          <p:nvPr/>
        </p:nvSpPr>
        <p:spPr>
          <a:xfrm>
            <a:off x="6411406" y="2434735"/>
            <a:ext cx="1969391" cy="674031"/>
          </a:xfrm>
          <a:prstGeom prst="rect">
            <a:avLst/>
          </a:prstGeom>
        </p:spPr>
        <p:txBody>
          <a:bodyPr wrap="square">
            <a:spAutoFit/>
          </a:bodyPr>
          <a:lstStyle/>
          <a:p>
            <a:pPr>
              <a:lnSpc>
                <a:spcPct val="90000"/>
              </a:lnSpc>
            </a:pPr>
            <a:r>
              <a:rPr lang="zh-CN" altLang="en-US" sz="1050" dirty="0" smtClean="0"/>
              <a:t>输入您的标题</a:t>
            </a:r>
            <a:endParaRPr lang="en-US" altLang="zh-CN" sz="1050" dirty="0" smtClean="0"/>
          </a:p>
          <a:p>
            <a:pPr>
              <a:lnSpc>
                <a:spcPct val="90000"/>
              </a:lnSpc>
            </a:pPr>
            <a:r>
              <a:rPr lang="zh-CN" altLang="en-US" sz="1050" dirty="0"/>
              <a:t>单击此处添加文本</a:t>
            </a:r>
          </a:p>
          <a:p>
            <a:pPr>
              <a:lnSpc>
                <a:spcPct val="90000"/>
              </a:lnSpc>
            </a:pPr>
            <a:r>
              <a:rPr lang="zh-CN" altLang="en-US" sz="1050" dirty="0"/>
              <a:t>单击此处添加文本</a:t>
            </a:r>
          </a:p>
          <a:p>
            <a:pPr>
              <a:lnSpc>
                <a:spcPct val="90000"/>
              </a:lnSpc>
            </a:pPr>
            <a:r>
              <a:rPr lang="zh-CN" altLang="en-US" sz="1050" dirty="0"/>
              <a:t>单击此处添加文本</a:t>
            </a:r>
            <a:endParaRPr lang="en-US" sz="1050" dirty="0"/>
          </a:p>
        </p:txBody>
      </p:sp>
      <p:sp>
        <p:nvSpPr>
          <p:cNvPr id="57" name="Rectangle 56"/>
          <p:cNvSpPr/>
          <p:nvPr/>
        </p:nvSpPr>
        <p:spPr>
          <a:xfrm>
            <a:off x="6411406" y="3163095"/>
            <a:ext cx="1969391" cy="674031"/>
          </a:xfrm>
          <a:prstGeom prst="rect">
            <a:avLst/>
          </a:prstGeom>
        </p:spPr>
        <p:txBody>
          <a:bodyPr wrap="square">
            <a:spAutoFit/>
          </a:bodyPr>
          <a:lstStyle/>
          <a:p>
            <a:pPr>
              <a:lnSpc>
                <a:spcPct val="90000"/>
              </a:lnSpc>
            </a:pPr>
            <a:r>
              <a:rPr lang="zh-CN" altLang="en-US" sz="1050" dirty="0" smtClean="0"/>
              <a:t>输入您的标题</a:t>
            </a:r>
            <a:r>
              <a:rPr lang="en-US" sz="1050" dirty="0" smtClean="0"/>
              <a:t> </a:t>
            </a:r>
          </a:p>
          <a:p>
            <a:pPr>
              <a:lnSpc>
                <a:spcPct val="90000"/>
              </a:lnSpc>
            </a:pPr>
            <a:r>
              <a:rPr lang="zh-CN" altLang="en-US" sz="1050" dirty="0"/>
              <a:t>单击此处添加文本</a:t>
            </a:r>
          </a:p>
          <a:p>
            <a:pPr>
              <a:lnSpc>
                <a:spcPct val="90000"/>
              </a:lnSpc>
            </a:pPr>
            <a:r>
              <a:rPr lang="zh-CN" altLang="en-US" sz="1050" dirty="0"/>
              <a:t>单击此处添加文本</a:t>
            </a:r>
          </a:p>
          <a:p>
            <a:pPr>
              <a:lnSpc>
                <a:spcPct val="90000"/>
              </a:lnSpc>
            </a:pPr>
            <a:r>
              <a:rPr lang="zh-CN" altLang="en-US" sz="1050" dirty="0"/>
              <a:t>单击此处添加文本</a:t>
            </a:r>
            <a:endParaRPr lang="en-US" sz="1050" dirty="0"/>
          </a:p>
        </p:txBody>
      </p:sp>
      <p:cxnSp>
        <p:nvCxnSpPr>
          <p:cNvPr id="59" name="Elbow Connector 58"/>
          <p:cNvCxnSpPr/>
          <p:nvPr/>
        </p:nvCxnSpPr>
        <p:spPr>
          <a:xfrm>
            <a:off x="4572000" y="1782892"/>
            <a:ext cx="1750595" cy="190007"/>
          </a:xfrm>
          <a:prstGeom prst="bentConnector3">
            <a:avLst>
              <a:gd name="adj1" fmla="val 100172"/>
            </a:avLst>
          </a:prstGeom>
          <a:ln w="12700" cmpd="sng">
            <a:solidFill>
              <a:schemeClr val="accent3"/>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61" name="Elbow Connector 60"/>
          <p:cNvCxnSpPr/>
          <p:nvPr/>
        </p:nvCxnSpPr>
        <p:spPr>
          <a:xfrm>
            <a:off x="5495971" y="2258032"/>
            <a:ext cx="826624" cy="452531"/>
          </a:xfrm>
          <a:prstGeom prst="bentConnector3">
            <a:avLst>
              <a:gd name="adj1" fmla="val 50000"/>
            </a:avLst>
          </a:prstGeom>
          <a:ln w="12700" cmpd="sng">
            <a:solidFill>
              <a:schemeClr val="accent3"/>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63" name="Elbow Connector 62"/>
          <p:cNvCxnSpPr/>
          <p:nvPr/>
        </p:nvCxnSpPr>
        <p:spPr>
          <a:xfrm>
            <a:off x="5867126" y="3262323"/>
            <a:ext cx="449234" cy="167417"/>
          </a:xfrm>
          <a:prstGeom prst="bentConnector3">
            <a:avLst>
              <a:gd name="adj1" fmla="val 50000"/>
            </a:avLst>
          </a:prstGeom>
          <a:ln w="12700" cmpd="sng">
            <a:solidFill>
              <a:schemeClr val="accent3"/>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65" name="Elbow Connector 64"/>
          <p:cNvCxnSpPr/>
          <p:nvPr/>
        </p:nvCxnSpPr>
        <p:spPr>
          <a:xfrm rot="10800000">
            <a:off x="2916755" y="2004174"/>
            <a:ext cx="640461" cy="262714"/>
          </a:xfrm>
          <a:prstGeom prst="bentConnector3">
            <a:avLst>
              <a:gd name="adj1" fmla="val 50000"/>
            </a:avLst>
          </a:prstGeom>
          <a:ln w="12700" cmpd="sng">
            <a:solidFill>
              <a:schemeClr val="accent1"/>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68" name="Elbow Connector 67"/>
          <p:cNvCxnSpPr/>
          <p:nvPr/>
        </p:nvCxnSpPr>
        <p:spPr>
          <a:xfrm rot="16200000" flipV="1">
            <a:off x="2724110" y="2849669"/>
            <a:ext cx="770436" cy="378473"/>
          </a:xfrm>
          <a:prstGeom prst="bentConnector3">
            <a:avLst>
              <a:gd name="adj1" fmla="val 7835"/>
            </a:avLst>
          </a:prstGeom>
          <a:ln w="12700" cmpd="sng">
            <a:solidFill>
              <a:schemeClr val="accent1"/>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72" name="Elbow Connector 71"/>
          <p:cNvCxnSpPr/>
          <p:nvPr/>
        </p:nvCxnSpPr>
        <p:spPr>
          <a:xfrm rot="10800000">
            <a:off x="2883732" y="3476531"/>
            <a:ext cx="895666" cy="729822"/>
          </a:xfrm>
          <a:prstGeom prst="bentConnector3">
            <a:avLst>
              <a:gd name="adj1" fmla="val 50000"/>
            </a:avLst>
          </a:prstGeom>
          <a:ln w="12700" cmpd="sng">
            <a:solidFill>
              <a:schemeClr val="accent1"/>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81" name="Elbow Connector 80"/>
          <p:cNvCxnSpPr/>
          <p:nvPr/>
        </p:nvCxnSpPr>
        <p:spPr>
          <a:xfrm rot="10800000">
            <a:off x="2883734" y="4145707"/>
            <a:ext cx="2331899" cy="154691"/>
          </a:xfrm>
          <a:prstGeom prst="bentConnector3">
            <a:avLst>
              <a:gd name="adj1" fmla="val 85343"/>
            </a:avLst>
          </a:prstGeom>
          <a:ln w="12700" cmpd="sng">
            <a:solidFill>
              <a:schemeClr val="accent1"/>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pic>
        <p:nvPicPr>
          <p:cNvPr id="66" name="图片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67" name="矩形 66"/>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69" name="右箭头 68"/>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8246094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66"/>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69"/>
                                        </p:tgtEl>
                                        <p:attrNameLst>
                                          <p:attrName>style.visibility</p:attrName>
                                        </p:attrNameLst>
                                      </p:cBhvr>
                                      <p:to>
                                        <p:strVal val="visible"/>
                                      </p:to>
                                    </p:set>
                                    <p:anim calcmode="lin" valueType="num">
                                      <p:cBhvr additive="base">
                                        <p:cTn id="13" dur="500" fill="hold"/>
                                        <p:tgtEl>
                                          <p:spTgt spid="69"/>
                                        </p:tgtEl>
                                        <p:attrNameLst>
                                          <p:attrName>ppt_x</p:attrName>
                                        </p:attrNameLst>
                                      </p:cBhvr>
                                      <p:tavLst>
                                        <p:tav tm="0">
                                          <p:val>
                                            <p:strVal val="0-#ppt_w/2"/>
                                          </p:val>
                                        </p:tav>
                                        <p:tav tm="100000">
                                          <p:val>
                                            <p:strVal val="#ppt_x"/>
                                          </p:val>
                                        </p:tav>
                                      </p:tavLst>
                                    </p:anim>
                                    <p:anim calcmode="lin" valueType="num">
                                      <p:cBhvr additive="base">
                                        <p:cTn id="14" dur="50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barn(inVertical)">
                                      <p:cBhvr>
                                        <p:cTn id="19" dur="500"/>
                                        <p:tgtEl>
                                          <p:spTgt spid="67"/>
                                        </p:tgtEl>
                                      </p:cBhvr>
                                    </p:animEffect>
                                  </p:childTnLst>
                                </p:cTn>
                              </p:par>
                              <p:par>
                                <p:cTn id="20" presetID="10" presetClass="entr" presetSubtype="0" fill="hold" grpId="0" nodeType="withEffect">
                                  <p:stCondLst>
                                    <p:cond delay="120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par>
                                <p:cTn id="23" presetID="10" presetClass="entr" presetSubtype="0" fill="hold" grpId="0" nodeType="withEffect">
                                  <p:stCondLst>
                                    <p:cond delay="120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par>
                                <p:cTn id="26" presetID="10" presetClass="entr" presetSubtype="0" fill="hold" grpId="0" nodeType="withEffect">
                                  <p:stCondLst>
                                    <p:cond delay="120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500"/>
                                        <p:tgtEl>
                                          <p:spTgt spid="53"/>
                                        </p:tgtEl>
                                      </p:cBhvr>
                                    </p:animEffect>
                                  </p:childTnLst>
                                </p:cTn>
                              </p:par>
                              <p:par>
                                <p:cTn id="29" presetID="10" presetClass="entr" presetSubtype="0" fill="hold" grpId="0" nodeType="withEffect">
                                  <p:stCondLst>
                                    <p:cond delay="120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par>
                                <p:cTn id="32" presetID="10" presetClass="entr" presetSubtype="0" fill="hold" grpId="0" nodeType="withEffect">
                                  <p:stCondLst>
                                    <p:cond delay="120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par>
                                <p:cTn id="35" presetID="10" presetClass="entr" presetSubtype="0" fill="hold" grpId="0" nodeType="withEffect">
                                  <p:stCondLst>
                                    <p:cond delay="120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par>
                                <p:cTn id="38" presetID="10" presetClass="entr" presetSubtype="0" fill="hold" grpId="0" nodeType="withEffect">
                                  <p:stCondLst>
                                    <p:cond delay="120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childTnLst>
                                </p:cTn>
                              </p:par>
                              <p:par>
                                <p:cTn id="41" presetID="21"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heel(1)">
                                      <p:cBhvr>
                                        <p:cTn id="43" dur="2000"/>
                                        <p:tgtEl>
                                          <p:spTgt spid="5"/>
                                        </p:tgtEl>
                                      </p:cBhvr>
                                    </p:animEffect>
                                  </p:childTnLst>
                                </p:cTn>
                              </p:par>
                              <p:par>
                                <p:cTn id="44" presetID="10" presetClass="entr" presetSubtype="0" fill="hold" grpId="0" nodeType="withEffect">
                                  <p:stCondLst>
                                    <p:cond delay="125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par>
                                <p:cTn id="47" presetID="10" presetClass="entr" presetSubtype="0" fill="hold" grpId="0" nodeType="withEffect">
                                  <p:stCondLst>
                                    <p:cond delay="125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500"/>
                                        <p:tgtEl>
                                          <p:spTgt spid="6"/>
                                        </p:tgtEl>
                                      </p:cBhvr>
                                    </p:animEffect>
                                  </p:childTnLst>
                                </p:cTn>
                              </p:par>
                              <p:par>
                                <p:cTn id="50" presetID="10" presetClass="entr" presetSubtype="0" fill="hold" nodeType="withEffect">
                                  <p:stCondLst>
                                    <p:cond delay="125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500"/>
                                        <p:tgtEl>
                                          <p:spTgt spid="12"/>
                                        </p:tgtEl>
                                      </p:cBhvr>
                                    </p:animEffect>
                                  </p:childTnLst>
                                </p:cTn>
                              </p:par>
                              <p:par>
                                <p:cTn id="53" presetID="10" presetClass="entr" presetSubtype="0" fill="hold" nodeType="withEffect">
                                  <p:stCondLst>
                                    <p:cond delay="125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10" presetClass="entr" presetSubtype="0" fill="hold" grpId="0" nodeType="withEffect">
                                  <p:stCondLst>
                                    <p:cond delay="125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par>
                                <p:cTn id="59" presetID="10" presetClass="entr" presetSubtype="0" fill="hold" grpId="0" nodeType="withEffect">
                                  <p:stCondLst>
                                    <p:cond delay="125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500"/>
                                        <p:tgtEl>
                                          <p:spTgt spid="10"/>
                                        </p:tgtEl>
                                      </p:cBhvr>
                                    </p:animEffect>
                                  </p:childTnLst>
                                </p:cTn>
                              </p:par>
                              <p:par>
                                <p:cTn id="62" presetID="10" presetClass="entr" presetSubtype="0" fill="hold" nodeType="withEffect">
                                  <p:stCondLst>
                                    <p:cond delay="1250"/>
                                  </p:stCondLst>
                                  <p:childTnLst>
                                    <p:set>
                                      <p:cBhvr>
                                        <p:cTn id="63" dur="1" fill="hold">
                                          <p:stCondLst>
                                            <p:cond delay="0"/>
                                          </p:stCondLst>
                                        </p:cTn>
                                        <p:tgtEl>
                                          <p:spTgt spid="7"/>
                                        </p:tgtEl>
                                        <p:attrNameLst>
                                          <p:attrName>style.visibility</p:attrName>
                                        </p:attrNameLst>
                                      </p:cBhvr>
                                      <p:to>
                                        <p:strVal val="visible"/>
                                      </p:to>
                                    </p:set>
                                    <p:animEffect transition="in" filter="fade">
                                      <p:cBhvr>
                                        <p:cTn id="64" dur="500"/>
                                        <p:tgtEl>
                                          <p:spTgt spid="7"/>
                                        </p:tgtEl>
                                      </p:cBhvr>
                                    </p:animEffect>
                                  </p:childTnLst>
                                </p:cTn>
                              </p:par>
                              <p:par>
                                <p:cTn id="65" presetID="10" presetClass="entr" presetSubtype="0" fill="hold" nodeType="withEffect">
                                  <p:stCondLst>
                                    <p:cond delay="1750"/>
                                  </p:stCondLst>
                                  <p:childTnLst>
                                    <p:set>
                                      <p:cBhvr>
                                        <p:cTn id="66" dur="1" fill="hold">
                                          <p:stCondLst>
                                            <p:cond delay="0"/>
                                          </p:stCondLst>
                                        </p:cTn>
                                        <p:tgtEl>
                                          <p:spTgt spid="81"/>
                                        </p:tgtEl>
                                        <p:attrNameLst>
                                          <p:attrName>style.visibility</p:attrName>
                                        </p:attrNameLst>
                                      </p:cBhvr>
                                      <p:to>
                                        <p:strVal val="visible"/>
                                      </p:to>
                                    </p:set>
                                    <p:animEffect transition="in" filter="fade">
                                      <p:cBhvr>
                                        <p:cTn id="67" dur="500"/>
                                        <p:tgtEl>
                                          <p:spTgt spid="81"/>
                                        </p:tgtEl>
                                      </p:cBhvr>
                                    </p:animEffect>
                                  </p:childTnLst>
                                </p:cTn>
                              </p:par>
                              <p:par>
                                <p:cTn id="68" presetID="10" presetClass="entr" presetSubtype="0" fill="hold" nodeType="withEffect">
                                  <p:stCondLst>
                                    <p:cond delay="1750"/>
                                  </p:stCondLst>
                                  <p:childTnLst>
                                    <p:set>
                                      <p:cBhvr>
                                        <p:cTn id="69" dur="1" fill="hold">
                                          <p:stCondLst>
                                            <p:cond delay="0"/>
                                          </p:stCondLst>
                                        </p:cTn>
                                        <p:tgtEl>
                                          <p:spTgt spid="72"/>
                                        </p:tgtEl>
                                        <p:attrNameLst>
                                          <p:attrName>style.visibility</p:attrName>
                                        </p:attrNameLst>
                                      </p:cBhvr>
                                      <p:to>
                                        <p:strVal val="visible"/>
                                      </p:to>
                                    </p:set>
                                    <p:animEffect transition="in" filter="fade">
                                      <p:cBhvr>
                                        <p:cTn id="70" dur="500"/>
                                        <p:tgtEl>
                                          <p:spTgt spid="72"/>
                                        </p:tgtEl>
                                      </p:cBhvr>
                                    </p:animEffect>
                                  </p:childTnLst>
                                </p:cTn>
                              </p:par>
                              <p:par>
                                <p:cTn id="71" presetID="10" presetClass="entr" presetSubtype="0" fill="hold" nodeType="withEffect">
                                  <p:stCondLst>
                                    <p:cond delay="175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nodeType="withEffect">
                                  <p:stCondLst>
                                    <p:cond delay="1750"/>
                                  </p:stCondLst>
                                  <p:childTnLst>
                                    <p:set>
                                      <p:cBhvr>
                                        <p:cTn id="75" dur="1" fill="hold">
                                          <p:stCondLst>
                                            <p:cond delay="0"/>
                                          </p:stCondLst>
                                        </p:cTn>
                                        <p:tgtEl>
                                          <p:spTgt spid="65"/>
                                        </p:tgtEl>
                                        <p:attrNameLst>
                                          <p:attrName>style.visibility</p:attrName>
                                        </p:attrNameLst>
                                      </p:cBhvr>
                                      <p:to>
                                        <p:strVal val="visible"/>
                                      </p:to>
                                    </p:set>
                                    <p:animEffect transition="in" filter="fade">
                                      <p:cBhvr>
                                        <p:cTn id="76" dur="500"/>
                                        <p:tgtEl>
                                          <p:spTgt spid="65"/>
                                        </p:tgtEl>
                                      </p:cBhvr>
                                    </p:animEffect>
                                  </p:childTnLst>
                                </p:cTn>
                              </p:par>
                              <p:par>
                                <p:cTn id="77" presetID="10" presetClass="entr" presetSubtype="0" fill="hold" nodeType="withEffect">
                                  <p:stCondLst>
                                    <p:cond delay="1750"/>
                                  </p:stCondLst>
                                  <p:childTnLst>
                                    <p:set>
                                      <p:cBhvr>
                                        <p:cTn id="78" dur="1" fill="hold">
                                          <p:stCondLst>
                                            <p:cond delay="0"/>
                                          </p:stCondLst>
                                        </p:cTn>
                                        <p:tgtEl>
                                          <p:spTgt spid="59"/>
                                        </p:tgtEl>
                                        <p:attrNameLst>
                                          <p:attrName>style.visibility</p:attrName>
                                        </p:attrNameLst>
                                      </p:cBhvr>
                                      <p:to>
                                        <p:strVal val="visible"/>
                                      </p:to>
                                    </p:set>
                                    <p:animEffect transition="in" filter="fade">
                                      <p:cBhvr>
                                        <p:cTn id="79" dur="500"/>
                                        <p:tgtEl>
                                          <p:spTgt spid="59"/>
                                        </p:tgtEl>
                                      </p:cBhvr>
                                    </p:animEffect>
                                  </p:childTnLst>
                                </p:cTn>
                              </p:par>
                              <p:par>
                                <p:cTn id="80" presetID="10" presetClass="entr" presetSubtype="0" fill="hold" nodeType="withEffect">
                                  <p:stCondLst>
                                    <p:cond delay="1750"/>
                                  </p:stCondLst>
                                  <p:childTnLst>
                                    <p:set>
                                      <p:cBhvr>
                                        <p:cTn id="81" dur="1" fill="hold">
                                          <p:stCondLst>
                                            <p:cond delay="0"/>
                                          </p:stCondLst>
                                        </p:cTn>
                                        <p:tgtEl>
                                          <p:spTgt spid="61"/>
                                        </p:tgtEl>
                                        <p:attrNameLst>
                                          <p:attrName>style.visibility</p:attrName>
                                        </p:attrNameLst>
                                      </p:cBhvr>
                                      <p:to>
                                        <p:strVal val="visible"/>
                                      </p:to>
                                    </p:set>
                                    <p:animEffect transition="in" filter="fade">
                                      <p:cBhvr>
                                        <p:cTn id="82" dur="500"/>
                                        <p:tgtEl>
                                          <p:spTgt spid="61"/>
                                        </p:tgtEl>
                                      </p:cBhvr>
                                    </p:animEffect>
                                  </p:childTnLst>
                                </p:cTn>
                              </p:par>
                              <p:par>
                                <p:cTn id="83" presetID="10" presetClass="entr" presetSubtype="0" fill="hold" nodeType="withEffect">
                                  <p:stCondLst>
                                    <p:cond delay="1750"/>
                                  </p:stCondLst>
                                  <p:childTnLst>
                                    <p:set>
                                      <p:cBhvr>
                                        <p:cTn id="84" dur="1" fill="hold">
                                          <p:stCondLst>
                                            <p:cond delay="0"/>
                                          </p:stCondLst>
                                        </p:cTn>
                                        <p:tgtEl>
                                          <p:spTgt spid="63"/>
                                        </p:tgtEl>
                                        <p:attrNameLst>
                                          <p:attrName>style.visibility</p:attrName>
                                        </p:attrNameLst>
                                      </p:cBhvr>
                                      <p:to>
                                        <p:strVal val="visible"/>
                                      </p:to>
                                    </p:set>
                                    <p:animEffect transition="in" filter="fade">
                                      <p:cBhvr>
                                        <p:cTn id="8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51" grpId="0"/>
      <p:bldP spid="52" grpId="0"/>
      <p:bldP spid="53" grpId="0"/>
      <p:bldP spid="54" grpId="0"/>
      <p:bldP spid="55" grpId="0"/>
      <p:bldP spid="56" grpId="0"/>
      <p:bldP spid="57" grpId="0"/>
      <p:bldP spid="67" grpId="0"/>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a:ext>
            </a:extLst>
          </a:blip>
          <a:stretch>
            <a:fillRect/>
          </a:stretch>
        </p:blipFill>
        <p:spPr>
          <a:xfrm>
            <a:off x="295081" y="63383"/>
            <a:ext cx="8151369" cy="5651617"/>
          </a:xfrm>
          <a:prstGeom prst="rect">
            <a:avLst/>
          </a:prstGeom>
          <a:ln>
            <a:noFill/>
          </a:ln>
          <a:effectLst>
            <a:outerShdw blurRad="292100" dist="139700" dir="2700000" algn="tl" rotWithShape="0">
              <a:srgbClr val="333333">
                <a:alpha val="65000"/>
              </a:srgbClr>
            </a:outerShdw>
          </a:effectLst>
        </p:spPr>
      </p:pic>
      <p:sp>
        <p:nvSpPr>
          <p:cNvPr id="3" name="椭圆 7"/>
          <p:cNvSpPr>
            <a:spLocks noChangeArrowheads="1"/>
          </p:cNvSpPr>
          <p:nvPr/>
        </p:nvSpPr>
        <p:spPr bwMode="auto">
          <a:xfrm>
            <a:off x="1218390" y="1518207"/>
            <a:ext cx="2589108" cy="2589108"/>
          </a:xfrm>
          <a:prstGeom prst="ellipse">
            <a:avLst/>
          </a:prstGeom>
          <a:solidFill>
            <a:schemeClr val="accent2"/>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4" name="椭圆 6"/>
          <p:cNvSpPr>
            <a:spLocks noChangeArrowheads="1"/>
          </p:cNvSpPr>
          <p:nvPr/>
        </p:nvSpPr>
        <p:spPr bwMode="auto">
          <a:xfrm>
            <a:off x="1425937" y="1725007"/>
            <a:ext cx="2174015" cy="2175508"/>
          </a:xfrm>
          <a:prstGeom prst="ellipse">
            <a:avLst/>
          </a:prstGeom>
          <a:solidFill>
            <a:schemeClr val="accent1"/>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 name="椭圆 5"/>
          <p:cNvSpPr>
            <a:spLocks noChangeArrowheads="1"/>
          </p:cNvSpPr>
          <p:nvPr/>
        </p:nvSpPr>
        <p:spPr bwMode="auto">
          <a:xfrm>
            <a:off x="1599143" y="1898212"/>
            <a:ext cx="1827606" cy="1829099"/>
          </a:xfrm>
          <a:prstGeom prst="ellipse">
            <a:avLst/>
          </a:prstGeom>
          <a:solidFill>
            <a:schemeClr val="accent3"/>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6" name="椭圆 4"/>
          <p:cNvSpPr>
            <a:spLocks noChangeArrowheads="1"/>
          </p:cNvSpPr>
          <p:nvPr/>
        </p:nvSpPr>
        <p:spPr bwMode="auto">
          <a:xfrm>
            <a:off x="1802210" y="2101279"/>
            <a:ext cx="1421471" cy="1422965"/>
          </a:xfrm>
          <a:prstGeom prst="ellipse">
            <a:avLst/>
          </a:prstGeom>
          <a:solidFill>
            <a:schemeClr val="accent4"/>
          </a:solidFill>
          <a:ln w="76200" cap="flat" cmpd="sng">
            <a:solidFill>
              <a:srgbClr val="F6F6F6"/>
            </a:solidFill>
            <a:round/>
            <a:headEnd/>
            <a:tailEnd/>
          </a:ln>
        </p:spPr>
        <p:txBody>
          <a:bodyPr anchor="ctr"/>
          <a:lstStyle/>
          <a:p>
            <a:pPr defTabSz="910228">
              <a:defRPr/>
            </a:pPr>
            <a:endParaRPr lang="zh-CN" altLang="zh-CN">
              <a:solidFill>
                <a:srgbClr val="FFFFFF"/>
              </a:solidFill>
              <a:latin typeface="宋体" pitchFamily="2" charset="-122"/>
              <a:sym typeface="宋体" pitchFamily="2" charset="-122"/>
            </a:endParaRPr>
          </a:p>
        </p:txBody>
      </p:sp>
      <p:sp>
        <p:nvSpPr>
          <p:cNvPr id="7" name="椭圆 3"/>
          <p:cNvSpPr>
            <a:spLocks noChangeArrowheads="1"/>
          </p:cNvSpPr>
          <p:nvPr/>
        </p:nvSpPr>
        <p:spPr bwMode="auto">
          <a:xfrm>
            <a:off x="2005278" y="2304346"/>
            <a:ext cx="1015337" cy="1016830"/>
          </a:xfrm>
          <a:prstGeom prst="ellipse">
            <a:avLst/>
          </a:prstGeom>
          <a:solidFill>
            <a:schemeClr val="accent5"/>
          </a:solidFill>
          <a:ln w="76200" cap="flat" cmpd="sng">
            <a:solidFill>
              <a:srgbClr val="F6F6F6"/>
            </a:solidFill>
            <a:round/>
            <a:headEnd/>
            <a:tailEnd/>
          </a:ln>
        </p:spPr>
        <p:txBody>
          <a:bodyPr anchor="ctr"/>
          <a:lstStyle/>
          <a:p>
            <a:pPr defTabSz="910228">
              <a:defRPr/>
            </a:pPr>
            <a:r>
              <a:rPr lang="en-US" altLang="zh-CN" sz="7524" dirty="0">
                <a:solidFill>
                  <a:srgbClr val="F8F8F8"/>
                </a:solidFill>
                <a:sym typeface="Arial" pitchFamily="34" charset="0"/>
              </a:rPr>
              <a:t>1</a:t>
            </a:r>
            <a:endParaRPr lang="zh-CN" altLang="en-US" sz="7524" dirty="0">
              <a:solidFill>
                <a:srgbClr val="F8F8F8"/>
              </a:solidFill>
              <a:sym typeface="Arial" pitchFamily="34" charset="0"/>
            </a:endParaRPr>
          </a:p>
        </p:txBody>
      </p:sp>
      <p:sp>
        <p:nvSpPr>
          <p:cNvPr id="8" name="矩形 7"/>
          <p:cNvSpPr/>
          <p:nvPr/>
        </p:nvSpPr>
        <p:spPr>
          <a:xfrm>
            <a:off x="3807498" y="2238573"/>
            <a:ext cx="2725426" cy="584775"/>
          </a:xfrm>
          <a:prstGeom prst="rect">
            <a:avLst/>
          </a:prstGeom>
        </p:spPr>
        <p:txBody>
          <a:bodyPr wrap="none">
            <a:spAutoFit/>
          </a:bodyPr>
          <a:lstStyle/>
          <a:p>
            <a:r>
              <a:rPr lang="zh-CN" altLang="en-US" sz="2400" b="1" dirty="0"/>
              <a:t> </a:t>
            </a:r>
            <a:r>
              <a:rPr lang="zh-CN" altLang="en-US" sz="3200" b="1" dirty="0"/>
              <a:t>输入您的标题</a:t>
            </a:r>
          </a:p>
        </p:txBody>
      </p:sp>
      <p:sp>
        <p:nvSpPr>
          <p:cNvPr id="10" name="矩形 9"/>
          <p:cNvSpPr/>
          <p:nvPr/>
        </p:nvSpPr>
        <p:spPr>
          <a:xfrm>
            <a:off x="3980703" y="2812761"/>
            <a:ext cx="2350323" cy="461665"/>
          </a:xfrm>
          <a:prstGeom prst="rect">
            <a:avLst/>
          </a:prstGeom>
        </p:spPr>
        <p:txBody>
          <a:bodyPr wrap="none">
            <a:spAutoFit/>
          </a:bodyPr>
          <a:lstStyle/>
          <a:p>
            <a:r>
              <a:rPr lang="zh-CN" altLang="en-US" sz="2400" b="1" dirty="0"/>
              <a:t>请输入您的内容</a:t>
            </a:r>
          </a:p>
        </p:txBody>
      </p:sp>
    </p:spTree>
    <p:extLst>
      <p:ext uri="{BB962C8B-B14F-4D97-AF65-F5344CB8AC3E}">
        <p14:creationId xmlns:p14="http://schemas.microsoft.com/office/powerpoint/2010/main" val="5089728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par>
                                <p:cTn id="13" presetID="21" presetClass="entr" presetSubtype="1"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par>
                                <p:cTn id="16" presetID="21" presetClass="entr" presetSubtype="1" fill="hold" grpId="0" nodeType="withEffect">
                                  <p:stCondLst>
                                    <p:cond delay="100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2000"/>
                                        <p:tgtEl>
                                          <p:spTgt spid="5"/>
                                        </p:tgtEl>
                                      </p:cBhvr>
                                    </p:animEffect>
                                  </p:childTnLst>
                                </p:cTn>
                              </p:par>
                              <p:par>
                                <p:cTn id="19" presetID="21" presetClass="entr" presetSubtype="1" fill="hold" nodeType="withEffect">
                                  <p:stCondLst>
                                    <p:cond delay="1500"/>
                                  </p:stCondLst>
                                  <p:childTnLst>
                                    <p:set>
                                      <p:cBhvr>
                                        <p:cTn id="20" dur="1" fill="hold">
                                          <p:stCondLst>
                                            <p:cond delay="0"/>
                                          </p:stCondLst>
                                        </p:cTn>
                                        <p:tgtEl>
                                          <p:spTgt spid="6"/>
                                        </p:tgtEl>
                                        <p:attrNameLst>
                                          <p:attrName>style.visibility</p:attrName>
                                        </p:attrNameLst>
                                      </p:cBhvr>
                                      <p:to>
                                        <p:strVal val="visible"/>
                                      </p:to>
                                    </p:set>
                                    <p:animEffect transition="in" filter="wheel(1)">
                                      <p:cBhvr>
                                        <p:cTn id="21" dur="2000"/>
                                        <p:tgtEl>
                                          <p:spTgt spid="6"/>
                                        </p:tgtEl>
                                      </p:cBhvr>
                                    </p:animEffect>
                                  </p:childTnLst>
                                </p:cTn>
                              </p:par>
                              <p:par>
                                <p:cTn id="22" presetID="21" presetClass="entr" presetSubtype="1" fill="hold" grpId="0" nodeType="withEffect">
                                  <p:stCondLst>
                                    <p:cond delay="2000"/>
                                  </p:stCondLst>
                                  <p:childTnLst>
                                    <p:set>
                                      <p:cBhvr>
                                        <p:cTn id="23" dur="1" fill="hold">
                                          <p:stCondLst>
                                            <p:cond delay="0"/>
                                          </p:stCondLst>
                                        </p:cTn>
                                        <p:tgtEl>
                                          <p:spTgt spid="7"/>
                                        </p:tgtEl>
                                        <p:attrNameLst>
                                          <p:attrName>style.visibility</p:attrName>
                                        </p:attrNameLst>
                                      </p:cBhvr>
                                      <p:to>
                                        <p:strVal val="visible"/>
                                      </p:to>
                                    </p:set>
                                    <p:animEffect transition="in" filter="wheel(1)">
                                      <p:cBhvr>
                                        <p:cTn id="24" dur="20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arn(inVertical)">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autoUpdateAnimBg="0"/>
      <p:bldP spid="4" grpId="0" bldLvl="0" animBg="1" autoUpdateAnimBg="0"/>
      <p:bldP spid="5" grpId="0" bldLvl="0" animBg="1" autoUpdateAnimBg="0"/>
      <p:bldP spid="7" grpId="0" bldLvl="0" animBg="1" autoUpdateAnimBg="0"/>
      <p:bldP spid="8"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그룹 147"/>
          <p:cNvGrpSpPr/>
          <p:nvPr/>
        </p:nvGrpSpPr>
        <p:grpSpPr>
          <a:xfrm>
            <a:off x="3521791" y="3548529"/>
            <a:ext cx="2100419" cy="1179423"/>
            <a:chOff x="5649913" y="2916238"/>
            <a:chExt cx="3074988" cy="2230438"/>
          </a:xfrm>
          <a:effectLst>
            <a:outerShdw dist="38100" dir="5400000" algn="ctr" rotWithShape="0">
              <a:srgbClr val="000000">
                <a:alpha val="10000"/>
              </a:srgbClr>
            </a:outerShdw>
          </a:effectLst>
        </p:grpSpPr>
        <p:sp>
          <p:nvSpPr>
            <p:cNvPr id="5" name="Freeform 11"/>
            <p:cNvSpPr>
              <a:spLocks/>
            </p:cNvSpPr>
            <p:nvPr/>
          </p:nvSpPr>
          <p:spPr bwMode="auto">
            <a:xfrm>
              <a:off x="5649913" y="2916238"/>
              <a:ext cx="3074988" cy="1403350"/>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pattFill prst="dkDnDiag">
              <a:fgClr>
                <a:schemeClr val="accent4">
                  <a:lumMod val="50000"/>
                </a:schemeClr>
              </a:fgClr>
              <a:bgClr>
                <a:schemeClr val="accent4">
                  <a:lumMod val="75000"/>
                </a:schemeClr>
              </a:bgClr>
            </a:pattFill>
            <a:ln w="3175">
              <a:noFill/>
            </a:ln>
            <a:extLst/>
          </p:spPr>
          <p:txBody>
            <a:bodyPr vert="horz" wrap="square" lIns="68580" tIns="34290" rIns="68580" bIns="34290" numCol="1" anchor="t" anchorCtr="0" compatLnSpc="1">
              <a:prstTxWarp prst="textNoShape">
                <a:avLst/>
              </a:prstTxWarp>
            </a:bodyPr>
            <a:lstStyle/>
            <a:p>
              <a:endParaRPr lang="ko-KR" altLang="en-US" sz="2100" dirty="0">
                <a:solidFill>
                  <a:srgbClr val="FFFFFF"/>
                </a:solidFill>
              </a:endParaRPr>
            </a:p>
          </p:txBody>
        </p:sp>
        <p:sp>
          <p:nvSpPr>
            <p:cNvPr id="6" name="Freeform 12"/>
            <p:cNvSpPr>
              <a:spLocks noEditPoints="1"/>
            </p:cNvSpPr>
            <p:nvPr/>
          </p:nvSpPr>
          <p:spPr bwMode="auto">
            <a:xfrm>
              <a:off x="5649913" y="2916238"/>
              <a:ext cx="3074988" cy="1658938"/>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4">
                <a:lumMod val="75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2100" dirty="0">
                <a:solidFill>
                  <a:srgbClr val="FFFFFF"/>
                </a:solidFill>
              </a:endParaRPr>
            </a:p>
          </p:txBody>
        </p:sp>
        <p:sp>
          <p:nvSpPr>
            <p:cNvPr id="7" name="Freeform 13"/>
            <p:cNvSpPr>
              <a:spLocks/>
            </p:cNvSpPr>
            <p:nvPr/>
          </p:nvSpPr>
          <p:spPr bwMode="auto">
            <a:xfrm>
              <a:off x="5649913" y="3744913"/>
              <a:ext cx="3074988" cy="1401763"/>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4"/>
            </a:solidFill>
            <a:ln w="3175">
              <a:noFill/>
            </a:ln>
            <a:extLst/>
          </p:spPr>
          <p:txBody>
            <a:bodyPr vert="horz" wrap="square" lIns="0" tIns="0" rIns="0" bIns="0" numCol="1" anchor="ctr" anchorCtr="0" compatLnSpc="1">
              <a:prstTxWarp prst="textNoShape">
                <a:avLst/>
              </a:prstTxWarp>
            </a:bodyPr>
            <a:lstStyle/>
            <a:p>
              <a:pPr algn="ctr">
                <a:spcAft>
                  <a:spcPts val="225"/>
                </a:spcAft>
              </a:pPr>
              <a:endParaRPr lang="en-US" altLang="ko-KR" sz="1200" b="1" dirty="0">
                <a:solidFill>
                  <a:srgbClr val="FFFFFF"/>
                </a:solidFill>
                <a:ea typeface="Roboto Condensed Regular"/>
              </a:endParaRPr>
            </a:p>
            <a:p>
              <a:pPr algn="ctr">
                <a:spcAft>
                  <a:spcPts val="225"/>
                </a:spcAft>
              </a:pPr>
              <a:endParaRPr lang="en-US" altLang="ko-KR" sz="1200" b="1" dirty="0">
                <a:solidFill>
                  <a:srgbClr val="FFFFFF"/>
                </a:solidFill>
                <a:ea typeface="Roboto Condensed Regular"/>
              </a:endParaRPr>
            </a:p>
            <a:p>
              <a:pPr algn="ctr">
                <a:spcAft>
                  <a:spcPts val="225"/>
                </a:spcAft>
              </a:pPr>
              <a:r>
                <a:rPr lang="en-US" altLang="ko-KR" sz="1200" b="1" dirty="0">
                  <a:solidFill>
                    <a:srgbClr val="FFFFFF"/>
                  </a:solidFill>
                  <a:ea typeface="Roboto Condensed Regular"/>
                </a:rPr>
                <a:t>04</a:t>
              </a:r>
              <a:endParaRPr lang="ko-KR" altLang="en-US" sz="1200" b="1" dirty="0">
                <a:solidFill>
                  <a:srgbClr val="FFFFFF"/>
                </a:solidFill>
                <a:ea typeface="Roboto Condensed Regular"/>
              </a:endParaRPr>
            </a:p>
          </p:txBody>
        </p:sp>
      </p:grpSp>
      <p:grpSp>
        <p:nvGrpSpPr>
          <p:cNvPr id="8" name="그룹 133"/>
          <p:cNvGrpSpPr/>
          <p:nvPr/>
        </p:nvGrpSpPr>
        <p:grpSpPr>
          <a:xfrm>
            <a:off x="3521791" y="2930001"/>
            <a:ext cx="2100419" cy="1179423"/>
            <a:chOff x="5649913" y="2916238"/>
            <a:chExt cx="3074988" cy="2230438"/>
          </a:xfrm>
          <a:effectLst>
            <a:outerShdw dist="38100" dir="5400000" algn="ctr" rotWithShape="0">
              <a:srgbClr val="000000">
                <a:alpha val="10000"/>
              </a:srgbClr>
            </a:outerShdw>
          </a:effectLst>
        </p:grpSpPr>
        <p:sp>
          <p:nvSpPr>
            <p:cNvPr id="9" name="Freeform 11"/>
            <p:cNvSpPr>
              <a:spLocks/>
            </p:cNvSpPr>
            <p:nvPr/>
          </p:nvSpPr>
          <p:spPr bwMode="auto">
            <a:xfrm>
              <a:off x="5649913" y="2916238"/>
              <a:ext cx="3074988" cy="1403350"/>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pattFill prst="dkDnDiag">
              <a:fgClr>
                <a:schemeClr val="accent3">
                  <a:lumMod val="50000"/>
                </a:schemeClr>
              </a:fgClr>
              <a:bgClr>
                <a:schemeClr val="accent3">
                  <a:lumMod val="75000"/>
                </a:schemeClr>
              </a:bgClr>
            </a:pattFill>
            <a:ln w="3175">
              <a:noFill/>
            </a:ln>
            <a:extLst/>
          </p:spPr>
          <p:txBody>
            <a:bodyPr vert="horz" wrap="square" lIns="68580" tIns="34290" rIns="68580" bIns="34290" numCol="1" anchor="t" anchorCtr="0" compatLnSpc="1">
              <a:prstTxWarp prst="textNoShape">
                <a:avLst/>
              </a:prstTxWarp>
            </a:bodyPr>
            <a:lstStyle/>
            <a:p>
              <a:endParaRPr lang="ko-KR" altLang="en-US" sz="2100" dirty="0">
                <a:solidFill>
                  <a:srgbClr val="FFFFFF"/>
                </a:solidFill>
              </a:endParaRPr>
            </a:p>
          </p:txBody>
        </p:sp>
        <p:sp>
          <p:nvSpPr>
            <p:cNvPr id="10" name="Freeform 12"/>
            <p:cNvSpPr>
              <a:spLocks noEditPoints="1"/>
            </p:cNvSpPr>
            <p:nvPr/>
          </p:nvSpPr>
          <p:spPr bwMode="auto">
            <a:xfrm>
              <a:off x="5649913" y="2916238"/>
              <a:ext cx="3074988" cy="1658938"/>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3">
                <a:lumMod val="75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2100" dirty="0">
                <a:solidFill>
                  <a:srgbClr val="FFFFFF"/>
                </a:solidFill>
              </a:endParaRPr>
            </a:p>
          </p:txBody>
        </p:sp>
        <p:sp>
          <p:nvSpPr>
            <p:cNvPr id="11" name="Freeform 13"/>
            <p:cNvSpPr>
              <a:spLocks/>
            </p:cNvSpPr>
            <p:nvPr/>
          </p:nvSpPr>
          <p:spPr bwMode="auto">
            <a:xfrm>
              <a:off x="5649913" y="3744913"/>
              <a:ext cx="3074988" cy="1401763"/>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3"/>
            </a:solidFill>
            <a:ln w="3175">
              <a:noFill/>
            </a:ln>
            <a:extLst/>
          </p:spPr>
          <p:txBody>
            <a:bodyPr vert="horz" wrap="square" lIns="0" tIns="0" rIns="0" bIns="0" numCol="1" anchor="ctr" anchorCtr="0" compatLnSpc="1">
              <a:prstTxWarp prst="textNoShape">
                <a:avLst/>
              </a:prstTxWarp>
            </a:bodyPr>
            <a:lstStyle/>
            <a:p>
              <a:pPr algn="ctr">
                <a:spcAft>
                  <a:spcPts val="225"/>
                </a:spcAft>
              </a:pPr>
              <a:endParaRPr lang="en-US" altLang="ko-KR" sz="1200" b="1" dirty="0">
                <a:solidFill>
                  <a:srgbClr val="FFFFFF"/>
                </a:solidFill>
                <a:ea typeface="Roboto Condensed Regular"/>
              </a:endParaRPr>
            </a:p>
            <a:p>
              <a:pPr algn="ctr">
                <a:spcAft>
                  <a:spcPts val="225"/>
                </a:spcAft>
              </a:pPr>
              <a:endParaRPr lang="en-US" altLang="ko-KR" sz="1200" b="1" dirty="0">
                <a:solidFill>
                  <a:srgbClr val="FFFFFF"/>
                </a:solidFill>
                <a:ea typeface="Roboto Condensed Regular"/>
              </a:endParaRPr>
            </a:p>
            <a:p>
              <a:pPr algn="ctr">
                <a:spcAft>
                  <a:spcPts val="225"/>
                </a:spcAft>
              </a:pPr>
              <a:r>
                <a:rPr lang="en-US" altLang="ko-KR" sz="1200" b="1" dirty="0">
                  <a:solidFill>
                    <a:srgbClr val="FFFFFF"/>
                  </a:solidFill>
                  <a:ea typeface="Roboto Condensed Regular"/>
                </a:rPr>
                <a:t>03</a:t>
              </a:r>
              <a:endParaRPr lang="ko-KR" altLang="en-US" sz="1200" b="1" dirty="0">
                <a:solidFill>
                  <a:srgbClr val="FFFFFF"/>
                </a:solidFill>
                <a:ea typeface="Roboto Condensed Regular"/>
              </a:endParaRPr>
            </a:p>
          </p:txBody>
        </p:sp>
      </p:grpSp>
      <p:grpSp>
        <p:nvGrpSpPr>
          <p:cNvPr id="12" name="그룹 99"/>
          <p:cNvGrpSpPr/>
          <p:nvPr/>
        </p:nvGrpSpPr>
        <p:grpSpPr>
          <a:xfrm>
            <a:off x="3521791" y="2311472"/>
            <a:ext cx="2100419" cy="1179423"/>
            <a:chOff x="5649913" y="2916238"/>
            <a:chExt cx="3074988" cy="2230438"/>
          </a:xfrm>
          <a:effectLst>
            <a:outerShdw dist="38100" dir="5400000" algn="ctr" rotWithShape="0">
              <a:srgbClr val="000000">
                <a:alpha val="10000"/>
              </a:srgbClr>
            </a:outerShdw>
          </a:effectLst>
        </p:grpSpPr>
        <p:sp>
          <p:nvSpPr>
            <p:cNvPr id="13" name="Freeform 11"/>
            <p:cNvSpPr>
              <a:spLocks/>
            </p:cNvSpPr>
            <p:nvPr/>
          </p:nvSpPr>
          <p:spPr bwMode="auto">
            <a:xfrm>
              <a:off x="5649913" y="2916238"/>
              <a:ext cx="3074988" cy="1403350"/>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pattFill prst="dkDnDiag">
              <a:fgClr>
                <a:schemeClr val="accent2">
                  <a:lumMod val="50000"/>
                </a:schemeClr>
              </a:fgClr>
              <a:bgClr>
                <a:schemeClr val="accent2">
                  <a:lumMod val="75000"/>
                </a:schemeClr>
              </a:bgClr>
            </a:pattFill>
            <a:ln w="3175">
              <a:noFill/>
            </a:ln>
            <a:extLst/>
          </p:spPr>
          <p:txBody>
            <a:bodyPr vert="horz" wrap="square" lIns="68580" tIns="34290" rIns="68580" bIns="34290" numCol="1" anchor="t" anchorCtr="0" compatLnSpc="1">
              <a:prstTxWarp prst="textNoShape">
                <a:avLst/>
              </a:prstTxWarp>
            </a:bodyPr>
            <a:lstStyle/>
            <a:p>
              <a:endParaRPr lang="ko-KR" altLang="en-US" sz="2100" dirty="0">
                <a:solidFill>
                  <a:srgbClr val="FFFFFF"/>
                </a:solidFill>
              </a:endParaRPr>
            </a:p>
          </p:txBody>
        </p:sp>
        <p:sp>
          <p:nvSpPr>
            <p:cNvPr id="14" name="Freeform 12"/>
            <p:cNvSpPr>
              <a:spLocks noEditPoints="1"/>
            </p:cNvSpPr>
            <p:nvPr/>
          </p:nvSpPr>
          <p:spPr bwMode="auto">
            <a:xfrm>
              <a:off x="5649913" y="2916238"/>
              <a:ext cx="3074988" cy="1658938"/>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2">
                <a:lumMod val="75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2100" dirty="0">
                <a:solidFill>
                  <a:srgbClr val="FFFFFF"/>
                </a:solidFill>
              </a:endParaRPr>
            </a:p>
          </p:txBody>
        </p:sp>
        <p:sp>
          <p:nvSpPr>
            <p:cNvPr id="15" name="Freeform 13"/>
            <p:cNvSpPr>
              <a:spLocks/>
            </p:cNvSpPr>
            <p:nvPr/>
          </p:nvSpPr>
          <p:spPr bwMode="auto">
            <a:xfrm>
              <a:off x="5649913" y="3744913"/>
              <a:ext cx="3074988" cy="1401763"/>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2"/>
            </a:solidFill>
            <a:ln w="3175">
              <a:noFill/>
            </a:ln>
            <a:extLst/>
          </p:spPr>
          <p:txBody>
            <a:bodyPr vert="horz" wrap="square" lIns="0" tIns="0" rIns="0" bIns="0" numCol="1" anchor="ctr" anchorCtr="0" compatLnSpc="1">
              <a:prstTxWarp prst="textNoShape">
                <a:avLst/>
              </a:prstTxWarp>
            </a:bodyPr>
            <a:lstStyle/>
            <a:p>
              <a:pPr algn="ctr">
                <a:spcAft>
                  <a:spcPts val="225"/>
                </a:spcAft>
              </a:pPr>
              <a:endParaRPr lang="en-US" altLang="ko-KR" sz="1200" b="1" dirty="0">
                <a:solidFill>
                  <a:srgbClr val="FFFFFF"/>
                </a:solidFill>
                <a:ea typeface="Roboto Condensed Regular"/>
              </a:endParaRPr>
            </a:p>
            <a:p>
              <a:pPr algn="ctr">
                <a:spcAft>
                  <a:spcPts val="225"/>
                </a:spcAft>
              </a:pPr>
              <a:endParaRPr lang="en-US" altLang="ko-KR" sz="1200" b="1" dirty="0">
                <a:solidFill>
                  <a:srgbClr val="FFFFFF"/>
                </a:solidFill>
                <a:ea typeface="Roboto Condensed Regular"/>
              </a:endParaRPr>
            </a:p>
            <a:p>
              <a:pPr algn="ctr">
                <a:spcAft>
                  <a:spcPts val="225"/>
                </a:spcAft>
              </a:pPr>
              <a:r>
                <a:rPr lang="en-US" altLang="ko-KR" sz="1200" b="1" dirty="0">
                  <a:solidFill>
                    <a:srgbClr val="FFFFFF"/>
                  </a:solidFill>
                  <a:ea typeface="Roboto Condensed Regular"/>
                </a:rPr>
                <a:t>02</a:t>
              </a:r>
              <a:endParaRPr lang="ko-KR" altLang="en-US" sz="1200" b="1" dirty="0">
                <a:solidFill>
                  <a:srgbClr val="FFFFFF"/>
                </a:solidFill>
                <a:ea typeface="Roboto Condensed Regular"/>
              </a:endParaRPr>
            </a:p>
          </p:txBody>
        </p:sp>
      </p:grpSp>
      <p:grpSp>
        <p:nvGrpSpPr>
          <p:cNvPr id="16" name="그룹 78"/>
          <p:cNvGrpSpPr/>
          <p:nvPr/>
        </p:nvGrpSpPr>
        <p:grpSpPr>
          <a:xfrm>
            <a:off x="3521791" y="1692944"/>
            <a:ext cx="2100419" cy="1179423"/>
            <a:chOff x="5649913" y="2916238"/>
            <a:chExt cx="3074988" cy="2230438"/>
          </a:xfrm>
          <a:effectLst>
            <a:outerShdw dist="38100" dir="5400000" algn="ctr" rotWithShape="0">
              <a:srgbClr val="000000">
                <a:alpha val="10000"/>
              </a:srgbClr>
            </a:outerShdw>
          </a:effectLst>
        </p:grpSpPr>
        <p:sp>
          <p:nvSpPr>
            <p:cNvPr id="17" name="Freeform 11"/>
            <p:cNvSpPr>
              <a:spLocks/>
            </p:cNvSpPr>
            <p:nvPr/>
          </p:nvSpPr>
          <p:spPr bwMode="auto">
            <a:xfrm>
              <a:off x="5649913" y="2916238"/>
              <a:ext cx="3074988" cy="1403350"/>
            </a:xfrm>
            <a:custGeom>
              <a:avLst/>
              <a:gdLst>
                <a:gd name="T0" fmla="*/ 985 w 985"/>
                <a:gd name="T1" fmla="*/ 265 h 449"/>
                <a:gd name="T2" fmla="*/ 492 w 985"/>
                <a:gd name="T3" fmla="*/ 0 h 449"/>
                <a:gd name="T4" fmla="*/ 0 w 985"/>
                <a:gd name="T5" fmla="*/ 265 h 449"/>
                <a:gd name="T6" fmla="*/ 0 w 985"/>
                <a:gd name="T7" fmla="*/ 449 h 449"/>
                <a:gd name="T8" fmla="*/ 492 w 985"/>
                <a:gd name="T9" fmla="*/ 183 h 449"/>
                <a:gd name="T10" fmla="*/ 985 w 985"/>
                <a:gd name="T11" fmla="*/ 449 h 449"/>
                <a:gd name="T12" fmla="*/ 985 w 985"/>
                <a:gd name="T13" fmla="*/ 265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265"/>
                  </a:moveTo>
                  <a:cubicBezTo>
                    <a:pt x="985" y="119"/>
                    <a:pt x="764" y="0"/>
                    <a:pt x="492" y="0"/>
                  </a:cubicBezTo>
                  <a:cubicBezTo>
                    <a:pt x="220" y="0"/>
                    <a:pt x="0" y="119"/>
                    <a:pt x="0" y="265"/>
                  </a:cubicBezTo>
                  <a:cubicBezTo>
                    <a:pt x="0" y="449"/>
                    <a:pt x="0" y="449"/>
                    <a:pt x="0" y="449"/>
                  </a:cubicBezTo>
                  <a:cubicBezTo>
                    <a:pt x="0" y="302"/>
                    <a:pt x="220" y="183"/>
                    <a:pt x="492" y="183"/>
                  </a:cubicBezTo>
                  <a:cubicBezTo>
                    <a:pt x="764" y="183"/>
                    <a:pt x="985" y="302"/>
                    <a:pt x="985" y="449"/>
                  </a:cubicBezTo>
                  <a:lnTo>
                    <a:pt x="985" y="265"/>
                  </a:lnTo>
                  <a:close/>
                </a:path>
              </a:pathLst>
            </a:custGeom>
            <a:pattFill prst="dkDnDiag">
              <a:fgClr>
                <a:schemeClr val="accent1">
                  <a:lumMod val="50000"/>
                </a:schemeClr>
              </a:fgClr>
              <a:bgClr>
                <a:schemeClr val="accent1">
                  <a:lumMod val="75000"/>
                </a:schemeClr>
              </a:bgClr>
            </a:pattFill>
            <a:ln w="3175">
              <a:noFill/>
            </a:ln>
            <a:extLst/>
          </p:spPr>
          <p:txBody>
            <a:bodyPr vert="horz" wrap="square" lIns="68580" tIns="34290" rIns="68580" bIns="34290" numCol="1" anchor="t" anchorCtr="0" compatLnSpc="1">
              <a:prstTxWarp prst="textNoShape">
                <a:avLst/>
              </a:prstTxWarp>
            </a:bodyPr>
            <a:lstStyle/>
            <a:p>
              <a:endParaRPr lang="ko-KR" altLang="en-US" sz="2100" dirty="0">
                <a:solidFill>
                  <a:srgbClr val="FFFFFF"/>
                </a:solidFill>
              </a:endParaRPr>
            </a:p>
          </p:txBody>
        </p:sp>
        <p:sp>
          <p:nvSpPr>
            <p:cNvPr id="18" name="Freeform 12"/>
            <p:cNvSpPr>
              <a:spLocks noEditPoints="1"/>
            </p:cNvSpPr>
            <p:nvPr/>
          </p:nvSpPr>
          <p:spPr bwMode="auto">
            <a:xfrm>
              <a:off x="5649913" y="2916238"/>
              <a:ext cx="3074988" cy="1658937"/>
            </a:xfrm>
            <a:custGeom>
              <a:avLst/>
              <a:gdLst>
                <a:gd name="T0" fmla="*/ 492 w 985"/>
                <a:gd name="T1" fmla="*/ 60 h 531"/>
                <a:gd name="T2" fmla="*/ 925 w 985"/>
                <a:gd name="T3" fmla="*/ 265 h 531"/>
                <a:gd name="T4" fmla="*/ 492 w 985"/>
                <a:gd name="T5" fmla="*/ 471 h 531"/>
                <a:gd name="T6" fmla="*/ 60 w 985"/>
                <a:gd name="T7" fmla="*/ 265 h 531"/>
                <a:gd name="T8" fmla="*/ 492 w 985"/>
                <a:gd name="T9" fmla="*/ 60 h 531"/>
                <a:gd name="T10" fmla="*/ 492 w 985"/>
                <a:gd name="T11" fmla="*/ 0 h 531"/>
                <a:gd name="T12" fmla="*/ 0 w 985"/>
                <a:gd name="T13" fmla="*/ 265 h 531"/>
                <a:gd name="T14" fmla="*/ 492 w 985"/>
                <a:gd name="T15" fmla="*/ 531 h 531"/>
                <a:gd name="T16" fmla="*/ 985 w 985"/>
                <a:gd name="T17" fmla="*/ 265 h 531"/>
                <a:gd name="T18" fmla="*/ 492 w 985"/>
                <a:gd name="T19"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5" h="531">
                  <a:moveTo>
                    <a:pt x="492" y="60"/>
                  </a:moveTo>
                  <a:cubicBezTo>
                    <a:pt x="747" y="60"/>
                    <a:pt x="925" y="168"/>
                    <a:pt x="925" y="265"/>
                  </a:cubicBezTo>
                  <a:cubicBezTo>
                    <a:pt x="925" y="362"/>
                    <a:pt x="747" y="471"/>
                    <a:pt x="492" y="471"/>
                  </a:cubicBezTo>
                  <a:cubicBezTo>
                    <a:pt x="237" y="471"/>
                    <a:pt x="60" y="362"/>
                    <a:pt x="60" y="265"/>
                  </a:cubicBezTo>
                  <a:cubicBezTo>
                    <a:pt x="60" y="168"/>
                    <a:pt x="237" y="60"/>
                    <a:pt x="492" y="60"/>
                  </a:cubicBezTo>
                  <a:moveTo>
                    <a:pt x="492" y="0"/>
                  </a:moveTo>
                  <a:cubicBezTo>
                    <a:pt x="220" y="0"/>
                    <a:pt x="0" y="119"/>
                    <a:pt x="0" y="265"/>
                  </a:cubicBezTo>
                  <a:cubicBezTo>
                    <a:pt x="0" y="412"/>
                    <a:pt x="220" y="531"/>
                    <a:pt x="492" y="531"/>
                  </a:cubicBezTo>
                  <a:cubicBezTo>
                    <a:pt x="764" y="531"/>
                    <a:pt x="985" y="412"/>
                    <a:pt x="985" y="265"/>
                  </a:cubicBezTo>
                  <a:cubicBezTo>
                    <a:pt x="985" y="119"/>
                    <a:pt x="764" y="0"/>
                    <a:pt x="492" y="0"/>
                  </a:cubicBezTo>
                  <a:close/>
                </a:path>
              </a:pathLst>
            </a:custGeom>
            <a:solidFill>
              <a:schemeClr val="accent1">
                <a:lumMod val="75000"/>
              </a:schemeClr>
            </a:solidFill>
            <a:ln w="3175">
              <a:noFill/>
            </a:ln>
            <a:extLst/>
          </p:spPr>
          <p:txBody>
            <a:bodyPr vert="horz" wrap="square" lIns="68580" tIns="34290" rIns="68580" bIns="34290" numCol="1" anchor="t" anchorCtr="0" compatLnSpc="1">
              <a:prstTxWarp prst="textNoShape">
                <a:avLst/>
              </a:prstTxWarp>
            </a:bodyPr>
            <a:lstStyle/>
            <a:p>
              <a:endParaRPr lang="ko-KR" altLang="en-US" sz="2100" dirty="0">
                <a:solidFill>
                  <a:srgbClr val="FFFFFF"/>
                </a:solidFill>
              </a:endParaRPr>
            </a:p>
          </p:txBody>
        </p:sp>
        <p:sp>
          <p:nvSpPr>
            <p:cNvPr id="19" name="Freeform 13"/>
            <p:cNvSpPr>
              <a:spLocks/>
            </p:cNvSpPr>
            <p:nvPr/>
          </p:nvSpPr>
          <p:spPr bwMode="auto">
            <a:xfrm>
              <a:off x="5649913" y="3744913"/>
              <a:ext cx="3074988" cy="1401763"/>
            </a:xfrm>
            <a:custGeom>
              <a:avLst/>
              <a:gdLst>
                <a:gd name="T0" fmla="*/ 985 w 985"/>
                <a:gd name="T1" fmla="*/ 184 h 449"/>
                <a:gd name="T2" fmla="*/ 492 w 985"/>
                <a:gd name="T3" fmla="*/ 449 h 449"/>
                <a:gd name="T4" fmla="*/ 0 w 985"/>
                <a:gd name="T5" fmla="*/ 184 h 449"/>
                <a:gd name="T6" fmla="*/ 0 w 985"/>
                <a:gd name="T7" fmla="*/ 0 h 449"/>
                <a:gd name="T8" fmla="*/ 492 w 985"/>
                <a:gd name="T9" fmla="*/ 266 h 449"/>
                <a:gd name="T10" fmla="*/ 985 w 985"/>
                <a:gd name="T11" fmla="*/ 0 h 449"/>
                <a:gd name="T12" fmla="*/ 985 w 985"/>
                <a:gd name="T13" fmla="*/ 184 h 449"/>
              </a:gdLst>
              <a:ahLst/>
              <a:cxnLst>
                <a:cxn ang="0">
                  <a:pos x="T0" y="T1"/>
                </a:cxn>
                <a:cxn ang="0">
                  <a:pos x="T2" y="T3"/>
                </a:cxn>
                <a:cxn ang="0">
                  <a:pos x="T4" y="T5"/>
                </a:cxn>
                <a:cxn ang="0">
                  <a:pos x="T6" y="T7"/>
                </a:cxn>
                <a:cxn ang="0">
                  <a:pos x="T8" y="T9"/>
                </a:cxn>
                <a:cxn ang="0">
                  <a:pos x="T10" y="T11"/>
                </a:cxn>
                <a:cxn ang="0">
                  <a:pos x="T12" y="T13"/>
                </a:cxn>
              </a:cxnLst>
              <a:rect l="0" t="0" r="r" b="b"/>
              <a:pathLst>
                <a:path w="985" h="449">
                  <a:moveTo>
                    <a:pt x="985" y="184"/>
                  </a:moveTo>
                  <a:cubicBezTo>
                    <a:pt x="985" y="330"/>
                    <a:pt x="764" y="449"/>
                    <a:pt x="492" y="449"/>
                  </a:cubicBezTo>
                  <a:cubicBezTo>
                    <a:pt x="220" y="449"/>
                    <a:pt x="0" y="330"/>
                    <a:pt x="0" y="184"/>
                  </a:cubicBezTo>
                  <a:cubicBezTo>
                    <a:pt x="0" y="0"/>
                    <a:pt x="0" y="0"/>
                    <a:pt x="0" y="0"/>
                  </a:cubicBezTo>
                  <a:cubicBezTo>
                    <a:pt x="0" y="147"/>
                    <a:pt x="220" y="266"/>
                    <a:pt x="492" y="266"/>
                  </a:cubicBezTo>
                  <a:cubicBezTo>
                    <a:pt x="764" y="266"/>
                    <a:pt x="985" y="147"/>
                    <a:pt x="985" y="0"/>
                  </a:cubicBezTo>
                  <a:lnTo>
                    <a:pt x="985" y="184"/>
                  </a:lnTo>
                  <a:close/>
                </a:path>
              </a:pathLst>
            </a:cu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en-US" altLang="ko-KR" sz="1200" b="1" dirty="0">
                <a:solidFill>
                  <a:srgbClr val="FFFFFF"/>
                </a:solidFill>
                <a:ea typeface="+mj-ea"/>
              </a:endParaRPr>
            </a:p>
            <a:p>
              <a:pPr algn="ctr">
                <a:spcAft>
                  <a:spcPts val="225"/>
                </a:spcAft>
              </a:pPr>
              <a:endParaRPr lang="en-US" altLang="ko-KR" sz="1200" b="1" dirty="0">
                <a:solidFill>
                  <a:srgbClr val="FFFFFF"/>
                </a:solidFill>
                <a:ea typeface="+mj-ea"/>
              </a:endParaRPr>
            </a:p>
            <a:p>
              <a:pPr algn="ctr">
                <a:spcAft>
                  <a:spcPts val="225"/>
                </a:spcAft>
              </a:pPr>
              <a:r>
                <a:rPr lang="en-US" altLang="ko-KR" sz="1200" b="1" dirty="0">
                  <a:solidFill>
                    <a:srgbClr val="FFFFFF"/>
                  </a:solidFill>
                  <a:ea typeface="+mj-ea"/>
                </a:rPr>
                <a:t>01</a:t>
              </a:r>
              <a:endParaRPr lang="ko-KR" altLang="en-US" sz="1200" b="1" dirty="0">
                <a:solidFill>
                  <a:srgbClr val="FFFFFF"/>
                </a:solidFill>
                <a:ea typeface="+mj-ea"/>
              </a:endParaRPr>
            </a:p>
          </p:txBody>
        </p:sp>
      </p:grpSp>
      <p:sp>
        <p:nvSpPr>
          <p:cNvPr id="20" name="Rectangle 19"/>
          <p:cNvSpPr/>
          <p:nvPr/>
        </p:nvSpPr>
        <p:spPr>
          <a:xfrm>
            <a:off x="1175545" y="2131135"/>
            <a:ext cx="1852986" cy="641714"/>
          </a:xfrm>
          <a:prstGeom prst="rect">
            <a:avLst/>
          </a:prstGeom>
        </p:spPr>
        <p:txBody>
          <a:bodyPr wrap="square" lIns="0" rIns="0">
            <a:spAutoFit/>
          </a:bodyPr>
          <a:lstStyle/>
          <a:p>
            <a:pPr algn="r">
              <a:lnSpc>
                <a:spcPct val="85000"/>
              </a:lnSpc>
            </a:pPr>
            <a:r>
              <a:rPr lang="zh-CN" altLang="en-US" sz="1050" dirty="0" smtClean="0"/>
              <a:t>输入您的标题</a:t>
            </a:r>
            <a:endParaRPr lang="en-US" altLang="zh-CN" sz="1050" dirty="0" smtClean="0"/>
          </a:p>
          <a:p>
            <a:pPr algn="r">
              <a:lnSpc>
                <a:spcPct val="85000"/>
              </a:lnSpc>
            </a:pPr>
            <a:r>
              <a:rPr lang="zh-CN" altLang="en-US" sz="1050" dirty="0"/>
              <a:t>单击此处添加文本</a:t>
            </a:r>
          </a:p>
          <a:p>
            <a:pPr algn="r">
              <a:lnSpc>
                <a:spcPct val="85000"/>
              </a:lnSpc>
            </a:pPr>
            <a:r>
              <a:rPr lang="zh-CN" altLang="en-US" sz="1050" dirty="0"/>
              <a:t>单击此处添加文本</a:t>
            </a:r>
          </a:p>
          <a:p>
            <a:pPr algn="r">
              <a:lnSpc>
                <a:spcPct val="85000"/>
              </a:lnSpc>
            </a:pPr>
            <a:r>
              <a:rPr lang="zh-CN" altLang="en-US" sz="1050" dirty="0"/>
              <a:t>单击此处添加文本</a:t>
            </a:r>
            <a:endParaRPr lang="en-US" sz="1050" dirty="0"/>
          </a:p>
        </p:txBody>
      </p:sp>
      <p:cxnSp>
        <p:nvCxnSpPr>
          <p:cNvPr id="21" name="Straight Connector 20"/>
          <p:cNvCxnSpPr/>
          <p:nvPr/>
        </p:nvCxnSpPr>
        <p:spPr>
          <a:xfrm flipH="1">
            <a:off x="3206416" y="2346349"/>
            <a:ext cx="317025" cy="0"/>
          </a:xfrm>
          <a:prstGeom prst="line">
            <a:avLst/>
          </a:prstGeom>
          <a:ln w="12700" cmpd="sng">
            <a:solidFill>
              <a:schemeClr val="accent1"/>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1175545" y="3391388"/>
            <a:ext cx="1852986" cy="641714"/>
          </a:xfrm>
          <a:prstGeom prst="rect">
            <a:avLst/>
          </a:prstGeom>
        </p:spPr>
        <p:txBody>
          <a:bodyPr wrap="square" lIns="0" rIns="0">
            <a:spAutoFit/>
          </a:bodyPr>
          <a:lstStyle/>
          <a:p>
            <a:pPr algn="r">
              <a:lnSpc>
                <a:spcPct val="85000"/>
              </a:lnSpc>
            </a:pPr>
            <a:r>
              <a:rPr lang="zh-CN" altLang="en-US" sz="1050" dirty="0" smtClean="0"/>
              <a:t>输入您的标题</a:t>
            </a:r>
            <a:r>
              <a:rPr lang="en-US" sz="1050" dirty="0" smtClean="0"/>
              <a:t> </a:t>
            </a:r>
          </a:p>
          <a:p>
            <a:pPr algn="r">
              <a:lnSpc>
                <a:spcPct val="85000"/>
              </a:lnSpc>
            </a:pPr>
            <a:r>
              <a:rPr lang="zh-CN" altLang="en-US" sz="1050" dirty="0"/>
              <a:t>单击此处添加文本</a:t>
            </a:r>
          </a:p>
          <a:p>
            <a:pPr algn="r">
              <a:lnSpc>
                <a:spcPct val="85000"/>
              </a:lnSpc>
            </a:pPr>
            <a:r>
              <a:rPr lang="zh-CN" altLang="en-US" sz="1050" dirty="0"/>
              <a:t>单击此处添加文本</a:t>
            </a:r>
          </a:p>
          <a:p>
            <a:pPr algn="r">
              <a:lnSpc>
                <a:spcPct val="85000"/>
              </a:lnSpc>
            </a:pPr>
            <a:r>
              <a:rPr lang="zh-CN" altLang="en-US" sz="1050" dirty="0"/>
              <a:t>单击此处添加文本</a:t>
            </a:r>
            <a:endParaRPr lang="en-US" sz="1050" dirty="0"/>
          </a:p>
        </p:txBody>
      </p:sp>
      <p:sp>
        <p:nvSpPr>
          <p:cNvPr id="23" name="Rectangle 22"/>
          <p:cNvSpPr/>
          <p:nvPr/>
        </p:nvSpPr>
        <p:spPr>
          <a:xfrm>
            <a:off x="6094832" y="2647255"/>
            <a:ext cx="1852986" cy="641714"/>
          </a:xfrm>
          <a:prstGeom prst="rect">
            <a:avLst/>
          </a:prstGeom>
        </p:spPr>
        <p:txBody>
          <a:bodyPr wrap="square" lIns="0" rIns="0">
            <a:spAutoFit/>
          </a:bodyPr>
          <a:lstStyle/>
          <a:p>
            <a:pPr>
              <a:lnSpc>
                <a:spcPct val="85000"/>
              </a:lnSpc>
            </a:pPr>
            <a:r>
              <a:rPr lang="zh-CN" altLang="en-US" sz="1050" dirty="0" smtClean="0"/>
              <a:t>输入您的标题</a:t>
            </a:r>
            <a:endParaRPr lang="en-US" altLang="zh-CN" sz="1050" dirty="0" smtClean="0"/>
          </a:p>
          <a:p>
            <a:pPr>
              <a:lnSpc>
                <a:spcPct val="85000"/>
              </a:lnSpc>
            </a:pPr>
            <a:r>
              <a:rPr lang="zh-CN" altLang="en-US" sz="1050" dirty="0"/>
              <a:t>单击此处添加文本</a:t>
            </a:r>
          </a:p>
          <a:p>
            <a:pPr>
              <a:lnSpc>
                <a:spcPct val="85000"/>
              </a:lnSpc>
            </a:pPr>
            <a:r>
              <a:rPr lang="zh-CN" altLang="en-US" sz="1050" dirty="0"/>
              <a:t>单击此处添加文本</a:t>
            </a:r>
          </a:p>
          <a:p>
            <a:pPr>
              <a:lnSpc>
                <a:spcPct val="85000"/>
              </a:lnSpc>
            </a:pPr>
            <a:r>
              <a:rPr lang="zh-CN" altLang="en-US" sz="1050" dirty="0"/>
              <a:t>单击此处添加文本</a:t>
            </a:r>
            <a:endParaRPr lang="en-US" sz="1050" dirty="0"/>
          </a:p>
        </p:txBody>
      </p:sp>
      <p:sp>
        <p:nvSpPr>
          <p:cNvPr id="24" name="Rectangle 23"/>
          <p:cNvSpPr/>
          <p:nvPr/>
        </p:nvSpPr>
        <p:spPr>
          <a:xfrm>
            <a:off x="6094832" y="3901506"/>
            <a:ext cx="1852986" cy="641714"/>
          </a:xfrm>
          <a:prstGeom prst="rect">
            <a:avLst/>
          </a:prstGeom>
        </p:spPr>
        <p:txBody>
          <a:bodyPr wrap="square" lIns="0" rIns="0">
            <a:spAutoFit/>
          </a:bodyPr>
          <a:lstStyle/>
          <a:p>
            <a:pPr>
              <a:lnSpc>
                <a:spcPct val="85000"/>
              </a:lnSpc>
            </a:pPr>
            <a:r>
              <a:rPr lang="zh-CN" altLang="en-US" sz="1050" dirty="0" smtClean="0"/>
              <a:t>输入您的标题</a:t>
            </a:r>
            <a:r>
              <a:rPr lang="en-US" sz="1050" dirty="0" smtClean="0"/>
              <a:t> </a:t>
            </a:r>
          </a:p>
          <a:p>
            <a:pPr>
              <a:lnSpc>
                <a:spcPct val="85000"/>
              </a:lnSpc>
            </a:pPr>
            <a:r>
              <a:rPr lang="zh-CN" altLang="en-US" sz="1050" dirty="0"/>
              <a:t>单击此处添加文本</a:t>
            </a:r>
          </a:p>
          <a:p>
            <a:pPr>
              <a:lnSpc>
                <a:spcPct val="85000"/>
              </a:lnSpc>
            </a:pPr>
            <a:r>
              <a:rPr lang="zh-CN" altLang="en-US" sz="1050" dirty="0"/>
              <a:t>单击此处添加文本</a:t>
            </a:r>
          </a:p>
          <a:p>
            <a:pPr>
              <a:lnSpc>
                <a:spcPct val="85000"/>
              </a:lnSpc>
            </a:pPr>
            <a:r>
              <a:rPr lang="zh-CN" altLang="en-US" sz="1050" dirty="0"/>
              <a:t>单击此处添加文本</a:t>
            </a:r>
            <a:endParaRPr lang="en-US" sz="1050" dirty="0"/>
          </a:p>
        </p:txBody>
      </p:sp>
      <p:cxnSp>
        <p:nvCxnSpPr>
          <p:cNvPr id="25" name="Straight Connector 24"/>
          <p:cNvCxnSpPr/>
          <p:nvPr/>
        </p:nvCxnSpPr>
        <p:spPr>
          <a:xfrm flipH="1">
            <a:off x="3206416" y="3585668"/>
            <a:ext cx="317025" cy="0"/>
          </a:xfrm>
          <a:prstGeom prst="line">
            <a:avLst/>
          </a:prstGeom>
          <a:ln w="12700" cmpd="sng">
            <a:solidFill>
              <a:schemeClr val="accent3"/>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5620559" y="2840342"/>
            <a:ext cx="317025" cy="0"/>
          </a:xfrm>
          <a:prstGeom prst="line">
            <a:avLst/>
          </a:prstGeom>
          <a:ln w="12700" cmpd="sng">
            <a:solidFill>
              <a:schemeClr val="accent2"/>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5620559" y="4134924"/>
            <a:ext cx="317025" cy="0"/>
          </a:xfrm>
          <a:prstGeom prst="line">
            <a:avLst/>
          </a:prstGeom>
          <a:ln w="12700" cmpd="sng">
            <a:solidFill>
              <a:schemeClr val="accent4"/>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pic>
        <p:nvPicPr>
          <p:cNvPr id="30" name="图片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31" name="矩形 30"/>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32" name="右箭头 31"/>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8681940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anim calcmode="lin" valueType="num">
                                      <p:cBhvr>
                                        <p:cTn id="8" dur="500" fill="hold"/>
                                        <p:tgtEl>
                                          <p:spTgt spid="16"/>
                                        </p:tgtEl>
                                        <p:attrNameLst>
                                          <p:attrName>ppt_x</p:attrName>
                                        </p:attrNameLst>
                                      </p:cBhvr>
                                      <p:tavLst>
                                        <p:tav tm="0">
                                          <p:val>
                                            <p:strVal val="#ppt_x"/>
                                          </p:val>
                                        </p:tav>
                                        <p:tav tm="100000">
                                          <p:val>
                                            <p:strVal val="#ppt_x"/>
                                          </p:val>
                                        </p:tav>
                                      </p:tavLst>
                                    </p:anim>
                                    <p:anim calcmode="lin" valueType="num">
                                      <p:cBhvr>
                                        <p:cTn id="9" dur="5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anim calcmode="lin" valueType="num">
                                      <p:cBhvr>
                                        <p:cTn id="13" dur="500" fill="hold"/>
                                        <p:tgtEl>
                                          <p:spTgt spid="12"/>
                                        </p:tgtEl>
                                        <p:attrNameLst>
                                          <p:attrName>ppt_x</p:attrName>
                                        </p:attrNameLst>
                                      </p:cBhvr>
                                      <p:tavLst>
                                        <p:tav tm="0">
                                          <p:val>
                                            <p:strVal val="#ppt_x"/>
                                          </p:val>
                                        </p:tav>
                                        <p:tav tm="100000">
                                          <p:val>
                                            <p:strVal val="#ppt_x"/>
                                          </p:val>
                                        </p:tav>
                                      </p:tavLst>
                                    </p:anim>
                                    <p:anim calcmode="lin" valueType="num">
                                      <p:cBhvr>
                                        <p:cTn id="14" dur="5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anim calcmode="lin" valueType="num">
                                      <p:cBhvr>
                                        <p:cTn id="18" dur="500" fill="hold"/>
                                        <p:tgtEl>
                                          <p:spTgt spid="8"/>
                                        </p:tgtEl>
                                        <p:attrNameLst>
                                          <p:attrName>ppt_x</p:attrName>
                                        </p:attrNameLst>
                                      </p:cBhvr>
                                      <p:tavLst>
                                        <p:tav tm="0">
                                          <p:val>
                                            <p:strVal val="#ppt_x"/>
                                          </p:val>
                                        </p:tav>
                                        <p:tav tm="100000">
                                          <p:val>
                                            <p:strVal val="#ppt_x"/>
                                          </p:val>
                                        </p:tav>
                                      </p:tavLst>
                                    </p:anim>
                                    <p:anim calcmode="lin" valueType="num">
                                      <p:cBhvr>
                                        <p:cTn id="19" dur="5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7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22" presetClass="entr" presetSubtype="2" fill="hold" nodeType="withEffect">
                                  <p:stCondLst>
                                    <p:cond delay="750"/>
                                  </p:stCondLst>
                                  <p:childTnLst>
                                    <p:set>
                                      <p:cBhvr>
                                        <p:cTn id="29" dur="1" fill="hold">
                                          <p:stCondLst>
                                            <p:cond delay="0"/>
                                          </p:stCondLst>
                                        </p:cTn>
                                        <p:tgtEl>
                                          <p:spTgt spid="21"/>
                                        </p:tgtEl>
                                        <p:attrNameLst>
                                          <p:attrName>style.visibility</p:attrName>
                                        </p:attrNameLst>
                                      </p:cBhvr>
                                      <p:to>
                                        <p:strVal val="visible"/>
                                      </p:to>
                                    </p:set>
                                    <p:animEffect transition="in" filter="wipe(right)">
                                      <p:cBhvr>
                                        <p:cTn id="30" dur="250"/>
                                        <p:tgtEl>
                                          <p:spTgt spid="21"/>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75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75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22" presetClass="entr" presetSubtype="2" fill="hold" nodeType="withEffect">
                                  <p:stCondLst>
                                    <p:cond delay="750"/>
                                  </p:stCondLst>
                                  <p:childTnLst>
                                    <p:set>
                                      <p:cBhvr>
                                        <p:cTn id="41" dur="1" fill="hold">
                                          <p:stCondLst>
                                            <p:cond delay="0"/>
                                          </p:stCondLst>
                                        </p:cTn>
                                        <p:tgtEl>
                                          <p:spTgt spid="25"/>
                                        </p:tgtEl>
                                        <p:attrNameLst>
                                          <p:attrName>style.visibility</p:attrName>
                                        </p:attrNameLst>
                                      </p:cBhvr>
                                      <p:to>
                                        <p:strVal val="visible"/>
                                      </p:to>
                                    </p:set>
                                    <p:animEffect transition="in" filter="wipe(right)">
                                      <p:cBhvr>
                                        <p:cTn id="42" dur="250"/>
                                        <p:tgtEl>
                                          <p:spTgt spid="25"/>
                                        </p:tgtEl>
                                      </p:cBhvr>
                                    </p:animEffect>
                                  </p:childTnLst>
                                </p:cTn>
                              </p:par>
                              <p:par>
                                <p:cTn id="43" presetID="22" presetClass="entr" presetSubtype="8" fill="hold" nodeType="withEffect">
                                  <p:stCondLst>
                                    <p:cond delay="750"/>
                                  </p:stCondLst>
                                  <p:childTnLst>
                                    <p:set>
                                      <p:cBhvr>
                                        <p:cTn id="44" dur="1" fill="hold">
                                          <p:stCondLst>
                                            <p:cond delay="0"/>
                                          </p:stCondLst>
                                        </p:cTn>
                                        <p:tgtEl>
                                          <p:spTgt spid="26"/>
                                        </p:tgtEl>
                                        <p:attrNameLst>
                                          <p:attrName>style.visibility</p:attrName>
                                        </p:attrNameLst>
                                      </p:cBhvr>
                                      <p:to>
                                        <p:strVal val="visible"/>
                                      </p:to>
                                    </p:set>
                                    <p:animEffect transition="in" filter="wipe(left)">
                                      <p:cBhvr>
                                        <p:cTn id="45" dur="250"/>
                                        <p:tgtEl>
                                          <p:spTgt spid="26"/>
                                        </p:tgtEl>
                                      </p:cBhvr>
                                    </p:animEffect>
                                  </p:childTnLst>
                                </p:cTn>
                              </p:par>
                              <p:par>
                                <p:cTn id="46" presetID="22" presetClass="entr" presetSubtype="8" fill="hold" nodeType="withEffect">
                                  <p:stCondLst>
                                    <p:cond delay="750"/>
                                  </p:stCondLst>
                                  <p:childTnLst>
                                    <p:set>
                                      <p:cBhvr>
                                        <p:cTn id="47" dur="1" fill="hold">
                                          <p:stCondLst>
                                            <p:cond delay="0"/>
                                          </p:stCondLst>
                                        </p:cTn>
                                        <p:tgtEl>
                                          <p:spTgt spid="27"/>
                                        </p:tgtEl>
                                        <p:attrNameLst>
                                          <p:attrName>style.visibility</p:attrName>
                                        </p:attrNameLst>
                                      </p:cBhvr>
                                      <p:to>
                                        <p:strVal val="visible"/>
                                      </p:to>
                                    </p:set>
                                    <p:animEffect transition="in" filter="wipe(left)">
                                      <p:cBhvr>
                                        <p:cTn id="48" dur="250"/>
                                        <p:tgtEl>
                                          <p:spTgt spid="27"/>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63" presetClass="path" presetSubtype="0" accel="50000" decel="50000" fill="hold" nodeType="clickEffect">
                                  <p:stCondLst>
                                    <p:cond delay="0"/>
                                  </p:stCondLst>
                                  <p:childTnLst>
                                    <p:animMotion origin="layout" path="M -0.19288 -0.00194 L 0.87223 -0.00389 " pathEditMode="relative" rAng="0" ptsTypes="AA">
                                      <p:cBhvr>
                                        <p:cTn id="56" dur="2000" fill="hold"/>
                                        <p:tgtEl>
                                          <p:spTgt spid="30"/>
                                        </p:tgtEl>
                                        <p:attrNameLst>
                                          <p:attrName>ppt_x</p:attrName>
                                          <p:attrName>ppt_y</p:attrName>
                                        </p:attrNameLst>
                                      </p:cBhvr>
                                      <p:rCtr x="53247" y="-111"/>
                                    </p:animMotion>
                                  </p:childTnLst>
                                </p:cTn>
                              </p:par>
                              <p:par>
                                <p:cTn id="57" presetID="2" presetClass="entr" presetSubtype="8"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0-#ppt_w/2"/>
                                          </p:val>
                                        </p:tav>
                                        <p:tav tm="100000">
                                          <p:val>
                                            <p:strVal val="#ppt_x"/>
                                          </p:val>
                                        </p:tav>
                                      </p:tavLst>
                                    </p:anim>
                                    <p:anim calcmode="lin" valueType="num">
                                      <p:cBhvr additive="base">
                                        <p:cTn id="60"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grpId="0" nodeType="click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barn(inVertical)">
                                      <p:cBhvr>
                                        <p:cTn id="6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3" grpId="0"/>
      <p:bldP spid="24" grpId="0"/>
      <p:bldP spid="31" grpId="0"/>
      <p:bldP spid="32"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3"/>
          <p:cNvGrpSpPr/>
          <p:nvPr/>
        </p:nvGrpSpPr>
        <p:grpSpPr>
          <a:xfrm>
            <a:off x="2411384" y="1526033"/>
            <a:ext cx="4642176" cy="5398772"/>
            <a:chOff x="2809853" y="1044808"/>
            <a:chExt cx="3524291" cy="4098692"/>
          </a:xfrm>
        </p:grpSpPr>
        <p:grpSp>
          <p:nvGrpSpPr>
            <p:cNvPr id="5" name="Group 4"/>
            <p:cNvGrpSpPr/>
            <p:nvPr/>
          </p:nvGrpSpPr>
          <p:grpSpPr>
            <a:xfrm>
              <a:off x="2884956" y="1044808"/>
              <a:ext cx="3418590" cy="2058387"/>
              <a:chOff x="2884956" y="1044808"/>
              <a:chExt cx="3418590" cy="2058387"/>
            </a:xfrm>
          </p:grpSpPr>
          <p:sp>
            <p:nvSpPr>
              <p:cNvPr id="7" name="Freeform 37"/>
              <p:cNvSpPr>
                <a:spLocks/>
              </p:cNvSpPr>
              <p:nvPr/>
            </p:nvSpPr>
            <p:spPr bwMode="auto">
              <a:xfrm>
                <a:off x="3053244" y="3048954"/>
                <a:ext cx="44506" cy="37552"/>
              </a:xfrm>
              <a:custGeom>
                <a:avLst/>
                <a:gdLst>
                  <a:gd name="T0" fmla="*/ 26 w 26"/>
                  <a:gd name="T1" fmla="*/ 2 h 22"/>
                  <a:gd name="T2" fmla="*/ 9 w 26"/>
                  <a:gd name="T3" fmla="*/ 5 h 22"/>
                  <a:gd name="T4" fmla="*/ 0 w 26"/>
                  <a:gd name="T5" fmla="*/ 21 h 22"/>
                  <a:gd name="T6" fmla="*/ 17 w 26"/>
                  <a:gd name="T7" fmla="*/ 17 h 22"/>
                  <a:gd name="T8" fmla="*/ 26 w 26"/>
                  <a:gd name="T9" fmla="*/ 2 h 22"/>
                </a:gdLst>
                <a:ahLst/>
                <a:cxnLst>
                  <a:cxn ang="0">
                    <a:pos x="T0" y="T1"/>
                  </a:cxn>
                  <a:cxn ang="0">
                    <a:pos x="T2" y="T3"/>
                  </a:cxn>
                  <a:cxn ang="0">
                    <a:pos x="T4" y="T5"/>
                  </a:cxn>
                  <a:cxn ang="0">
                    <a:pos x="T6" y="T7"/>
                  </a:cxn>
                  <a:cxn ang="0">
                    <a:pos x="T8" y="T9"/>
                  </a:cxn>
                </a:cxnLst>
                <a:rect l="0" t="0" r="r" b="b"/>
                <a:pathLst>
                  <a:path w="26" h="22">
                    <a:moveTo>
                      <a:pt x="26" y="2"/>
                    </a:moveTo>
                    <a:cubicBezTo>
                      <a:pt x="26" y="2"/>
                      <a:pt x="16" y="0"/>
                      <a:pt x="9" y="5"/>
                    </a:cubicBezTo>
                    <a:cubicBezTo>
                      <a:pt x="2" y="11"/>
                      <a:pt x="0" y="21"/>
                      <a:pt x="0" y="21"/>
                    </a:cubicBezTo>
                    <a:cubicBezTo>
                      <a:pt x="0" y="21"/>
                      <a:pt x="10" y="22"/>
                      <a:pt x="17" y="17"/>
                    </a:cubicBezTo>
                    <a:cubicBezTo>
                      <a:pt x="24" y="12"/>
                      <a:pt x="26" y="2"/>
                      <a:pt x="26" y="2"/>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8" name="Freeform 38"/>
              <p:cNvSpPr>
                <a:spLocks/>
              </p:cNvSpPr>
              <p:nvPr/>
            </p:nvSpPr>
            <p:spPr bwMode="auto">
              <a:xfrm>
                <a:off x="3103313" y="3053126"/>
                <a:ext cx="23644" cy="50069"/>
              </a:xfrm>
              <a:custGeom>
                <a:avLst/>
                <a:gdLst>
                  <a:gd name="T0" fmla="*/ 8 w 14"/>
                  <a:gd name="T1" fmla="*/ 29 h 29"/>
                  <a:gd name="T2" fmla="*/ 13 w 14"/>
                  <a:gd name="T3" fmla="*/ 14 h 29"/>
                  <a:gd name="T4" fmla="*/ 6 w 14"/>
                  <a:gd name="T5" fmla="*/ 0 h 29"/>
                  <a:gd name="T6" fmla="*/ 0 w 14"/>
                  <a:gd name="T7" fmla="*/ 15 h 29"/>
                  <a:gd name="T8" fmla="*/ 8 w 14"/>
                  <a:gd name="T9" fmla="*/ 29 h 29"/>
                </a:gdLst>
                <a:ahLst/>
                <a:cxnLst>
                  <a:cxn ang="0">
                    <a:pos x="T0" y="T1"/>
                  </a:cxn>
                  <a:cxn ang="0">
                    <a:pos x="T2" y="T3"/>
                  </a:cxn>
                  <a:cxn ang="0">
                    <a:pos x="T4" y="T5"/>
                  </a:cxn>
                  <a:cxn ang="0">
                    <a:pos x="T6" y="T7"/>
                  </a:cxn>
                  <a:cxn ang="0">
                    <a:pos x="T8" y="T9"/>
                  </a:cxn>
                </a:cxnLst>
                <a:rect l="0" t="0" r="r" b="b"/>
                <a:pathLst>
                  <a:path w="14" h="29">
                    <a:moveTo>
                      <a:pt x="8" y="29"/>
                    </a:moveTo>
                    <a:cubicBezTo>
                      <a:pt x="8" y="29"/>
                      <a:pt x="14" y="22"/>
                      <a:pt x="13" y="14"/>
                    </a:cubicBezTo>
                    <a:cubicBezTo>
                      <a:pt x="13" y="6"/>
                      <a:pt x="6" y="0"/>
                      <a:pt x="6" y="0"/>
                    </a:cubicBezTo>
                    <a:cubicBezTo>
                      <a:pt x="6" y="0"/>
                      <a:pt x="0" y="7"/>
                      <a:pt x="0" y="15"/>
                    </a:cubicBezTo>
                    <a:cubicBezTo>
                      <a:pt x="0" y="23"/>
                      <a:pt x="8" y="29"/>
                      <a:pt x="8" y="2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9" name="Freeform 39"/>
              <p:cNvSpPr>
                <a:spLocks/>
              </p:cNvSpPr>
              <p:nvPr/>
            </p:nvSpPr>
            <p:spPr bwMode="auto">
              <a:xfrm>
                <a:off x="4730550" y="1195015"/>
                <a:ext cx="41724" cy="30598"/>
              </a:xfrm>
              <a:custGeom>
                <a:avLst/>
                <a:gdLst>
                  <a:gd name="T0" fmla="*/ 9 w 24"/>
                  <a:gd name="T1" fmla="*/ 14 h 18"/>
                  <a:gd name="T2" fmla="*/ 24 w 24"/>
                  <a:gd name="T3" fmla="*/ 16 h 18"/>
                  <a:gd name="T4" fmla="*/ 15 w 24"/>
                  <a:gd name="T5" fmla="*/ 4 h 18"/>
                  <a:gd name="T6" fmla="*/ 0 w 24"/>
                  <a:gd name="T7" fmla="*/ 2 h 18"/>
                  <a:gd name="T8" fmla="*/ 9 w 24"/>
                  <a:gd name="T9" fmla="*/ 14 h 18"/>
                </a:gdLst>
                <a:ahLst/>
                <a:cxnLst>
                  <a:cxn ang="0">
                    <a:pos x="T0" y="T1"/>
                  </a:cxn>
                  <a:cxn ang="0">
                    <a:pos x="T2" y="T3"/>
                  </a:cxn>
                  <a:cxn ang="0">
                    <a:pos x="T4" y="T5"/>
                  </a:cxn>
                  <a:cxn ang="0">
                    <a:pos x="T6" y="T7"/>
                  </a:cxn>
                  <a:cxn ang="0">
                    <a:pos x="T8" y="T9"/>
                  </a:cxn>
                </a:cxnLst>
                <a:rect l="0" t="0" r="r" b="b"/>
                <a:pathLst>
                  <a:path w="24" h="18">
                    <a:moveTo>
                      <a:pt x="9" y="14"/>
                    </a:moveTo>
                    <a:cubicBezTo>
                      <a:pt x="16" y="18"/>
                      <a:pt x="24" y="16"/>
                      <a:pt x="24" y="16"/>
                    </a:cubicBezTo>
                    <a:cubicBezTo>
                      <a:pt x="24" y="16"/>
                      <a:pt x="22" y="7"/>
                      <a:pt x="15" y="4"/>
                    </a:cubicBezTo>
                    <a:cubicBezTo>
                      <a:pt x="9" y="0"/>
                      <a:pt x="0" y="2"/>
                      <a:pt x="0" y="2"/>
                    </a:cubicBezTo>
                    <a:cubicBezTo>
                      <a:pt x="0" y="2"/>
                      <a:pt x="3" y="11"/>
                      <a:pt x="9" y="14"/>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0" name="Freeform 40"/>
              <p:cNvSpPr>
                <a:spLocks/>
              </p:cNvSpPr>
              <p:nvPr/>
            </p:nvSpPr>
            <p:spPr bwMode="auto">
              <a:xfrm>
                <a:off x="4740285" y="1163027"/>
                <a:ext cx="41724" cy="30598"/>
              </a:xfrm>
              <a:custGeom>
                <a:avLst/>
                <a:gdLst>
                  <a:gd name="T0" fmla="*/ 15 w 24"/>
                  <a:gd name="T1" fmla="*/ 15 h 18"/>
                  <a:gd name="T2" fmla="*/ 24 w 24"/>
                  <a:gd name="T3" fmla="*/ 3 h 18"/>
                  <a:gd name="T4" fmla="*/ 9 w 24"/>
                  <a:gd name="T5" fmla="*/ 4 h 18"/>
                  <a:gd name="T6" fmla="*/ 0 w 24"/>
                  <a:gd name="T7" fmla="*/ 16 h 18"/>
                  <a:gd name="T8" fmla="*/ 15 w 24"/>
                  <a:gd name="T9" fmla="*/ 15 h 18"/>
                </a:gdLst>
                <a:ahLst/>
                <a:cxnLst>
                  <a:cxn ang="0">
                    <a:pos x="T0" y="T1"/>
                  </a:cxn>
                  <a:cxn ang="0">
                    <a:pos x="T2" y="T3"/>
                  </a:cxn>
                  <a:cxn ang="0">
                    <a:pos x="T4" y="T5"/>
                  </a:cxn>
                  <a:cxn ang="0">
                    <a:pos x="T6" y="T7"/>
                  </a:cxn>
                  <a:cxn ang="0">
                    <a:pos x="T8" y="T9"/>
                  </a:cxn>
                </a:cxnLst>
                <a:rect l="0" t="0" r="r" b="b"/>
                <a:pathLst>
                  <a:path w="24" h="18">
                    <a:moveTo>
                      <a:pt x="15" y="15"/>
                    </a:moveTo>
                    <a:cubicBezTo>
                      <a:pt x="22" y="11"/>
                      <a:pt x="24" y="3"/>
                      <a:pt x="24" y="3"/>
                    </a:cubicBezTo>
                    <a:cubicBezTo>
                      <a:pt x="24" y="3"/>
                      <a:pt x="16" y="0"/>
                      <a:pt x="9" y="4"/>
                    </a:cubicBezTo>
                    <a:cubicBezTo>
                      <a:pt x="2" y="7"/>
                      <a:pt x="0" y="16"/>
                      <a:pt x="0" y="16"/>
                    </a:cubicBezTo>
                    <a:cubicBezTo>
                      <a:pt x="0" y="16"/>
                      <a:pt x="8" y="18"/>
                      <a:pt x="15" y="1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1" name="Freeform 41"/>
              <p:cNvSpPr>
                <a:spLocks/>
              </p:cNvSpPr>
              <p:nvPr/>
            </p:nvSpPr>
            <p:spPr bwMode="auto">
              <a:xfrm>
                <a:off x="4723596" y="1161635"/>
                <a:ext cx="15299" cy="29207"/>
              </a:xfrm>
              <a:custGeom>
                <a:avLst/>
                <a:gdLst>
                  <a:gd name="T0" fmla="*/ 8 w 9"/>
                  <a:gd name="T1" fmla="*/ 9 h 17"/>
                  <a:gd name="T2" fmla="*/ 5 w 9"/>
                  <a:gd name="T3" fmla="*/ 0 h 17"/>
                  <a:gd name="T4" fmla="*/ 0 w 9"/>
                  <a:gd name="T5" fmla="*/ 8 h 17"/>
                  <a:gd name="T6" fmla="*/ 3 w 9"/>
                  <a:gd name="T7" fmla="*/ 17 h 17"/>
                  <a:gd name="T8" fmla="*/ 8 w 9"/>
                  <a:gd name="T9" fmla="*/ 9 h 17"/>
                </a:gdLst>
                <a:ahLst/>
                <a:cxnLst>
                  <a:cxn ang="0">
                    <a:pos x="T0" y="T1"/>
                  </a:cxn>
                  <a:cxn ang="0">
                    <a:pos x="T2" y="T3"/>
                  </a:cxn>
                  <a:cxn ang="0">
                    <a:pos x="T4" y="T5"/>
                  </a:cxn>
                  <a:cxn ang="0">
                    <a:pos x="T6" y="T7"/>
                  </a:cxn>
                  <a:cxn ang="0">
                    <a:pos x="T8" y="T9"/>
                  </a:cxn>
                </a:cxnLst>
                <a:rect l="0" t="0" r="r" b="b"/>
                <a:pathLst>
                  <a:path w="9" h="17">
                    <a:moveTo>
                      <a:pt x="8" y="9"/>
                    </a:moveTo>
                    <a:cubicBezTo>
                      <a:pt x="9" y="4"/>
                      <a:pt x="5" y="0"/>
                      <a:pt x="5" y="0"/>
                    </a:cubicBezTo>
                    <a:cubicBezTo>
                      <a:pt x="5" y="0"/>
                      <a:pt x="0" y="3"/>
                      <a:pt x="0" y="8"/>
                    </a:cubicBezTo>
                    <a:cubicBezTo>
                      <a:pt x="0" y="13"/>
                      <a:pt x="3" y="17"/>
                      <a:pt x="3" y="17"/>
                    </a:cubicBezTo>
                    <a:cubicBezTo>
                      <a:pt x="3" y="17"/>
                      <a:pt x="8" y="14"/>
                      <a:pt x="8" y="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2" name="Freeform 42"/>
              <p:cNvSpPr>
                <a:spLocks/>
              </p:cNvSpPr>
              <p:nvPr/>
            </p:nvSpPr>
            <p:spPr bwMode="auto">
              <a:xfrm>
                <a:off x="4884929" y="1432842"/>
                <a:ext cx="33379" cy="33379"/>
              </a:xfrm>
              <a:custGeom>
                <a:avLst/>
                <a:gdLst>
                  <a:gd name="T0" fmla="*/ 6 w 20"/>
                  <a:gd name="T1" fmla="*/ 5 h 20"/>
                  <a:gd name="T2" fmla="*/ 0 w 20"/>
                  <a:gd name="T3" fmla="*/ 20 h 20"/>
                  <a:gd name="T4" fmla="*/ 15 w 20"/>
                  <a:gd name="T5" fmla="*/ 14 h 20"/>
                  <a:gd name="T6" fmla="*/ 20 w 20"/>
                  <a:gd name="T7" fmla="*/ 0 h 20"/>
                  <a:gd name="T8" fmla="*/ 6 w 20"/>
                  <a:gd name="T9" fmla="*/ 5 h 20"/>
                </a:gdLst>
                <a:ahLst/>
                <a:cxnLst>
                  <a:cxn ang="0">
                    <a:pos x="T0" y="T1"/>
                  </a:cxn>
                  <a:cxn ang="0">
                    <a:pos x="T2" y="T3"/>
                  </a:cxn>
                  <a:cxn ang="0">
                    <a:pos x="T4" y="T5"/>
                  </a:cxn>
                  <a:cxn ang="0">
                    <a:pos x="T6" y="T7"/>
                  </a:cxn>
                  <a:cxn ang="0">
                    <a:pos x="T8" y="T9"/>
                  </a:cxn>
                </a:cxnLst>
                <a:rect l="0" t="0" r="r" b="b"/>
                <a:pathLst>
                  <a:path w="20" h="20">
                    <a:moveTo>
                      <a:pt x="6" y="5"/>
                    </a:moveTo>
                    <a:cubicBezTo>
                      <a:pt x="0" y="11"/>
                      <a:pt x="0" y="20"/>
                      <a:pt x="0" y="20"/>
                    </a:cubicBezTo>
                    <a:cubicBezTo>
                      <a:pt x="0" y="20"/>
                      <a:pt x="9" y="20"/>
                      <a:pt x="15" y="14"/>
                    </a:cubicBezTo>
                    <a:cubicBezTo>
                      <a:pt x="20" y="9"/>
                      <a:pt x="20" y="0"/>
                      <a:pt x="20" y="0"/>
                    </a:cubicBezTo>
                    <a:cubicBezTo>
                      <a:pt x="20" y="0"/>
                      <a:pt x="11" y="0"/>
                      <a:pt x="6" y="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3" name="Freeform 43"/>
              <p:cNvSpPr>
                <a:spLocks/>
              </p:cNvSpPr>
              <p:nvPr/>
            </p:nvSpPr>
            <p:spPr bwMode="auto">
              <a:xfrm>
                <a:off x="4879366" y="1471785"/>
                <a:ext cx="36161" cy="18081"/>
              </a:xfrm>
              <a:custGeom>
                <a:avLst/>
                <a:gdLst>
                  <a:gd name="T0" fmla="*/ 9 w 21"/>
                  <a:gd name="T1" fmla="*/ 10 h 11"/>
                  <a:gd name="T2" fmla="*/ 21 w 21"/>
                  <a:gd name="T3" fmla="*/ 7 h 11"/>
                  <a:gd name="T4" fmla="*/ 11 w 21"/>
                  <a:gd name="T5" fmla="*/ 1 h 11"/>
                  <a:gd name="T6" fmla="*/ 0 w 21"/>
                  <a:gd name="T7" fmla="*/ 4 h 11"/>
                  <a:gd name="T8" fmla="*/ 9 w 21"/>
                  <a:gd name="T9" fmla="*/ 10 h 11"/>
                </a:gdLst>
                <a:ahLst/>
                <a:cxnLst>
                  <a:cxn ang="0">
                    <a:pos x="T0" y="T1"/>
                  </a:cxn>
                  <a:cxn ang="0">
                    <a:pos x="T2" y="T3"/>
                  </a:cxn>
                  <a:cxn ang="0">
                    <a:pos x="T4" y="T5"/>
                  </a:cxn>
                  <a:cxn ang="0">
                    <a:pos x="T6" y="T7"/>
                  </a:cxn>
                  <a:cxn ang="0">
                    <a:pos x="T8" y="T9"/>
                  </a:cxn>
                </a:cxnLst>
                <a:rect l="0" t="0" r="r" b="b"/>
                <a:pathLst>
                  <a:path w="21" h="11">
                    <a:moveTo>
                      <a:pt x="9" y="10"/>
                    </a:moveTo>
                    <a:cubicBezTo>
                      <a:pt x="15" y="11"/>
                      <a:pt x="21" y="7"/>
                      <a:pt x="21" y="7"/>
                    </a:cubicBezTo>
                    <a:cubicBezTo>
                      <a:pt x="21" y="7"/>
                      <a:pt x="17" y="2"/>
                      <a:pt x="11" y="1"/>
                    </a:cubicBezTo>
                    <a:cubicBezTo>
                      <a:pt x="5" y="0"/>
                      <a:pt x="0" y="4"/>
                      <a:pt x="0" y="4"/>
                    </a:cubicBezTo>
                    <a:cubicBezTo>
                      <a:pt x="0" y="4"/>
                      <a:pt x="4" y="9"/>
                      <a:pt x="9" y="1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4" name="Freeform 44"/>
              <p:cNvSpPr>
                <a:spLocks/>
              </p:cNvSpPr>
              <p:nvPr/>
            </p:nvSpPr>
            <p:spPr bwMode="auto">
              <a:xfrm>
                <a:off x="4852941" y="1420324"/>
                <a:ext cx="27816" cy="47287"/>
              </a:xfrm>
              <a:custGeom>
                <a:avLst/>
                <a:gdLst>
                  <a:gd name="T0" fmla="*/ 14 w 16"/>
                  <a:gd name="T1" fmla="*/ 13 h 28"/>
                  <a:gd name="T2" fmla="*/ 5 w 16"/>
                  <a:gd name="T3" fmla="*/ 0 h 28"/>
                  <a:gd name="T4" fmla="*/ 2 w 16"/>
                  <a:gd name="T5" fmla="*/ 16 h 28"/>
                  <a:gd name="T6" fmla="*/ 11 w 16"/>
                  <a:gd name="T7" fmla="*/ 28 h 28"/>
                  <a:gd name="T8" fmla="*/ 14 w 16"/>
                  <a:gd name="T9" fmla="*/ 13 h 28"/>
                </a:gdLst>
                <a:ahLst/>
                <a:cxnLst>
                  <a:cxn ang="0">
                    <a:pos x="T0" y="T1"/>
                  </a:cxn>
                  <a:cxn ang="0">
                    <a:pos x="T2" y="T3"/>
                  </a:cxn>
                  <a:cxn ang="0">
                    <a:pos x="T4" y="T5"/>
                  </a:cxn>
                  <a:cxn ang="0">
                    <a:pos x="T6" y="T7"/>
                  </a:cxn>
                  <a:cxn ang="0">
                    <a:pos x="T8" y="T9"/>
                  </a:cxn>
                </a:cxnLst>
                <a:rect l="0" t="0" r="r" b="b"/>
                <a:pathLst>
                  <a:path w="16" h="28">
                    <a:moveTo>
                      <a:pt x="14" y="13"/>
                    </a:moveTo>
                    <a:cubicBezTo>
                      <a:pt x="13" y="5"/>
                      <a:pt x="5" y="0"/>
                      <a:pt x="5" y="0"/>
                    </a:cubicBezTo>
                    <a:cubicBezTo>
                      <a:pt x="5" y="0"/>
                      <a:pt x="0" y="8"/>
                      <a:pt x="2" y="16"/>
                    </a:cubicBezTo>
                    <a:cubicBezTo>
                      <a:pt x="3" y="23"/>
                      <a:pt x="11" y="28"/>
                      <a:pt x="11" y="28"/>
                    </a:cubicBezTo>
                    <a:cubicBezTo>
                      <a:pt x="11" y="28"/>
                      <a:pt x="16" y="21"/>
                      <a:pt x="14" y="1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5" name="Freeform 45"/>
              <p:cNvSpPr>
                <a:spLocks/>
              </p:cNvSpPr>
              <p:nvPr/>
            </p:nvSpPr>
            <p:spPr bwMode="auto">
              <a:xfrm>
                <a:off x="4841814" y="1464830"/>
                <a:ext cx="29207" cy="18081"/>
              </a:xfrm>
              <a:custGeom>
                <a:avLst/>
                <a:gdLst>
                  <a:gd name="T0" fmla="*/ 0 w 17"/>
                  <a:gd name="T1" fmla="*/ 2 h 11"/>
                  <a:gd name="T2" fmla="*/ 7 w 17"/>
                  <a:gd name="T3" fmla="*/ 10 h 11"/>
                  <a:gd name="T4" fmla="*/ 17 w 17"/>
                  <a:gd name="T5" fmla="*/ 9 h 11"/>
                  <a:gd name="T6" fmla="*/ 10 w 17"/>
                  <a:gd name="T7" fmla="*/ 2 h 11"/>
                  <a:gd name="T8" fmla="*/ 0 w 17"/>
                  <a:gd name="T9" fmla="*/ 2 h 11"/>
                </a:gdLst>
                <a:ahLst/>
                <a:cxnLst>
                  <a:cxn ang="0">
                    <a:pos x="T0" y="T1"/>
                  </a:cxn>
                  <a:cxn ang="0">
                    <a:pos x="T2" y="T3"/>
                  </a:cxn>
                  <a:cxn ang="0">
                    <a:pos x="T4" y="T5"/>
                  </a:cxn>
                  <a:cxn ang="0">
                    <a:pos x="T6" y="T7"/>
                  </a:cxn>
                  <a:cxn ang="0">
                    <a:pos x="T8" y="T9"/>
                  </a:cxn>
                </a:cxnLst>
                <a:rect l="0" t="0" r="r" b="b"/>
                <a:pathLst>
                  <a:path w="17" h="11">
                    <a:moveTo>
                      <a:pt x="0" y="2"/>
                    </a:moveTo>
                    <a:cubicBezTo>
                      <a:pt x="0" y="2"/>
                      <a:pt x="2" y="8"/>
                      <a:pt x="7" y="10"/>
                    </a:cubicBezTo>
                    <a:cubicBezTo>
                      <a:pt x="12" y="11"/>
                      <a:pt x="17" y="9"/>
                      <a:pt x="17" y="9"/>
                    </a:cubicBezTo>
                    <a:cubicBezTo>
                      <a:pt x="17" y="9"/>
                      <a:pt x="15" y="4"/>
                      <a:pt x="10" y="2"/>
                    </a:cubicBezTo>
                    <a:cubicBezTo>
                      <a:pt x="5" y="0"/>
                      <a:pt x="0" y="2"/>
                      <a:pt x="0" y="2"/>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6" name="Freeform 46"/>
              <p:cNvSpPr>
                <a:spLocks/>
              </p:cNvSpPr>
              <p:nvPr/>
            </p:nvSpPr>
            <p:spPr bwMode="auto">
              <a:xfrm>
                <a:off x="3674932" y="1370256"/>
                <a:ext cx="68150" cy="50069"/>
              </a:xfrm>
              <a:custGeom>
                <a:avLst/>
                <a:gdLst>
                  <a:gd name="T0" fmla="*/ 24 w 40"/>
                  <a:gd name="T1" fmla="*/ 24 h 29"/>
                  <a:gd name="T2" fmla="*/ 40 w 40"/>
                  <a:gd name="T3" fmla="*/ 6 h 29"/>
                  <a:gd name="T4" fmla="*/ 16 w 40"/>
                  <a:gd name="T5" fmla="*/ 5 h 29"/>
                  <a:gd name="T6" fmla="*/ 0 w 40"/>
                  <a:gd name="T7" fmla="*/ 23 h 29"/>
                  <a:gd name="T8" fmla="*/ 24 w 40"/>
                  <a:gd name="T9" fmla="*/ 24 h 29"/>
                </a:gdLst>
                <a:ahLst/>
                <a:cxnLst>
                  <a:cxn ang="0">
                    <a:pos x="T0" y="T1"/>
                  </a:cxn>
                  <a:cxn ang="0">
                    <a:pos x="T2" y="T3"/>
                  </a:cxn>
                  <a:cxn ang="0">
                    <a:pos x="T4" y="T5"/>
                  </a:cxn>
                  <a:cxn ang="0">
                    <a:pos x="T6" y="T7"/>
                  </a:cxn>
                  <a:cxn ang="0">
                    <a:pos x="T8" y="T9"/>
                  </a:cxn>
                </a:cxnLst>
                <a:rect l="0" t="0" r="r" b="b"/>
                <a:pathLst>
                  <a:path w="40" h="29">
                    <a:moveTo>
                      <a:pt x="24" y="24"/>
                    </a:moveTo>
                    <a:cubicBezTo>
                      <a:pt x="35" y="19"/>
                      <a:pt x="40" y="6"/>
                      <a:pt x="40" y="6"/>
                    </a:cubicBezTo>
                    <a:cubicBezTo>
                      <a:pt x="40" y="6"/>
                      <a:pt x="27" y="0"/>
                      <a:pt x="16" y="5"/>
                    </a:cubicBezTo>
                    <a:cubicBezTo>
                      <a:pt x="5" y="10"/>
                      <a:pt x="0" y="23"/>
                      <a:pt x="0" y="23"/>
                    </a:cubicBezTo>
                    <a:cubicBezTo>
                      <a:pt x="0" y="23"/>
                      <a:pt x="13" y="29"/>
                      <a:pt x="24" y="2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7" name="Freeform 47"/>
              <p:cNvSpPr>
                <a:spLocks/>
              </p:cNvSpPr>
              <p:nvPr/>
            </p:nvSpPr>
            <p:spPr bwMode="auto">
              <a:xfrm>
                <a:off x="3659633" y="1420324"/>
                <a:ext cx="48678" cy="37552"/>
              </a:xfrm>
              <a:custGeom>
                <a:avLst/>
                <a:gdLst>
                  <a:gd name="T0" fmla="*/ 18 w 29"/>
                  <a:gd name="T1" fmla="*/ 4 h 22"/>
                  <a:gd name="T2" fmla="*/ 0 w 29"/>
                  <a:gd name="T3" fmla="*/ 2 h 22"/>
                  <a:gd name="T4" fmla="*/ 10 w 29"/>
                  <a:gd name="T5" fmla="*/ 18 h 22"/>
                  <a:gd name="T6" fmla="*/ 29 w 29"/>
                  <a:gd name="T7" fmla="*/ 20 h 22"/>
                  <a:gd name="T8" fmla="*/ 18 w 29"/>
                  <a:gd name="T9" fmla="*/ 4 h 22"/>
                </a:gdLst>
                <a:ahLst/>
                <a:cxnLst>
                  <a:cxn ang="0">
                    <a:pos x="T0" y="T1"/>
                  </a:cxn>
                  <a:cxn ang="0">
                    <a:pos x="T2" y="T3"/>
                  </a:cxn>
                  <a:cxn ang="0">
                    <a:pos x="T4" y="T5"/>
                  </a:cxn>
                  <a:cxn ang="0">
                    <a:pos x="T6" y="T7"/>
                  </a:cxn>
                  <a:cxn ang="0">
                    <a:pos x="T8" y="T9"/>
                  </a:cxn>
                </a:cxnLst>
                <a:rect l="0" t="0" r="r" b="b"/>
                <a:pathLst>
                  <a:path w="29" h="22">
                    <a:moveTo>
                      <a:pt x="18" y="4"/>
                    </a:moveTo>
                    <a:cubicBezTo>
                      <a:pt x="10" y="0"/>
                      <a:pt x="0" y="2"/>
                      <a:pt x="0" y="2"/>
                    </a:cubicBezTo>
                    <a:cubicBezTo>
                      <a:pt x="0" y="2"/>
                      <a:pt x="2" y="13"/>
                      <a:pt x="10" y="18"/>
                    </a:cubicBezTo>
                    <a:cubicBezTo>
                      <a:pt x="18" y="22"/>
                      <a:pt x="29" y="20"/>
                      <a:pt x="29" y="20"/>
                    </a:cubicBezTo>
                    <a:cubicBezTo>
                      <a:pt x="29" y="20"/>
                      <a:pt x="26" y="9"/>
                      <a:pt x="18" y="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8" name="Freeform 48"/>
              <p:cNvSpPr>
                <a:spLocks/>
              </p:cNvSpPr>
              <p:nvPr/>
            </p:nvSpPr>
            <p:spPr bwMode="auto">
              <a:xfrm>
                <a:off x="3640162" y="1331313"/>
                <a:ext cx="41724" cy="76495"/>
              </a:xfrm>
              <a:custGeom>
                <a:avLst/>
                <a:gdLst>
                  <a:gd name="T0" fmla="*/ 22 w 24"/>
                  <a:gd name="T1" fmla="*/ 24 h 45"/>
                  <a:gd name="T2" fmla="*/ 15 w 24"/>
                  <a:gd name="T3" fmla="*/ 0 h 45"/>
                  <a:gd name="T4" fmla="*/ 1 w 24"/>
                  <a:gd name="T5" fmla="*/ 21 h 45"/>
                  <a:gd name="T6" fmla="*/ 8 w 24"/>
                  <a:gd name="T7" fmla="*/ 45 h 45"/>
                  <a:gd name="T8" fmla="*/ 22 w 24"/>
                  <a:gd name="T9" fmla="*/ 24 h 45"/>
                </a:gdLst>
                <a:ahLst/>
                <a:cxnLst>
                  <a:cxn ang="0">
                    <a:pos x="T0" y="T1"/>
                  </a:cxn>
                  <a:cxn ang="0">
                    <a:pos x="T2" y="T3"/>
                  </a:cxn>
                  <a:cxn ang="0">
                    <a:pos x="T4" y="T5"/>
                  </a:cxn>
                  <a:cxn ang="0">
                    <a:pos x="T6" y="T7"/>
                  </a:cxn>
                  <a:cxn ang="0">
                    <a:pos x="T8" y="T9"/>
                  </a:cxn>
                </a:cxnLst>
                <a:rect l="0" t="0" r="r" b="b"/>
                <a:pathLst>
                  <a:path w="24" h="45">
                    <a:moveTo>
                      <a:pt x="22" y="24"/>
                    </a:moveTo>
                    <a:cubicBezTo>
                      <a:pt x="24" y="11"/>
                      <a:pt x="15" y="0"/>
                      <a:pt x="15" y="0"/>
                    </a:cubicBezTo>
                    <a:cubicBezTo>
                      <a:pt x="15" y="0"/>
                      <a:pt x="3" y="8"/>
                      <a:pt x="1" y="21"/>
                    </a:cubicBezTo>
                    <a:cubicBezTo>
                      <a:pt x="0" y="33"/>
                      <a:pt x="8" y="45"/>
                      <a:pt x="8" y="45"/>
                    </a:cubicBezTo>
                    <a:cubicBezTo>
                      <a:pt x="8" y="45"/>
                      <a:pt x="20" y="36"/>
                      <a:pt x="22" y="2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9" name="Freeform 49"/>
              <p:cNvSpPr>
                <a:spLocks/>
              </p:cNvSpPr>
              <p:nvPr/>
            </p:nvSpPr>
            <p:spPr bwMode="auto">
              <a:xfrm>
                <a:off x="3608173" y="1389727"/>
                <a:ext cx="37552" cy="36161"/>
              </a:xfrm>
              <a:custGeom>
                <a:avLst/>
                <a:gdLst>
                  <a:gd name="T0" fmla="*/ 22 w 22"/>
                  <a:gd name="T1" fmla="*/ 20 h 21"/>
                  <a:gd name="T2" fmla="*/ 15 w 22"/>
                  <a:gd name="T3" fmla="*/ 5 h 21"/>
                  <a:gd name="T4" fmla="*/ 0 w 22"/>
                  <a:gd name="T5" fmla="*/ 0 h 21"/>
                  <a:gd name="T6" fmla="*/ 7 w 22"/>
                  <a:gd name="T7" fmla="*/ 15 h 21"/>
                  <a:gd name="T8" fmla="*/ 22 w 22"/>
                  <a:gd name="T9" fmla="*/ 20 h 21"/>
                </a:gdLst>
                <a:ahLst/>
                <a:cxnLst>
                  <a:cxn ang="0">
                    <a:pos x="T0" y="T1"/>
                  </a:cxn>
                  <a:cxn ang="0">
                    <a:pos x="T2" y="T3"/>
                  </a:cxn>
                  <a:cxn ang="0">
                    <a:pos x="T4" y="T5"/>
                  </a:cxn>
                  <a:cxn ang="0">
                    <a:pos x="T6" y="T7"/>
                  </a:cxn>
                  <a:cxn ang="0">
                    <a:pos x="T8" y="T9"/>
                  </a:cxn>
                </a:cxnLst>
                <a:rect l="0" t="0" r="r" b="b"/>
                <a:pathLst>
                  <a:path w="22" h="21">
                    <a:moveTo>
                      <a:pt x="22" y="20"/>
                    </a:moveTo>
                    <a:cubicBezTo>
                      <a:pt x="22" y="20"/>
                      <a:pt x="22" y="11"/>
                      <a:pt x="15" y="5"/>
                    </a:cubicBezTo>
                    <a:cubicBezTo>
                      <a:pt x="9" y="0"/>
                      <a:pt x="0" y="0"/>
                      <a:pt x="0" y="0"/>
                    </a:cubicBezTo>
                    <a:cubicBezTo>
                      <a:pt x="0" y="0"/>
                      <a:pt x="0" y="10"/>
                      <a:pt x="7" y="15"/>
                    </a:cubicBezTo>
                    <a:cubicBezTo>
                      <a:pt x="13" y="21"/>
                      <a:pt x="22" y="20"/>
                      <a:pt x="22" y="2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0" name="Freeform 50"/>
              <p:cNvSpPr>
                <a:spLocks/>
              </p:cNvSpPr>
              <p:nvPr/>
            </p:nvSpPr>
            <p:spPr bwMode="auto">
              <a:xfrm>
                <a:off x="4941952" y="1322968"/>
                <a:ext cx="59805" cy="36161"/>
              </a:xfrm>
              <a:custGeom>
                <a:avLst/>
                <a:gdLst>
                  <a:gd name="T0" fmla="*/ 0 w 35"/>
                  <a:gd name="T1" fmla="*/ 6 h 21"/>
                  <a:gd name="T2" fmla="*/ 16 w 35"/>
                  <a:gd name="T3" fmla="*/ 19 h 21"/>
                  <a:gd name="T4" fmla="*/ 35 w 35"/>
                  <a:gd name="T5" fmla="*/ 15 h 21"/>
                  <a:gd name="T6" fmla="*/ 20 w 35"/>
                  <a:gd name="T7" fmla="*/ 3 h 21"/>
                  <a:gd name="T8" fmla="*/ 0 w 35"/>
                  <a:gd name="T9" fmla="*/ 6 h 21"/>
                </a:gdLst>
                <a:ahLst/>
                <a:cxnLst>
                  <a:cxn ang="0">
                    <a:pos x="T0" y="T1"/>
                  </a:cxn>
                  <a:cxn ang="0">
                    <a:pos x="T2" y="T3"/>
                  </a:cxn>
                  <a:cxn ang="0">
                    <a:pos x="T4" y="T5"/>
                  </a:cxn>
                  <a:cxn ang="0">
                    <a:pos x="T6" y="T7"/>
                  </a:cxn>
                  <a:cxn ang="0">
                    <a:pos x="T8" y="T9"/>
                  </a:cxn>
                </a:cxnLst>
                <a:rect l="0" t="0" r="r" b="b"/>
                <a:pathLst>
                  <a:path w="35" h="21">
                    <a:moveTo>
                      <a:pt x="0" y="6"/>
                    </a:moveTo>
                    <a:cubicBezTo>
                      <a:pt x="0" y="6"/>
                      <a:pt x="6" y="16"/>
                      <a:pt x="16" y="19"/>
                    </a:cubicBezTo>
                    <a:cubicBezTo>
                      <a:pt x="25" y="21"/>
                      <a:pt x="35" y="15"/>
                      <a:pt x="35" y="15"/>
                    </a:cubicBezTo>
                    <a:cubicBezTo>
                      <a:pt x="35" y="15"/>
                      <a:pt x="30" y="5"/>
                      <a:pt x="20" y="3"/>
                    </a:cubicBezTo>
                    <a:cubicBezTo>
                      <a:pt x="10" y="0"/>
                      <a:pt x="0" y="6"/>
                      <a:pt x="0" y="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1" name="Freeform 51"/>
              <p:cNvSpPr>
                <a:spLocks/>
              </p:cNvSpPr>
              <p:nvPr/>
            </p:nvSpPr>
            <p:spPr bwMode="auto">
              <a:xfrm>
                <a:off x="4919699" y="1335486"/>
                <a:ext cx="29207" cy="41724"/>
              </a:xfrm>
              <a:custGeom>
                <a:avLst/>
                <a:gdLst>
                  <a:gd name="T0" fmla="*/ 2 w 17"/>
                  <a:gd name="T1" fmla="*/ 15 h 25"/>
                  <a:gd name="T2" fmla="*/ 13 w 17"/>
                  <a:gd name="T3" fmla="*/ 25 h 25"/>
                  <a:gd name="T4" fmla="*/ 14 w 17"/>
                  <a:gd name="T5" fmla="*/ 10 h 25"/>
                  <a:gd name="T6" fmla="*/ 3 w 17"/>
                  <a:gd name="T7" fmla="*/ 0 h 25"/>
                  <a:gd name="T8" fmla="*/ 2 w 17"/>
                  <a:gd name="T9" fmla="*/ 15 h 25"/>
                </a:gdLst>
                <a:ahLst/>
                <a:cxnLst>
                  <a:cxn ang="0">
                    <a:pos x="T0" y="T1"/>
                  </a:cxn>
                  <a:cxn ang="0">
                    <a:pos x="T2" y="T3"/>
                  </a:cxn>
                  <a:cxn ang="0">
                    <a:pos x="T4" y="T5"/>
                  </a:cxn>
                  <a:cxn ang="0">
                    <a:pos x="T6" y="T7"/>
                  </a:cxn>
                  <a:cxn ang="0">
                    <a:pos x="T8" y="T9"/>
                  </a:cxn>
                </a:cxnLst>
                <a:rect l="0" t="0" r="r" b="b"/>
                <a:pathLst>
                  <a:path w="17" h="25">
                    <a:moveTo>
                      <a:pt x="2" y="15"/>
                    </a:moveTo>
                    <a:cubicBezTo>
                      <a:pt x="5" y="22"/>
                      <a:pt x="13" y="25"/>
                      <a:pt x="13" y="25"/>
                    </a:cubicBezTo>
                    <a:cubicBezTo>
                      <a:pt x="13" y="25"/>
                      <a:pt x="17" y="17"/>
                      <a:pt x="14" y="10"/>
                    </a:cubicBezTo>
                    <a:cubicBezTo>
                      <a:pt x="11" y="3"/>
                      <a:pt x="3" y="0"/>
                      <a:pt x="3" y="0"/>
                    </a:cubicBezTo>
                    <a:cubicBezTo>
                      <a:pt x="3" y="0"/>
                      <a:pt x="0" y="8"/>
                      <a:pt x="2" y="1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2" name="Freeform 52"/>
              <p:cNvSpPr>
                <a:spLocks/>
              </p:cNvSpPr>
              <p:nvPr/>
            </p:nvSpPr>
            <p:spPr bwMode="auto">
              <a:xfrm>
                <a:off x="4932216" y="1277072"/>
                <a:ext cx="45897" cy="45897"/>
              </a:xfrm>
              <a:custGeom>
                <a:avLst/>
                <a:gdLst>
                  <a:gd name="T0" fmla="*/ 19 w 27"/>
                  <a:gd name="T1" fmla="*/ 20 h 27"/>
                  <a:gd name="T2" fmla="*/ 27 w 27"/>
                  <a:gd name="T3" fmla="*/ 1 h 27"/>
                  <a:gd name="T4" fmla="*/ 8 w 27"/>
                  <a:gd name="T5" fmla="*/ 7 h 27"/>
                  <a:gd name="T6" fmla="*/ 0 w 27"/>
                  <a:gd name="T7" fmla="*/ 26 h 27"/>
                  <a:gd name="T8" fmla="*/ 19 w 27"/>
                  <a:gd name="T9" fmla="*/ 20 h 27"/>
                </a:gdLst>
                <a:ahLst/>
                <a:cxnLst>
                  <a:cxn ang="0">
                    <a:pos x="T0" y="T1"/>
                  </a:cxn>
                  <a:cxn ang="0">
                    <a:pos x="T2" y="T3"/>
                  </a:cxn>
                  <a:cxn ang="0">
                    <a:pos x="T4" y="T5"/>
                  </a:cxn>
                  <a:cxn ang="0">
                    <a:pos x="T6" y="T7"/>
                  </a:cxn>
                  <a:cxn ang="0">
                    <a:pos x="T8" y="T9"/>
                  </a:cxn>
                </a:cxnLst>
                <a:rect l="0" t="0" r="r" b="b"/>
                <a:pathLst>
                  <a:path w="27" h="27">
                    <a:moveTo>
                      <a:pt x="19" y="20"/>
                    </a:moveTo>
                    <a:cubicBezTo>
                      <a:pt x="26" y="13"/>
                      <a:pt x="27" y="1"/>
                      <a:pt x="27" y="1"/>
                    </a:cubicBezTo>
                    <a:cubicBezTo>
                      <a:pt x="27" y="1"/>
                      <a:pt x="15" y="0"/>
                      <a:pt x="8" y="7"/>
                    </a:cubicBezTo>
                    <a:cubicBezTo>
                      <a:pt x="0" y="14"/>
                      <a:pt x="0" y="26"/>
                      <a:pt x="0" y="26"/>
                    </a:cubicBezTo>
                    <a:cubicBezTo>
                      <a:pt x="0" y="26"/>
                      <a:pt x="11" y="27"/>
                      <a:pt x="19" y="2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3" name="Freeform 53"/>
              <p:cNvSpPr>
                <a:spLocks/>
              </p:cNvSpPr>
              <p:nvPr/>
            </p:nvSpPr>
            <p:spPr bwMode="auto">
              <a:xfrm>
                <a:off x="4903010" y="1286807"/>
                <a:ext cx="22253" cy="40334"/>
              </a:xfrm>
              <a:custGeom>
                <a:avLst/>
                <a:gdLst>
                  <a:gd name="T0" fmla="*/ 9 w 13"/>
                  <a:gd name="T1" fmla="*/ 23 h 23"/>
                  <a:gd name="T2" fmla="*/ 12 w 13"/>
                  <a:gd name="T3" fmla="*/ 11 h 23"/>
                  <a:gd name="T4" fmla="*/ 5 w 13"/>
                  <a:gd name="T5" fmla="*/ 0 h 23"/>
                  <a:gd name="T6" fmla="*/ 1 w 13"/>
                  <a:gd name="T7" fmla="*/ 12 h 23"/>
                  <a:gd name="T8" fmla="*/ 9 w 13"/>
                  <a:gd name="T9" fmla="*/ 23 h 23"/>
                </a:gdLst>
                <a:ahLst/>
                <a:cxnLst>
                  <a:cxn ang="0">
                    <a:pos x="T0" y="T1"/>
                  </a:cxn>
                  <a:cxn ang="0">
                    <a:pos x="T2" y="T3"/>
                  </a:cxn>
                  <a:cxn ang="0">
                    <a:pos x="T4" y="T5"/>
                  </a:cxn>
                  <a:cxn ang="0">
                    <a:pos x="T6" y="T7"/>
                  </a:cxn>
                  <a:cxn ang="0">
                    <a:pos x="T8" y="T9"/>
                  </a:cxn>
                </a:cxnLst>
                <a:rect l="0" t="0" r="r" b="b"/>
                <a:pathLst>
                  <a:path w="13" h="23">
                    <a:moveTo>
                      <a:pt x="9" y="23"/>
                    </a:moveTo>
                    <a:cubicBezTo>
                      <a:pt x="9" y="23"/>
                      <a:pt x="13" y="17"/>
                      <a:pt x="12" y="11"/>
                    </a:cubicBezTo>
                    <a:cubicBezTo>
                      <a:pt x="11" y="4"/>
                      <a:pt x="5" y="0"/>
                      <a:pt x="5" y="0"/>
                    </a:cubicBezTo>
                    <a:cubicBezTo>
                      <a:pt x="5" y="0"/>
                      <a:pt x="0" y="6"/>
                      <a:pt x="1" y="12"/>
                    </a:cubicBezTo>
                    <a:cubicBezTo>
                      <a:pt x="2" y="19"/>
                      <a:pt x="9" y="23"/>
                      <a:pt x="9" y="23"/>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4" name="Freeform 54"/>
              <p:cNvSpPr>
                <a:spLocks/>
              </p:cNvSpPr>
              <p:nvPr/>
            </p:nvSpPr>
            <p:spPr bwMode="auto">
              <a:xfrm>
                <a:off x="5153354" y="1640071"/>
                <a:ext cx="15299" cy="29207"/>
              </a:xfrm>
              <a:custGeom>
                <a:avLst/>
                <a:gdLst>
                  <a:gd name="T0" fmla="*/ 5 w 9"/>
                  <a:gd name="T1" fmla="*/ 17 h 17"/>
                  <a:gd name="T2" fmla="*/ 8 w 9"/>
                  <a:gd name="T3" fmla="*/ 8 h 17"/>
                  <a:gd name="T4" fmla="*/ 3 w 9"/>
                  <a:gd name="T5" fmla="*/ 0 h 17"/>
                  <a:gd name="T6" fmla="*/ 1 w 9"/>
                  <a:gd name="T7" fmla="*/ 9 h 17"/>
                  <a:gd name="T8" fmla="*/ 5 w 9"/>
                  <a:gd name="T9" fmla="*/ 17 h 17"/>
                </a:gdLst>
                <a:ahLst/>
                <a:cxnLst>
                  <a:cxn ang="0">
                    <a:pos x="T0" y="T1"/>
                  </a:cxn>
                  <a:cxn ang="0">
                    <a:pos x="T2" y="T3"/>
                  </a:cxn>
                  <a:cxn ang="0">
                    <a:pos x="T4" y="T5"/>
                  </a:cxn>
                  <a:cxn ang="0">
                    <a:pos x="T6" y="T7"/>
                  </a:cxn>
                  <a:cxn ang="0">
                    <a:pos x="T8" y="T9"/>
                  </a:cxn>
                </a:cxnLst>
                <a:rect l="0" t="0" r="r" b="b"/>
                <a:pathLst>
                  <a:path w="9" h="17">
                    <a:moveTo>
                      <a:pt x="5" y="17"/>
                    </a:moveTo>
                    <a:cubicBezTo>
                      <a:pt x="5" y="17"/>
                      <a:pt x="9" y="13"/>
                      <a:pt x="8" y="8"/>
                    </a:cubicBezTo>
                    <a:cubicBezTo>
                      <a:pt x="8" y="3"/>
                      <a:pt x="3" y="0"/>
                      <a:pt x="3" y="0"/>
                    </a:cubicBezTo>
                    <a:cubicBezTo>
                      <a:pt x="3" y="0"/>
                      <a:pt x="0" y="4"/>
                      <a:pt x="1" y="9"/>
                    </a:cubicBezTo>
                    <a:cubicBezTo>
                      <a:pt x="1" y="14"/>
                      <a:pt x="5" y="17"/>
                      <a:pt x="5" y="1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5" name="Freeform 55"/>
              <p:cNvSpPr>
                <a:spLocks/>
              </p:cNvSpPr>
              <p:nvPr/>
            </p:nvSpPr>
            <p:spPr bwMode="auto">
              <a:xfrm>
                <a:off x="5165871" y="1660934"/>
                <a:ext cx="16690" cy="16690"/>
              </a:xfrm>
              <a:custGeom>
                <a:avLst/>
                <a:gdLst>
                  <a:gd name="T0" fmla="*/ 7 w 10"/>
                  <a:gd name="T1" fmla="*/ 7 h 10"/>
                  <a:gd name="T2" fmla="*/ 10 w 10"/>
                  <a:gd name="T3" fmla="*/ 1 h 10"/>
                  <a:gd name="T4" fmla="*/ 3 w 10"/>
                  <a:gd name="T5" fmla="*/ 3 h 10"/>
                  <a:gd name="T6" fmla="*/ 0 w 10"/>
                  <a:gd name="T7" fmla="*/ 9 h 10"/>
                  <a:gd name="T8" fmla="*/ 7 w 10"/>
                  <a:gd name="T9" fmla="*/ 7 h 10"/>
                </a:gdLst>
                <a:ahLst/>
                <a:cxnLst>
                  <a:cxn ang="0">
                    <a:pos x="T0" y="T1"/>
                  </a:cxn>
                  <a:cxn ang="0">
                    <a:pos x="T2" y="T3"/>
                  </a:cxn>
                  <a:cxn ang="0">
                    <a:pos x="T4" y="T5"/>
                  </a:cxn>
                  <a:cxn ang="0">
                    <a:pos x="T6" y="T7"/>
                  </a:cxn>
                  <a:cxn ang="0">
                    <a:pos x="T8" y="T9"/>
                  </a:cxn>
                </a:cxnLst>
                <a:rect l="0" t="0" r="r" b="b"/>
                <a:pathLst>
                  <a:path w="10" h="10">
                    <a:moveTo>
                      <a:pt x="7" y="7"/>
                    </a:moveTo>
                    <a:cubicBezTo>
                      <a:pt x="10" y="5"/>
                      <a:pt x="10" y="1"/>
                      <a:pt x="10" y="1"/>
                    </a:cubicBezTo>
                    <a:cubicBezTo>
                      <a:pt x="10" y="1"/>
                      <a:pt x="6" y="0"/>
                      <a:pt x="3" y="3"/>
                    </a:cubicBezTo>
                    <a:cubicBezTo>
                      <a:pt x="1" y="5"/>
                      <a:pt x="0" y="9"/>
                      <a:pt x="0" y="9"/>
                    </a:cubicBezTo>
                    <a:cubicBezTo>
                      <a:pt x="0" y="9"/>
                      <a:pt x="5" y="10"/>
                      <a:pt x="7" y="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6" name="Freeform 56"/>
              <p:cNvSpPr>
                <a:spLocks/>
              </p:cNvSpPr>
              <p:nvPr/>
            </p:nvSpPr>
            <p:spPr bwMode="auto">
              <a:xfrm>
                <a:off x="5133883" y="1660934"/>
                <a:ext cx="25034" cy="18081"/>
              </a:xfrm>
              <a:custGeom>
                <a:avLst/>
                <a:gdLst>
                  <a:gd name="T0" fmla="*/ 0 w 15"/>
                  <a:gd name="T1" fmla="*/ 2 h 11"/>
                  <a:gd name="T2" fmla="*/ 6 w 15"/>
                  <a:gd name="T3" fmla="*/ 9 h 11"/>
                  <a:gd name="T4" fmla="*/ 15 w 15"/>
                  <a:gd name="T5" fmla="*/ 9 h 11"/>
                  <a:gd name="T6" fmla="*/ 9 w 15"/>
                  <a:gd name="T7" fmla="*/ 2 h 11"/>
                  <a:gd name="T8" fmla="*/ 0 w 15"/>
                  <a:gd name="T9" fmla="*/ 2 h 11"/>
                </a:gdLst>
                <a:ahLst/>
                <a:cxnLst>
                  <a:cxn ang="0">
                    <a:pos x="T0" y="T1"/>
                  </a:cxn>
                  <a:cxn ang="0">
                    <a:pos x="T2" y="T3"/>
                  </a:cxn>
                  <a:cxn ang="0">
                    <a:pos x="T4" y="T5"/>
                  </a:cxn>
                  <a:cxn ang="0">
                    <a:pos x="T6" y="T7"/>
                  </a:cxn>
                  <a:cxn ang="0">
                    <a:pos x="T8" y="T9"/>
                  </a:cxn>
                </a:cxnLst>
                <a:rect l="0" t="0" r="r" b="b"/>
                <a:pathLst>
                  <a:path w="15" h="11">
                    <a:moveTo>
                      <a:pt x="0" y="2"/>
                    </a:moveTo>
                    <a:cubicBezTo>
                      <a:pt x="0" y="2"/>
                      <a:pt x="1" y="7"/>
                      <a:pt x="6" y="9"/>
                    </a:cubicBezTo>
                    <a:cubicBezTo>
                      <a:pt x="10" y="11"/>
                      <a:pt x="15" y="9"/>
                      <a:pt x="15" y="9"/>
                    </a:cubicBezTo>
                    <a:cubicBezTo>
                      <a:pt x="15" y="9"/>
                      <a:pt x="14" y="4"/>
                      <a:pt x="9" y="2"/>
                    </a:cubicBezTo>
                    <a:cubicBezTo>
                      <a:pt x="5" y="0"/>
                      <a:pt x="0" y="2"/>
                      <a:pt x="0" y="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7" name="Freeform 57"/>
              <p:cNvSpPr>
                <a:spLocks/>
              </p:cNvSpPr>
              <p:nvPr/>
            </p:nvSpPr>
            <p:spPr bwMode="auto">
              <a:xfrm>
                <a:off x="5149181" y="1679014"/>
                <a:ext cx="15299" cy="13908"/>
              </a:xfrm>
              <a:custGeom>
                <a:avLst/>
                <a:gdLst>
                  <a:gd name="T0" fmla="*/ 3 w 9"/>
                  <a:gd name="T1" fmla="*/ 2 h 8"/>
                  <a:gd name="T2" fmla="*/ 0 w 9"/>
                  <a:gd name="T3" fmla="*/ 7 h 8"/>
                  <a:gd name="T4" fmla="*/ 6 w 9"/>
                  <a:gd name="T5" fmla="*/ 6 h 8"/>
                  <a:gd name="T6" fmla="*/ 9 w 9"/>
                  <a:gd name="T7" fmla="*/ 1 h 8"/>
                  <a:gd name="T8" fmla="*/ 3 w 9"/>
                  <a:gd name="T9" fmla="*/ 2 h 8"/>
                </a:gdLst>
                <a:ahLst/>
                <a:cxnLst>
                  <a:cxn ang="0">
                    <a:pos x="T0" y="T1"/>
                  </a:cxn>
                  <a:cxn ang="0">
                    <a:pos x="T2" y="T3"/>
                  </a:cxn>
                  <a:cxn ang="0">
                    <a:pos x="T4" y="T5"/>
                  </a:cxn>
                  <a:cxn ang="0">
                    <a:pos x="T6" y="T7"/>
                  </a:cxn>
                  <a:cxn ang="0">
                    <a:pos x="T8" y="T9"/>
                  </a:cxn>
                </a:cxnLst>
                <a:rect l="0" t="0" r="r" b="b"/>
                <a:pathLst>
                  <a:path w="9" h="8">
                    <a:moveTo>
                      <a:pt x="3" y="2"/>
                    </a:moveTo>
                    <a:cubicBezTo>
                      <a:pt x="0" y="4"/>
                      <a:pt x="0" y="7"/>
                      <a:pt x="0" y="7"/>
                    </a:cubicBezTo>
                    <a:cubicBezTo>
                      <a:pt x="0" y="7"/>
                      <a:pt x="3" y="8"/>
                      <a:pt x="6" y="6"/>
                    </a:cubicBezTo>
                    <a:cubicBezTo>
                      <a:pt x="9" y="5"/>
                      <a:pt x="9" y="1"/>
                      <a:pt x="9" y="1"/>
                    </a:cubicBezTo>
                    <a:cubicBezTo>
                      <a:pt x="9" y="1"/>
                      <a:pt x="6" y="0"/>
                      <a:pt x="3" y="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8" name="Freeform 58"/>
              <p:cNvSpPr>
                <a:spLocks/>
              </p:cNvSpPr>
              <p:nvPr/>
            </p:nvSpPr>
            <p:spPr bwMode="auto">
              <a:xfrm>
                <a:off x="3350875" y="2530184"/>
                <a:ext cx="33379" cy="65368"/>
              </a:xfrm>
              <a:custGeom>
                <a:avLst/>
                <a:gdLst>
                  <a:gd name="T0" fmla="*/ 8 w 20"/>
                  <a:gd name="T1" fmla="*/ 0 h 38"/>
                  <a:gd name="T2" fmla="*/ 1 w 20"/>
                  <a:gd name="T3" fmla="*/ 20 h 38"/>
                  <a:gd name="T4" fmla="*/ 12 w 20"/>
                  <a:gd name="T5" fmla="*/ 38 h 38"/>
                  <a:gd name="T6" fmla="*/ 19 w 20"/>
                  <a:gd name="T7" fmla="*/ 18 h 38"/>
                  <a:gd name="T8" fmla="*/ 8 w 20"/>
                  <a:gd name="T9" fmla="*/ 0 h 38"/>
                </a:gdLst>
                <a:ahLst/>
                <a:cxnLst>
                  <a:cxn ang="0">
                    <a:pos x="T0" y="T1"/>
                  </a:cxn>
                  <a:cxn ang="0">
                    <a:pos x="T2" y="T3"/>
                  </a:cxn>
                  <a:cxn ang="0">
                    <a:pos x="T4" y="T5"/>
                  </a:cxn>
                  <a:cxn ang="0">
                    <a:pos x="T6" y="T7"/>
                  </a:cxn>
                  <a:cxn ang="0">
                    <a:pos x="T8" y="T9"/>
                  </a:cxn>
                </a:cxnLst>
                <a:rect l="0" t="0" r="r" b="b"/>
                <a:pathLst>
                  <a:path w="20" h="38">
                    <a:moveTo>
                      <a:pt x="8" y="0"/>
                    </a:moveTo>
                    <a:cubicBezTo>
                      <a:pt x="8" y="0"/>
                      <a:pt x="0" y="10"/>
                      <a:pt x="1" y="20"/>
                    </a:cubicBezTo>
                    <a:cubicBezTo>
                      <a:pt x="3" y="31"/>
                      <a:pt x="12" y="38"/>
                      <a:pt x="12" y="38"/>
                    </a:cubicBezTo>
                    <a:cubicBezTo>
                      <a:pt x="12" y="38"/>
                      <a:pt x="20" y="29"/>
                      <a:pt x="19" y="18"/>
                    </a:cubicBezTo>
                    <a:cubicBezTo>
                      <a:pt x="18" y="8"/>
                      <a:pt x="8" y="0"/>
                      <a:pt x="8"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9" name="Freeform 59"/>
              <p:cNvSpPr>
                <a:spLocks/>
              </p:cNvSpPr>
              <p:nvPr/>
            </p:nvSpPr>
            <p:spPr bwMode="auto">
              <a:xfrm>
                <a:off x="3380082" y="2577471"/>
                <a:ext cx="34770" cy="34770"/>
              </a:xfrm>
              <a:custGeom>
                <a:avLst/>
                <a:gdLst>
                  <a:gd name="T0" fmla="*/ 15 w 21"/>
                  <a:gd name="T1" fmla="*/ 15 h 20"/>
                  <a:gd name="T2" fmla="*/ 21 w 21"/>
                  <a:gd name="T3" fmla="*/ 0 h 20"/>
                  <a:gd name="T4" fmla="*/ 6 w 21"/>
                  <a:gd name="T5" fmla="*/ 5 h 20"/>
                  <a:gd name="T6" fmla="*/ 0 w 21"/>
                  <a:gd name="T7" fmla="*/ 20 h 20"/>
                  <a:gd name="T8" fmla="*/ 15 w 21"/>
                  <a:gd name="T9" fmla="*/ 15 h 20"/>
                </a:gdLst>
                <a:ahLst/>
                <a:cxnLst>
                  <a:cxn ang="0">
                    <a:pos x="T0" y="T1"/>
                  </a:cxn>
                  <a:cxn ang="0">
                    <a:pos x="T2" y="T3"/>
                  </a:cxn>
                  <a:cxn ang="0">
                    <a:pos x="T4" y="T5"/>
                  </a:cxn>
                  <a:cxn ang="0">
                    <a:pos x="T6" y="T7"/>
                  </a:cxn>
                  <a:cxn ang="0">
                    <a:pos x="T8" y="T9"/>
                  </a:cxn>
                </a:cxnLst>
                <a:rect l="0" t="0" r="r" b="b"/>
                <a:pathLst>
                  <a:path w="21" h="20">
                    <a:moveTo>
                      <a:pt x="15" y="15"/>
                    </a:moveTo>
                    <a:cubicBezTo>
                      <a:pt x="21" y="9"/>
                      <a:pt x="21" y="0"/>
                      <a:pt x="21" y="0"/>
                    </a:cubicBezTo>
                    <a:cubicBezTo>
                      <a:pt x="21" y="0"/>
                      <a:pt x="12" y="0"/>
                      <a:pt x="6" y="5"/>
                    </a:cubicBezTo>
                    <a:cubicBezTo>
                      <a:pt x="0" y="10"/>
                      <a:pt x="0" y="20"/>
                      <a:pt x="0" y="20"/>
                    </a:cubicBezTo>
                    <a:cubicBezTo>
                      <a:pt x="0" y="20"/>
                      <a:pt x="9" y="20"/>
                      <a:pt x="15" y="15"/>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30" name="Freeform 60"/>
              <p:cNvSpPr>
                <a:spLocks/>
              </p:cNvSpPr>
              <p:nvPr/>
            </p:nvSpPr>
            <p:spPr bwMode="auto">
              <a:xfrm>
                <a:off x="3304978" y="2574690"/>
                <a:ext cx="59805" cy="44506"/>
              </a:xfrm>
              <a:custGeom>
                <a:avLst/>
                <a:gdLst>
                  <a:gd name="T0" fmla="*/ 21 w 35"/>
                  <a:gd name="T1" fmla="*/ 5 h 26"/>
                  <a:gd name="T2" fmla="*/ 0 w 35"/>
                  <a:gd name="T3" fmla="*/ 4 h 26"/>
                  <a:gd name="T4" fmla="*/ 13 w 35"/>
                  <a:gd name="T5" fmla="*/ 21 h 26"/>
                  <a:gd name="T6" fmla="*/ 35 w 35"/>
                  <a:gd name="T7" fmla="*/ 21 h 26"/>
                  <a:gd name="T8" fmla="*/ 21 w 35"/>
                  <a:gd name="T9" fmla="*/ 5 h 26"/>
                </a:gdLst>
                <a:ahLst/>
                <a:cxnLst>
                  <a:cxn ang="0">
                    <a:pos x="T0" y="T1"/>
                  </a:cxn>
                  <a:cxn ang="0">
                    <a:pos x="T2" y="T3"/>
                  </a:cxn>
                  <a:cxn ang="0">
                    <a:pos x="T4" y="T5"/>
                  </a:cxn>
                  <a:cxn ang="0">
                    <a:pos x="T6" y="T7"/>
                  </a:cxn>
                  <a:cxn ang="0">
                    <a:pos x="T8" y="T9"/>
                  </a:cxn>
                </a:cxnLst>
                <a:rect l="0" t="0" r="r" b="b"/>
                <a:pathLst>
                  <a:path w="35" h="26">
                    <a:moveTo>
                      <a:pt x="21" y="5"/>
                    </a:moveTo>
                    <a:cubicBezTo>
                      <a:pt x="11" y="0"/>
                      <a:pt x="0" y="4"/>
                      <a:pt x="0" y="4"/>
                    </a:cubicBezTo>
                    <a:cubicBezTo>
                      <a:pt x="0" y="4"/>
                      <a:pt x="4" y="16"/>
                      <a:pt x="13" y="21"/>
                    </a:cubicBezTo>
                    <a:cubicBezTo>
                      <a:pt x="23" y="26"/>
                      <a:pt x="35" y="21"/>
                      <a:pt x="35" y="21"/>
                    </a:cubicBezTo>
                    <a:cubicBezTo>
                      <a:pt x="35" y="21"/>
                      <a:pt x="31" y="10"/>
                      <a:pt x="21" y="5"/>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31" name="Freeform 61"/>
              <p:cNvSpPr>
                <a:spLocks/>
              </p:cNvSpPr>
              <p:nvPr/>
            </p:nvSpPr>
            <p:spPr bwMode="auto">
              <a:xfrm>
                <a:off x="3336967" y="2619195"/>
                <a:ext cx="37552" cy="29207"/>
              </a:xfrm>
              <a:custGeom>
                <a:avLst/>
                <a:gdLst>
                  <a:gd name="T0" fmla="*/ 8 w 22"/>
                  <a:gd name="T1" fmla="*/ 4 h 17"/>
                  <a:gd name="T2" fmla="*/ 0 w 22"/>
                  <a:gd name="T3" fmla="*/ 15 h 17"/>
                  <a:gd name="T4" fmla="*/ 15 w 22"/>
                  <a:gd name="T5" fmla="*/ 14 h 17"/>
                  <a:gd name="T6" fmla="*/ 22 w 22"/>
                  <a:gd name="T7" fmla="*/ 2 h 17"/>
                  <a:gd name="T8" fmla="*/ 8 w 22"/>
                  <a:gd name="T9" fmla="*/ 4 h 17"/>
                </a:gdLst>
                <a:ahLst/>
                <a:cxnLst>
                  <a:cxn ang="0">
                    <a:pos x="T0" y="T1"/>
                  </a:cxn>
                  <a:cxn ang="0">
                    <a:pos x="T2" y="T3"/>
                  </a:cxn>
                  <a:cxn ang="0">
                    <a:pos x="T4" y="T5"/>
                  </a:cxn>
                  <a:cxn ang="0">
                    <a:pos x="T6" y="T7"/>
                  </a:cxn>
                  <a:cxn ang="0">
                    <a:pos x="T8" y="T9"/>
                  </a:cxn>
                </a:cxnLst>
                <a:rect l="0" t="0" r="r" b="b"/>
                <a:pathLst>
                  <a:path w="22" h="17">
                    <a:moveTo>
                      <a:pt x="8" y="4"/>
                    </a:moveTo>
                    <a:cubicBezTo>
                      <a:pt x="2" y="7"/>
                      <a:pt x="0" y="15"/>
                      <a:pt x="0" y="15"/>
                    </a:cubicBezTo>
                    <a:cubicBezTo>
                      <a:pt x="0" y="15"/>
                      <a:pt x="8" y="17"/>
                      <a:pt x="15" y="14"/>
                    </a:cubicBezTo>
                    <a:cubicBezTo>
                      <a:pt x="21" y="10"/>
                      <a:pt x="22" y="2"/>
                      <a:pt x="22" y="2"/>
                    </a:cubicBezTo>
                    <a:cubicBezTo>
                      <a:pt x="22" y="2"/>
                      <a:pt x="14" y="0"/>
                      <a:pt x="8" y="4"/>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32" name="Freeform 62"/>
              <p:cNvSpPr>
                <a:spLocks/>
              </p:cNvSpPr>
              <p:nvPr/>
            </p:nvSpPr>
            <p:spPr bwMode="auto">
              <a:xfrm>
                <a:off x="2939198" y="1983600"/>
                <a:ext cx="40334" cy="23644"/>
              </a:xfrm>
              <a:custGeom>
                <a:avLst/>
                <a:gdLst>
                  <a:gd name="T0" fmla="*/ 24 w 24"/>
                  <a:gd name="T1" fmla="*/ 9 h 14"/>
                  <a:gd name="T2" fmla="*/ 13 w 24"/>
                  <a:gd name="T3" fmla="*/ 1 h 14"/>
                  <a:gd name="T4" fmla="*/ 0 w 24"/>
                  <a:gd name="T5" fmla="*/ 4 h 14"/>
                  <a:gd name="T6" fmla="*/ 11 w 24"/>
                  <a:gd name="T7" fmla="*/ 12 h 14"/>
                  <a:gd name="T8" fmla="*/ 24 w 24"/>
                  <a:gd name="T9" fmla="*/ 9 h 14"/>
                </a:gdLst>
                <a:ahLst/>
                <a:cxnLst>
                  <a:cxn ang="0">
                    <a:pos x="T0" y="T1"/>
                  </a:cxn>
                  <a:cxn ang="0">
                    <a:pos x="T2" y="T3"/>
                  </a:cxn>
                  <a:cxn ang="0">
                    <a:pos x="T4" y="T5"/>
                  </a:cxn>
                  <a:cxn ang="0">
                    <a:pos x="T6" y="T7"/>
                  </a:cxn>
                  <a:cxn ang="0">
                    <a:pos x="T8" y="T9"/>
                  </a:cxn>
                </a:cxnLst>
                <a:rect l="0" t="0" r="r" b="b"/>
                <a:pathLst>
                  <a:path w="24" h="14">
                    <a:moveTo>
                      <a:pt x="24" y="9"/>
                    </a:moveTo>
                    <a:cubicBezTo>
                      <a:pt x="24" y="9"/>
                      <a:pt x="20" y="2"/>
                      <a:pt x="13" y="1"/>
                    </a:cubicBezTo>
                    <a:cubicBezTo>
                      <a:pt x="6" y="0"/>
                      <a:pt x="0" y="4"/>
                      <a:pt x="0" y="4"/>
                    </a:cubicBezTo>
                    <a:cubicBezTo>
                      <a:pt x="0" y="4"/>
                      <a:pt x="4" y="11"/>
                      <a:pt x="11" y="12"/>
                    </a:cubicBezTo>
                    <a:cubicBezTo>
                      <a:pt x="17" y="14"/>
                      <a:pt x="24" y="9"/>
                      <a:pt x="24" y="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33" name="Freeform 63"/>
              <p:cNvSpPr>
                <a:spLocks/>
              </p:cNvSpPr>
              <p:nvPr/>
            </p:nvSpPr>
            <p:spPr bwMode="auto">
              <a:xfrm>
                <a:off x="2975359" y="1966910"/>
                <a:ext cx="20862" cy="29207"/>
              </a:xfrm>
              <a:custGeom>
                <a:avLst/>
                <a:gdLst>
                  <a:gd name="T0" fmla="*/ 2 w 12"/>
                  <a:gd name="T1" fmla="*/ 10 h 17"/>
                  <a:gd name="T2" fmla="*/ 10 w 12"/>
                  <a:gd name="T3" fmla="*/ 17 h 17"/>
                  <a:gd name="T4" fmla="*/ 10 w 12"/>
                  <a:gd name="T5" fmla="*/ 7 h 17"/>
                  <a:gd name="T6" fmla="*/ 2 w 12"/>
                  <a:gd name="T7" fmla="*/ 0 h 17"/>
                  <a:gd name="T8" fmla="*/ 2 w 12"/>
                  <a:gd name="T9" fmla="*/ 10 h 17"/>
                </a:gdLst>
                <a:ahLst/>
                <a:cxnLst>
                  <a:cxn ang="0">
                    <a:pos x="T0" y="T1"/>
                  </a:cxn>
                  <a:cxn ang="0">
                    <a:pos x="T2" y="T3"/>
                  </a:cxn>
                  <a:cxn ang="0">
                    <a:pos x="T4" y="T5"/>
                  </a:cxn>
                  <a:cxn ang="0">
                    <a:pos x="T6" y="T7"/>
                  </a:cxn>
                  <a:cxn ang="0">
                    <a:pos x="T8" y="T9"/>
                  </a:cxn>
                </a:cxnLst>
                <a:rect l="0" t="0" r="r" b="b"/>
                <a:pathLst>
                  <a:path w="12" h="17">
                    <a:moveTo>
                      <a:pt x="2" y="10"/>
                    </a:moveTo>
                    <a:cubicBezTo>
                      <a:pt x="4" y="15"/>
                      <a:pt x="10" y="17"/>
                      <a:pt x="10" y="17"/>
                    </a:cubicBezTo>
                    <a:cubicBezTo>
                      <a:pt x="10" y="17"/>
                      <a:pt x="12" y="12"/>
                      <a:pt x="10" y="7"/>
                    </a:cubicBezTo>
                    <a:cubicBezTo>
                      <a:pt x="8" y="2"/>
                      <a:pt x="2" y="0"/>
                      <a:pt x="2" y="0"/>
                    </a:cubicBezTo>
                    <a:cubicBezTo>
                      <a:pt x="2" y="0"/>
                      <a:pt x="0" y="6"/>
                      <a:pt x="2" y="1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34" name="Freeform 64"/>
              <p:cNvSpPr>
                <a:spLocks/>
              </p:cNvSpPr>
              <p:nvPr/>
            </p:nvSpPr>
            <p:spPr bwMode="auto">
              <a:xfrm>
                <a:off x="5897432" y="2026714"/>
                <a:ext cx="30598" cy="26426"/>
              </a:xfrm>
              <a:custGeom>
                <a:avLst/>
                <a:gdLst>
                  <a:gd name="T0" fmla="*/ 6 w 18"/>
                  <a:gd name="T1" fmla="*/ 12 h 15"/>
                  <a:gd name="T2" fmla="*/ 18 w 18"/>
                  <a:gd name="T3" fmla="*/ 14 h 15"/>
                  <a:gd name="T4" fmla="*/ 12 w 18"/>
                  <a:gd name="T5" fmla="*/ 3 h 15"/>
                  <a:gd name="T6" fmla="*/ 0 w 18"/>
                  <a:gd name="T7" fmla="*/ 1 h 15"/>
                  <a:gd name="T8" fmla="*/ 6 w 18"/>
                  <a:gd name="T9" fmla="*/ 12 h 15"/>
                </a:gdLst>
                <a:ahLst/>
                <a:cxnLst>
                  <a:cxn ang="0">
                    <a:pos x="T0" y="T1"/>
                  </a:cxn>
                  <a:cxn ang="0">
                    <a:pos x="T2" y="T3"/>
                  </a:cxn>
                  <a:cxn ang="0">
                    <a:pos x="T4" y="T5"/>
                  </a:cxn>
                  <a:cxn ang="0">
                    <a:pos x="T6" y="T7"/>
                  </a:cxn>
                  <a:cxn ang="0">
                    <a:pos x="T8" y="T9"/>
                  </a:cxn>
                </a:cxnLst>
                <a:rect l="0" t="0" r="r" b="b"/>
                <a:pathLst>
                  <a:path w="18" h="15">
                    <a:moveTo>
                      <a:pt x="6" y="12"/>
                    </a:moveTo>
                    <a:cubicBezTo>
                      <a:pt x="11" y="15"/>
                      <a:pt x="18" y="14"/>
                      <a:pt x="18" y="14"/>
                    </a:cubicBezTo>
                    <a:cubicBezTo>
                      <a:pt x="18" y="14"/>
                      <a:pt x="17" y="7"/>
                      <a:pt x="12" y="3"/>
                    </a:cubicBezTo>
                    <a:cubicBezTo>
                      <a:pt x="7" y="0"/>
                      <a:pt x="0" y="1"/>
                      <a:pt x="0" y="1"/>
                    </a:cubicBezTo>
                    <a:cubicBezTo>
                      <a:pt x="0" y="1"/>
                      <a:pt x="1" y="8"/>
                      <a:pt x="6" y="1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35" name="Freeform 65"/>
              <p:cNvSpPr>
                <a:spLocks/>
              </p:cNvSpPr>
              <p:nvPr/>
            </p:nvSpPr>
            <p:spPr bwMode="auto">
              <a:xfrm>
                <a:off x="5880743" y="2025324"/>
                <a:ext cx="13908" cy="29207"/>
              </a:xfrm>
              <a:custGeom>
                <a:avLst/>
                <a:gdLst>
                  <a:gd name="T0" fmla="*/ 8 w 8"/>
                  <a:gd name="T1" fmla="*/ 9 h 17"/>
                  <a:gd name="T2" fmla="*/ 4 w 8"/>
                  <a:gd name="T3" fmla="*/ 0 h 17"/>
                  <a:gd name="T4" fmla="*/ 0 w 8"/>
                  <a:gd name="T5" fmla="*/ 9 h 17"/>
                  <a:gd name="T6" fmla="*/ 4 w 8"/>
                  <a:gd name="T7" fmla="*/ 17 h 17"/>
                  <a:gd name="T8" fmla="*/ 8 w 8"/>
                  <a:gd name="T9" fmla="*/ 9 h 17"/>
                </a:gdLst>
                <a:ahLst/>
                <a:cxnLst>
                  <a:cxn ang="0">
                    <a:pos x="T0" y="T1"/>
                  </a:cxn>
                  <a:cxn ang="0">
                    <a:pos x="T2" y="T3"/>
                  </a:cxn>
                  <a:cxn ang="0">
                    <a:pos x="T4" y="T5"/>
                  </a:cxn>
                  <a:cxn ang="0">
                    <a:pos x="T6" y="T7"/>
                  </a:cxn>
                  <a:cxn ang="0">
                    <a:pos x="T8" y="T9"/>
                  </a:cxn>
                </a:cxnLst>
                <a:rect l="0" t="0" r="r" b="b"/>
                <a:pathLst>
                  <a:path w="8" h="17">
                    <a:moveTo>
                      <a:pt x="8" y="9"/>
                    </a:moveTo>
                    <a:cubicBezTo>
                      <a:pt x="8" y="4"/>
                      <a:pt x="4" y="0"/>
                      <a:pt x="4" y="0"/>
                    </a:cubicBezTo>
                    <a:cubicBezTo>
                      <a:pt x="4" y="0"/>
                      <a:pt x="0" y="4"/>
                      <a:pt x="0" y="9"/>
                    </a:cubicBezTo>
                    <a:cubicBezTo>
                      <a:pt x="0" y="14"/>
                      <a:pt x="4" y="17"/>
                      <a:pt x="4" y="17"/>
                    </a:cubicBezTo>
                    <a:cubicBezTo>
                      <a:pt x="4" y="17"/>
                      <a:pt x="8" y="13"/>
                      <a:pt x="8" y="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36" name="Freeform 66"/>
              <p:cNvSpPr>
                <a:spLocks/>
              </p:cNvSpPr>
              <p:nvPr/>
            </p:nvSpPr>
            <p:spPr bwMode="auto">
              <a:xfrm>
                <a:off x="5893260" y="2000289"/>
                <a:ext cx="34770" cy="23644"/>
              </a:xfrm>
              <a:custGeom>
                <a:avLst/>
                <a:gdLst>
                  <a:gd name="T0" fmla="*/ 13 w 21"/>
                  <a:gd name="T1" fmla="*/ 12 h 14"/>
                  <a:gd name="T2" fmla="*/ 21 w 21"/>
                  <a:gd name="T3" fmla="*/ 3 h 14"/>
                  <a:gd name="T4" fmla="*/ 9 w 21"/>
                  <a:gd name="T5" fmla="*/ 2 h 14"/>
                  <a:gd name="T6" fmla="*/ 0 w 21"/>
                  <a:gd name="T7" fmla="*/ 12 h 14"/>
                  <a:gd name="T8" fmla="*/ 13 w 21"/>
                  <a:gd name="T9" fmla="*/ 12 h 14"/>
                </a:gdLst>
                <a:ahLst/>
                <a:cxnLst>
                  <a:cxn ang="0">
                    <a:pos x="T0" y="T1"/>
                  </a:cxn>
                  <a:cxn ang="0">
                    <a:pos x="T2" y="T3"/>
                  </a:cxn>
                  <a:cxn ang="0">
                    <a:pos x="T4" y="T5"/>
                  </a:cxn>
                  <a:cxn ang="0">
                    <a:pos x="T6" y="T7"/>
                  </a:cxn>
                  <a:cxn ang="0">
                    <a:pos x="T8" y="T9"/>
                  </a:cxn>
                </a:cxnLst>
                <a:rect l="0" t="0" r="r" b="b"/>
                <a:pathLst>
                  <a:path w="21" h="14">
                    <a:moveTo>
                      <a:pt x="13" y="12"/>
                    </a:moveTo>
                    <a:cubicBezTo>
                      <a:pt x="19" y="10"/>
                      <a:pt x="21" y="3"/>
                      <a:pt x="21" y="3"/>
                    </a:cubicBezTo>
                    <a:cubicBezTo>
                      <a:pt x="21" y="3"/>
                      <a:pt x="15" y="0"/>
                      <a:pt x="9" y="2"/>
                    </a:cubicBezTo>
                    <a:cubicBezTo>
                      <a:pt x="3" y="5"/>
                      <a:pt x="0" y="12"/>
                      <a:pt x="0" y="12"/>
                    </a:cubicBezTo>
                    <a:cubicBezTo>
                      <a:pt x="0" y="12"/>
                      <a:pt x="7" y="14"/>
                      <a:pt x="13" y="1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37" name="Freeform 67"/>
              <p:cNvSpPr>
                <a:spLocks/>
              </p:cNvSpPr>
              <p:nvPr/>
            </p:nvSpPr>
            <p:spPr bwMode="auto">
              <a:xfrm>
                <a:off x="5879352" y="1994726"/>
                <a:ext cx="13908" cy="26426"/>
              </a:xfrm>
              <a:custGeom>
                <a:avLst/>
                <a:gdLst>
                  <a:gd name="T0" fmla="*/ 8 w 8"/>
                  <a:gd name="T1" fmla="*/ 8 h 15"/>
                  <a:gd name="T2" fmla="*/ 5 w 8"/>
                  <a:gd name="T3" fmla="*/ 0 h 15"/>
                  <a:gd name="T4" fmla="*/ 1 w 8"/>
                  <a:gd name="T5" fmla="*/ 7 h 15"/>
                  <a:gd name="T6" fmla="*/ 3 w 8"/>
                  <a:gd name="T7" fmla="*/ 15 h 15"/>
                  <a:gd name="T8" fmla="*/ 8 w 8"/>
                  <a:gd name="T9" fmla="*/ 8 h 15"/>
                </a:gdLst>
                <a:ahLst/>
                <a:cxnLst>
                  <a:cxn ang="0">
                    <a:pos x="T0" y="T1"/>
                  </a:cxn>
                  <a:cxn ang="0">
                    <a:pos x="T2" y="T3"/>
                  </a:cxn>
                  <a:cxn ang="0">
                    <a:pos x="T4" y="T5"/>
                  </a:cxn>
                  <a:cxn ang="0">
                    <a:pos x="T6" y="T7"/>
                  </a:cxn>
                  <a:cxn ang="0">
                    <a:pos x="T8" y="T9"/>
                  </a:cxn>
                </a:cxnLst>
                <a:rect l="0" t="0" r="r" b="b"/>
                <a:pathLst>
                  <a:path w="8" h="15">
                    <a:moveTo>
                      <a:pt x="8" y="8"/>
                    </a:moveTo>
                    <a:cubicBezTo>
                      <a:pt x="8" y="4"/>
                      <a:pt x="5" y="0"/>
                      <a:pt x="5" y="0"/>
                    </a:cubicBezTo>
                    <a:cubicBezTo>
                      <a:pt x="5" y="0"/>
                      <a:pt x="2" y="3"/>
                      <a:pt x="1" y="7"/>
                    </a:cubicBezTo>
                    <a:cubicBezTo>
                      <a:pt x="0" y="11"/>
                      <a:pt x="3" y="15"/>
                      <a:pt x="3" y="15"/>
                    </a:cubicBezTo>
                    <a:cubicBezTo>
                      <a:pt x="3" y="15"/>
                      <a:pt x="7" y="12"/>
                      <a:pt x="8" y="8"/>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38" name="Freeform 68"/>
              <p:cNvSpPr>
                <a:spLocks/>
              </p:cNvSpPr>
              <p:nvPr/>
            </p:nvSpPr>
            <p:spPr bwMode="auto">
              <a:xfrm>
                <a:off x="5594238" y="2733241"/>
                <a:ext cx="59805" cy="40334"/>
              </a:xfrm>
              <a:custGeom>
                <a:avLst/>
                <a:gdLst>
                  <a:gd name="T0" fmla="*/ 14 w 35"/>
                  <a:gd name="T1" fmla="*/ 20 h 24"/>
                  <a:gd name="T2" fmla="*/ 35 w 35"/>
                  <a:gd name="T3" fmla="*/ 19 h 24"/>
                  <a:gd name="T4" fmla="*/ 21 w 35"/>
                  <a:gd name="T5" fmla="*/ 4 h 24"/>
                  <a:gd name="T6" fmla="*/ 0 w 35"/>
                  <a:gd name="T7" fmla="*/ 5 h 24"/>
                  <a:gd name="T8" fmla="*/ 14 w 35"/>
                  <a:gd name="T9" fmla="*/ 20 h 24"/>
                </a:gdLst>
                <a:ahLst/>
                <a:cxnLst>
                  <a:cxn ang="0">
                    <a:pos x="T0" y="T1"/>
                  </a:cxn>
                  <a:cxn ang="0">
                    <a:pos x="T2" y="T3"/>
                  </a:cxn>
                  <a:cxn ang="0">
                    <a:pos x="T4" y="T5"/>
                  </a:cxn>
                  <a:cxn ang="0">
                    <a:pos x="T6" y="T7"/>
                  </a:cxn>
                  <a:cxn ang="0">
                    <a:pos x="T8" y="T9"/>
                  </a:cxn>
                </a:cxnLst>
                <a:rect l="0" t="0" r="r" b="b"/>
                <a:pathLst>
                  <a:path w="35" h="24">
                    <a:moveTo>
                      <a:pt x="14" y="20"/>
                    </a:moveTo>
                    <a:cubicBezTo>
                      <a:pt x="24" y="24"/>
                      <a:pt x="35" y="19"/>
                      <a:pt x="35" y="19"/>
                    </a:cubicBezTo>
                    <a:cubicBezTo>
                      <a:pt x="35" y="19"/>
                      <a:pt x="30" y="8"/>
                      <a:pt x="21" y="4"/>
                    </a:cubicBezTo>
                    <a:cubicBezTo>
                      <a:pt x="11" y="0"/>
                      <a:pt x="0" y="5"/>
                      <a:pt x="0" y="5"/>
                    </a:cubicBezTo>
                    <a:cubicBezTo>
                      <a:pt x="0" y="5"/>
                      <a:pt x="5" y="16"/>
                      <a:pt x="14" y="2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39" name="Freeform 69"/>
              <p:cNvSpPr>
                <a:spLocks/>
              </p:cNvSpPr>
              <p:nvPr/>
            </p:nvSpPr>
            <p:spPr bwMode="auto">
              <a:xfrm>
                <a:off x="5567813" y="2741586"/>
                <a:ext cx="29207" cy="47287"/>
              </a:xfrm>
              <a:custGeom>
                <a:avLst/>
                <a:gdLst>
                  <a:gd name="T0" fmla="*/ 12 w 17"/>
                  <a:gd name="T1" fmla="*/ 28 h 28"/>
                  <a:gd name="T2" fmla="*/ 15 w 17"/>
                  <a:gd name="T3" fmla="*/ 12 h 28"/>
                  <a:gd name="T4" fmla="*/ 5 w 17"/>
                  <a:gd name="T5" fmla="*/ 0 h 28"/>
                  <a:gd name="T6" fmla="*/ 2 w 17"/>
                  <a:gd name="T7" fmla="*/ 15 h 28"/>
                  <a:gd name="T8" fmla="*/ 12 w 17"/>
                  <a:gd name="T9" fmla="*/ 28 h 28"/>
                </a:gdLst>
                <a:ahLst/>
                <a:cxnLst>
                  <a:cxn ang="0">
                    <a:pos x="T0" y="T1"/>
                  </a:cxn>
                  <a:cxn ang="0">
                    <a:pos x="T2" y="T3"/>
                  </a:cxn>
                  <a:cxn ang="0">
                    <a:pos x="T4" y="T5"/>
                  </a:cxn>
                  <a:cxn ang="0">
                    <a:pos x="T6" y="T7"/>
                  </a:cxn>
                  <a:cxn ang="0">
                    <a:pos x="T8" y="T9"/>
                  </a:cxn>
                </a:cxnLst>
                <a:rect l="0" t="0" r="r" b="b"/>
                <a:pathLst>
                  <a:path w="17" h="28">
                    <a:moveTo>
                      <a:pt x="12" y="28"/>
                    </a:moveTo>
                    <a:cubicBezTo>
                      <a:pt x="12" y="28"/>
                      <a:pt x="17" y="20"/>
                      <a:pt x="15" y="12"/>
                    </a:cubicBezTo>
                    <a:cubicBezTo>
                      <a:pt x="13" y="4"/>
                      <a:pt x="5" y="0"/>
                      <a:pt x="5" y="0"/>
                    </a:cubicBezTo>
                    <a:cubicBezTo>
                      <a:pt x="5" y="0"/>
                      <a:pt x="0" y="7"/>
                      <a:pt x="2" y="15"/>
                    </a:cubicBezTo>
                    <a:cubicBezTo>
                      <a:pt x="4" y="23"/>
                      <a:pt x="12" y="28"/>
                      <a:pt x="12" y="2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40" name="Freeform 70"/>
              <p:cNvSpPr>
                <a:spLocks/>
              </p:cNvSpPr>
              <p:nvPr/>
            </p:nvSpPr>
            <p:spPr bwMode="auto">
              <a:xfrm>
                <a:off x="5583111" y="2687345"/>
                <a:ext cx="54242" cy="44506"/>
              </a:xfrm>
              <a:custGeom>
                <a:avLst/>
                <a:gdLst>
                  <a:gd name="T0" fmla="*/ 31 w 31"/>
                  <a:gd name="T1" fmla="*/ 2 h 26"/>
                  <a:gd name="T2" fmla="*/ 11 w 31"/>
                  <a:gd name="T3" fmla="*/ 6 h 26"/>
                  <a:gd name="T4" fmla="*/ 0 w 31"/>
                  <a:gd name="T5" fmla="*/ 24 h 26"/>
                  <a:gd name="T6" fmla="*/ 21 w 31"/>
                  <a:gd name="T7" fmla="*/ 20 h 26"/>
                  <a:gd name="T8" fmla="*/ 31 w 31"/>
                  <a:gd name="T9" fmla="*/ 2 h 26"/>
                </a:gdLst>
                <a:ahLst/>
                <a:cxnLst>
                  <a:cxn ang="0">
                    <a:pos x="T0" y="T1"/>
                  </a:cxn>
                  <a:cxn ang="0">
                    <a:pos x="T2" y="T3"/>
                  </a:cxn>
                  <a:cxn ang="0">
                    <a:pos x="T4" y="T5"/>
                  </a:cxn>
                  <a:cxn ang="0">
                    <a:pos x="T6" y="T7"/>
                  </a:cxn>
                  <a:cxn ang="0">
                    <a:pos x="T8" y="T9"/>
                  </a:cxn>
                </a:cxnLst>
                <a:rect l="0" t="0" r="r" b="b"/>
                <a:pathLst>
                  <a:path w="31" h="26">
                    <a:moveTo>
                      <a:pt x="31" y="2"/>
                    </a:moveTo>
                    <a:cubicBezTo>
                      <a:pt x="31" y="2"/>
                      <a:pt x="19" y="0"/>
                      <a:pt x="11" y="6"/>
                    </a:cubicBezTo>
                    <a:cubicBezTo>
                      <a:pt x="2" y="12"/>
                      <a:pt x="0" y="24"/>
                      <a:pt x="0" y="24"/>
                    </a:cubicBezTo>
                    <a:cubicBezTo>
                      <a:pt x="0" y="24"/>
                      <a:pt x="12" y="26"/>
                      <a:pt x="21" y="20"/>
                    </a:cubicBezTo>
                    <a:cubicBezTo>
                      <a:pt x="29" y="14"/>
                      <a:pt x="31" y="2"/>
                      <a:pt x="31" y="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41" name="Freeform 71"/>
              <p:cNvSpPr>
                <a:spLocks/>
              </p:cNvSpPr>
              <p:nvPr/>
            </p:nvSpPr>
            <p:spPr bwMode="auto">
              <a:xfrm>
                <a:off x="5558077" y="2690127"/>
                <a:ext cx="20862" cy="43115"/>
              </a:xfrm>
              <a:custGeom>
                <a:avLst/>
                <a:gdLst>
                  <a:gd name="T0" fmla="*/ 5 w 12"/>
                  <a:gd name="T1" fmla="*/ 0 h 25"/>
                  <a:gd name="T2" fmla="*/ 0 w 12"/>
                  <a:gd name="T3" fmla="*/ 13 h 25"/>
                  <a:gd name="T4" fmla="*/ 6 w 12"/>
                  <a:gd name="T5" fmla="*/ 25 h 25"/>
                  <a:gd name="T6" fmla="*/ 12 w 12"/>
                  <a:gd name="T7" fmla="*/ 12 h 25"/>
                  <a:gd name="T8" fmla="*/ 5 w 12"/>
                  <a:gd name="T9" fmla="*/ 0 h 25"/>
                </a:gdLst>
                <a:ahLst/>
                <a:cxnLst>
                  <a:cxn ang="0">
                    <a:pos x="T0" y="T1"/>
                  </a:cxn>
                  <a:cxn ang="0">
                    <a:pos x="T2" y="T3"/>
                  </a:cxn>
                  <a:cxn ang="0">
                    <a:pos x="T4" y="T5"/>
                  </a:cxn>
                  <a:cxn ang="0">
                    <a:pos x="T6" y="T7"/>
                  </a:cxn>
                  <a:cxn ang="0">
                    <a:pos x="T8" y="T9"/>
                  </a:cxn>
                </a:cxnLst>
                <a:rect l="0" t="0" r="r" b="b"/>
                <a:pathLst>
                  <a:path w="12" h="25">
                    <a:moveTo>
                      <a:pt x="5" y="0"/>
                    </a:moveTo>
                    <a:cubicBezTo>
                      <a:pt x="5" y="0"/>
                      <a:pt x="0" y="6"/>
                      <a:pt x="0" y="13"/>
                    </a:cubicBezTo>
                    <a:cubicBezTo>
                      <a:pt x="0" y="19"/>
                      <a:pt x="6" y="25"/>
                      <a:pt x="6" y="25"/>
                    </a:cubicBezTo>
                    <a:cubicBezTo>
                      <a:pt x="6" y="25"/>
                      <a:pt x="12" y="19"/>
                      <a:pt x="12" y="12"/>
                    </a:cubicBezTo>
                    <a:cubicBezTo>
                      <a:pt x="11" y="5"/>
                      <a:pt x="5" y="0"/>
                      <a:pt x="5"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42" name="Freeform 72"/>
              <p:cNvSpPr>
                <a:spLocks/>
              </p:cNvSpPr>
              <p:nvPr/>
            </p:nvSpPr>
            <p:spPr bwMode="auto">
              <a:xfrm>
                <a:off x="4015678" y="1306279"/>
                <a:ext cx="38942" cy="61195"/>
              </a:xfrm>
              <a:custGeom>
                <a:avLst/>
                <a:gdLst>
                  <a:gd name="T0" fmla="*/ 18 w 23"/>
                  <a:gd name="T1" fmla="*/ 36 h 36"/>
                  <a:gd name="T2" fmla="*/ 20 w 23"/>
                  <a:gd name="T3" fmla="*/ 15 h 36"/>
                  <a:gd name="T4" fmla="*/ 6 w 23"/>
                  <a:gd name="T5" fmla="*/ 0 h 36"/>
                  <a:gd name="T6" fmla="*/ 4 w 23"/>
                  <a:gd name="T7" fmla="*/ 21 h 36"/>
                  <a:gd name="T8" fmla="*/ 18 w 23"/>
                  <a:gd name="T9" fmla="*/ 36 h 36"/>
                </a:gdLst>
                <a:ahLst/>
                <a:cxnLst>
                  <a:cxn ang="0">
                    <a:pos x="T0" y="T1"/>
                  </a:cxn>
                  <a:cxn ang="0">
                    <a:pos x="T2" y="T3"/>
                  </a:cxn>
                  <a:cxn ang="0">
                    <a:pos x="T4" y="T5"/>
                  </a:cxn>
                  <a:cxn ang="0">
                    <a:pos x="T6" y="T7"/>
                  </a:cxn>
                  <a:cxn ang="0">
                    <a:pos x="T8" y="T9"/>
                  </a:cxn>
                </a:cxnLst>
                <a:rect l="0" t="0" r="r" b="b"/>
                <a:pathLst>
                  <a:path w="23" h="36">
                    <a:moveTo>
                      <a:pt x="18" y="36"/>
                    </a:moveTo>
                    <a:cubicBezTo>
                      <a:pt x="18" y="36"/>
                      <a:pt x="23" y="25"/>
                      <a:pt x="20" y="15"/>
                    </a:cubicBezTo>
                    <a:cubicBezTo>
                      <a:pt x="17" y="5"/>
                      <a:pt x="6" y="0"/>
                      <a:pt x="6" y="0"/>
                    </a:cubicBezTo>
                    <a:cubicBezTo>
                      <a:pt x="6" y="0"/>
                      <a:pt x="0" y="11"/>
                      <a:pt x="4" y="21"/>
                    </a:cubicBezTo>
                    <a:cubicBezTo>
                      <a:pt x="7" y="31"/>
                      <a:pt x="18" y="36"/>
                      <a:pt x="18" y="3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43" name="Freeform 73"/>
              <p:cNvSpPr>
                <a:spLocks/>
              </p:cNvSpPr>
              <p:nvPr/>
            </p:nvSpPr>
            <p:spPr bwMode="auto">
              <a:xfrm>
                <a:off x="4054621" y="1339658"/>
                <a:ext cx="34770" cy="41724"/>
              </a:xfrm>
              <a:custGeom>
                <a:avLst/>
                <a:gdLst>
                  <a:gd name="T0" fmla="*/ 15 w 20"/>
                  <a:gd name="T1" fmla="*/ 16 h 24"/>
                  <a:gd name="T2" fmla="*/ 18 w 20"/>
                  <a:gd name="T3" fmla="*/ 0 h 24"/>
                  <a:gd name="T4" fmla="*/ 4 w 20"/>
                  <a:gd name="T5" fmla="*/ 8 h 24"/>
                  <a:gd name="T6" fmla="*/ 1 w 20"/>
                  <a:gd name="T7" fmla="*/ 24 h 24"/>
                  <a:gd name="T8" fmla="*/ 15 w 20"/>
                  <a:gd name="T9" fmla="*/ 16 h 24"/>
                </a:gdLst>
                <a:ahLst/>
                <a:cxnLst>
                  <a:cxn ang="0">
                    <a:pos x="T0" y="T1"/>
                  </a:cxn>
                  <a:cxn ang="0">
                    <a:pos x="T2" y="T3"/>
                  </a:cxn>
                  <a:cxn ang="0">
                    <a:pos x="T4" y="T5"/>
                  </a:cxn>
                  <a:cxn ang="0">
                    <a:pos x="T6" y="T7"/>
                  </a:cxn>
                  <a:cxn ang="0">
                    <a:pos x="T8" y="T9"/>
                  </a:cxn>
                </a:cxnLst>
                <a:rect l="0" t="0" r="r" b="b"/>
                <a:pathLst>
                  <a:path w="20" h="24">
                    <a:moveTo>
                      <a:pt x="15" y="16"/>
                    </a:moveTo>
                    <a:cubicBezTo>
                      <a:pt x="20" y="9"/>
                      <a:pt x="18" y="0"/>
                      <a:pt x="18" y="0"/>
                    </a:cubicBezTo>
                    <a:cubicBezTo>
                      <a:pt x="18" y="0"/>
                      <a:pt x="9" y="2"/>
                      <a:pt x="4" y="8"/>
                    </a:cubicBezTo>
                    <a:cubicBezTo>
                      <a:pt x="0" y="15"/>
                      <a:pt x="1" y="24"/>
                      <a:pt x="1" y="24"/>
                    </a:cubicBezTo>
                    <a:cubicBezTo>
                      <a:pt x="1" y="24"/>
                      <a:pt x="10" y="22"/>
                      <a:pt x="15" y="1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44" name="Freeform 74"/>
              <p:cNvSpPr>
                <a:spLocks/>
              </p:cNvSpPr>
              <p:nvPr/>
            </p:nvSpPr>
            <p:spPr bwMode="auto">
              <a:xfrm>
                <a:off x="3979517" y="1357739"/>
                <a:ext cx="63977" cy="37552"/>
              </a:xfrm>
              <a:custGeom>
                <a:avLst/>
                <a:gdLst>
                  <a:gd name="T0" fmla="*/ 16 w 37"/>
                  <a:gd name="T1" fmla="*/ 20 h 22"/>
                  <a:gd name="T2" fmla="*/ 37 w 37"/>
                  <a:gd name="T3" fmla="*/ 15 h 22"/>
                  <a:gd name="T4" fmla="*/ 20 w 37"/>
                  <a:gd name="T5" fmla="*/ 3 h 22"/>
                  <a:gd name="T6" fmla="*/ 0 w 37"/>
                  <a:gd name="T7" fmla="*/ 7 h 22"/>
                  <a:gd name="T8" fmla="*/ 16 w 37"/>
                  <a:gd name="T9" fmla="*/ 20 h 22"/>
                </a:gdLst>
                <a:ahLst/>
                <a:cxnLst>
                  <a:cxn ang="0">
                    <a:pos x="T0" y="T1"/>
                  </a:cxn>
                  <a:cxn ang="0">
                    <a:pos x="T2" y="T3"/>
                  </a:cxn>
                  <a:cxn ang="0">
                    <a:pos x="T4" y="T5"/>
                  </a:cxn>
                  <a:cxn ang="0">
                    <a:pos x="T6" y="T7"/>
                  </a:cxn>
                  <a:cxn ang="0">
                    <a:pos x="T8" y="T9"/>
                  </a:cxn>
                </a:cxnLst>
                <a:rect l="0" t="0" r="r" b="b"/>
                <a:pathLst>
                  <a:path w="37" h="22">
                    <a:moveTo>
                      <a:pt x="16" y="20"/>
                    </a:moveTo>
                    <a:cubicBezTo>
                      <a:pt x="27" y="22"/>
                      <a:pt x="37" y="15"/>
                      <a:pt x="37" y="15"/>
                    </a:cubicBezTo>
                    <a:cubicBezTo>
                      <a:pt x="37" y="15"/>
                      <a:pt x="31" y="5"/>
                      <a:pt x="20" y="3"/>
                    </a:cubicBezTo>
                    <a:cubicBezTo>
                      <a:pt x="10" y="0"/>
                      <a:pt x="0" y="7"/>
                      <a:pt x="0" y="7"/>
                    </a:cubicBezTo>
                    <a:cubicBezTo>
                      <a:pt x="0" y="7"/>
                      <a:pt x="6" y="17"/>
                      <a:pt x="16" y="2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45" name="Freeform 75"/>
              <p:cNvSpPr>
                <a:spLocks/>
              </p:cNvSpPr>
              <p:nvPr/>
            </p:nvSpPr>
            <p:spPr bwMode="auto">
              <a:xfrm>
                <a:off x="4025414" y="1391118"/>
                <a:ext cx="31989" cy="30598"/>
              </a:xfrm>
              <a:custGeom>
                <a:avLst/>
                <a:gdLst>
                  <a:gd name="T0" fmla="*/ 0 w 18"/>
                  <a:gd name="T1" fmla="*/ 18 h 18"/>
                  <a:gd name="T2" fmla="*/ 13 w 18"/>
                  <a:gd name="T3" fmla="*/ 13 h 18"/>
                  <a:gd name="T4" fmla="*/ 18 w 18"/>
                  <a:gd name="T5" fmla="*/ 0 h 18"/>
                  <a:gd name="T6" fmla="*/ 5 w 18"/>
                  <a:gd name="T7" fmla="*/ 5 h 18"/>
                  <a:gd name="T8" fmla="*/ 0 w 18"/>
                  <a:gd name="T9" fmla="*/ 18 h 18"/>
                </a:gdLst>
                <a:ahLst/>
                <a:cxnLst>
                  <a:cxn ang="0">
                    <a:pos x="T0" y="T1"/>
                  </a:cxn>
                  <a:cxn ang="0">
                    <a:pos x="T2" y="T3"/>
                  </a:cxn>
                  <a:cxn ang="0">
                    <a:pos x="T4" y="T5"/>
                  </a:cxn>
                  <a:cxn ang="0">
                    <a:pos x="T6" y="T7"/>
                  </a:cxn>
                  <a:cxn ang="0">
                    <a:pos x="T8" y="T9"/>
                  </a:cxn>
                </a:cxnLst>
                <a:rect l="0" t="0" r="r" b="b"/>
                <a:pathLst>
                  <a:path w="18" h="18">
                    <a:moveTo>
                      <a:pt x="0" y="18"/>
                    </a:moveTo>
                    <a:cubicBezTo>
                      <a:pt x="0" y="18"/>
                      <a:pt x="8" y="18"/>
                      <a:pt x="13" y="13"/>
                    </a:cubicBezTo>
                    <a:cubicBezTo>
                      <a:pt x="18" y="8"/>
                      <a:pt x="18" y="0"/>
                      <a:pt x="18" y="0"/>
                    </a:cubicBezTo>
                    <a:cubicBezTo>
                      <a:pt x="18" y="0"/>
                      <a:pt x="10" y="0"/>
                      <a:pt x="5" y="5"/>
                    </a:cubicBezTo>
                    <a:cubicBezTo>
                      <a:pt x="0" y="10"/>
                      <a:pt x="0" y="18"/>
                      <a:pt x="0" y="18"/>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46" name="Freeform 76"/>
              <p:cNvSpPr>
                <a:spLocks/>
              </p:cNvSpPr>
              <p:nvPr/>
            </p:nvSpPr>
            <p:spPr bwMode="auto">
              <a:xfrm>
                <a:off x="2916945" y="2959942"/>
                <a:ext cx="57023" cy="43115"/>
              </a:xfrm>
              <a:custGeom>
                <a:avLst/>
                <a:gdLst>
                  <a:gd name="T0" fmla="*/ 33 w 33"/>
                  <a:gd name="T1" fmla="*/ 21 h 25"/>
                  <a:gd name="T2" fmla="*/ 20 w 33"/>
                  <a:gd name="T3" fmla="*/ 5 h 25"/>
                  <a:gd name="T4" fmla="*/ 0 w 33"/>
                  <a:gd name="T5" fmla="*/ 3 h 25"/>
                  <a:gd name="T6" fmla="*/ 12 w 33"/>
                  <a:gd name="T7" fmla="*/ 20 h 25"/>
                  <a:gd name="T8" fmla="*/ 33 w 33"/>
                  <a:gd name="T9" fmla="*/ 21 h 25"/>
                </a:gdLst>
                <a:ahLst/>
                <a:cxnLst>
                  <a:cxn ang="0">
                    <a:pos x="T0" y="T1"/>
                  </a:cxn>
                  <a:cxn ang="0">
                    <a:pos x="T2" y="T3"/>
                  </a:cxn>
                  <a:cxn ang="0">
                    <a:pos x="T4" y="T5"/>
                  </a:cxn>
                  <a:cxn ang="0">
                    <a:pos x="T6" y="T7"/>
                  </a:cxn>
                  <a:cxn ang="0">
                    <a:pos x="T8" y="T9"/>
                  </a:cxn>
                </a:cxnLst>
                <a:rect l="0" t="0" r="r" b="b"/>
                <a:pathLst>
                  <a:path w="33" h="25">
                    <a:moveTo>
                      <a:pt x="33" y="21"/>
                    </a:moveTo>
                    <a:cubicBezTo>
                      <a:pt x="33" y="21"/>
                      <a:pt x="29" y="10"/>
                      <a:pt x="20" y="5"/>
                    </a:cubicBezTo>
                    <a:cubicBezTo>
                      <a:pt x="11" y="0"/>
                      <a:pt x="0" y="3"/>
                      <a:pt x="0" y="3"/>
                    </a:cubicBezTo>
                    <a:cubicBezTo>
                      <a:pt x="0" y="3"/>
                      <a:pt x="3" y="15"/>
                      <a:pt x="12" y="20"/>
                    </a:cubicBezTo>
                    <a:cubicBezTo>
                      <a:pt x="21" y="25"/>
                      <a:pt x="33" y="21"/>
                      <a:pt x="33" y="2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47" name="Freeform 77"/>
              <p:cNvSpPr>
                <a:spLocks/>
              </p:cNvSpPr>
              <p:nvPr/>
            </p:nvSpPr>
            <p:spPr bwMode="auto">
              <a:xfrm>
                <a:off x="2973968" y="2950206"/>
                <a:ext cx="25034" cy="48678"/>
              </a:xfrm>
              <a:custGeom>
                <a:avLst/>
                <a:gdLst>
                  <a:gd name="T0" fmla="*/ 14 w 15"/>
                  <a:gd name="T1" fmla="*/ 14 h 29"/>
                  <a:gd name="T2" fmla="*/ 6 w 15"/>
                  <a:gd name="T3" fmla="*/ 0 h 29"/>
                  <a:gd name="T4" fmla="*/ 1 w 15"/>
                  <a:gd name="T5" fmla="*/ 16 h 29"/>
                  <a:gd name="T6" fmla="*/ 10 w 15"/>
                  <a:gd name="T7" fmla="*/ 29 h 29"/>
                  <a:gd name="T8" fmla="*/ 14 w 15"/>
                  <a:gd name="T9" fmla="*/ 14 h 29"/>
                </a:gdLst>
                <a:ahLst/>
                <a:cxnLst>
                  <a:cxn ang="0">
                    <a:pos x="T0" y="T1"/>
                  </a:cxn>
                  <a:cxn ang="0">
                    <a:pos x="T2" y="T3"/>
                  </a:cxn>
                  <a:cxn ang="0">
                    <a:pos x="T4" y="T5"/>
                  </a:cxn>
                  <a:cxn ang="0">
                    <a:pos x="T6" y="T7"/>
                  </a:cxn>
                  <a:cxn ang="0">
                    <a:pos x="T8" y="T9"/>
                  </a:cxn>
                </a:cxnLst>
                <a:rect l="0" t="0" r="r" b="b"/>
                <a:pathLst>
                  <a:path w="15" h="29">
                    <a:moveTo>
                      <a:pt x="14" y="14"/>
                    </a:moveTo>
                    <a:cubicBezTo>
                      <a:pt x="13" y="6"/>
                      <a:pt x="6" y="0"/>
                      <a:pt x="6" y="0"/>
                    </a:cubicBezTo>
                    <a:cubicBezTo>
                      <a:pt x="6" y="0"/>
                      <a:pt x="0" y="8"/>
                      <a:pt x="1" y="16"/>
                    </a:cubicBezTo>
                    <a:cubicBezTo>
                      <a:pt x="2" y="23"/>
                      <a:pt x="10" y="29"/>
                      <a:pt x="10" y="29"/>
                    </a:cubicBezTo>
                    <a:cubicBezTo>
                      <a:pt x="10" y="29"/>
                      <a:pt x="15" y="22"/>
                      <a:pt x="14" y="14"/>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48" name="Freeform 78"/>
              <p:cNvSpPr>
                <a:spLocks/>
              </p:cNvSpPr>
              <p:nvPr/>
            </p:nvSpPr>
            <p:spPr bwMode="auto">
              <a:xfrm>
                <a:off x="2923899" y="3004448"/>
                <a:ext cx="58414" cy="44506"/>
              </a:xfrm>
              <a:custGeom>
                <a:avLst/>
                <a:gdLst>
                  <a:gd name="T0" fmla="*/ 21 w 34"/>
                  <a:gd name="T1" fmla="*/ 21 h 26"/>
                  <a:gd name="T2" fmla="*/ 34 w 34"/>
                  <a:gd name="T3" fmla="*/ 4 h 26"/>
                  <a:gd name="T4" fmla="*/ 12 w 34"/>
                  <a:gd name="T5" fmla="*/ 5 h 26"/>
                  <a:gd name="T6" fmla="*/ 0 w 34"/>
                  <a:gd name="T7" fmla="*/ 22 h 26"/>
                  <a:gd name="T8" fmla="*/ 21 w 34"/>
                  <a:gd name="T9" fmla="*/ 21 h 26"/>
                </a:gdLst>
                <a:ahLst/>
                <a:cxnLst>
                  <a:cxn ang="0">
                    <a:pos x="T0" y="T1"/>
                  </a:cxn>
                  <a:cxn ang="0">
                    <a:pos x="T2" y="T3"/>
                  </a:cxn>
                  <a:cxn ang="0">
                    <a:pos x="T4" y="T5"/>
                  </a:cxn>
                  <a:cxn ang="0">
                    <a:pos x="T6" y="T7"/>
                  </a:cxn>
                  <a:cxn ang="0">
                    <a:pos x="T8" y="T9"/>
                  </a:cxn>
                </a:cxnLst>
                <a:rect l="0" t="0" r="r" b="b"/>
                <a:pathLst>
                  <a:path w="34" h="26">
                    <a:moveTo>
                      <a:pt x="21" y="21"/>
                    </a:moveTo>
                    <a:cubicBezTo>
                      <a:pt x="30" y="16"/>
                      <a:pt x="34" y="4"/>
                      <a:pt x="34" y="4"/>
                    </a:cubicBezTo>
                    <a:cubicBezTo>
                      <a:pt x="34" y="4"/>
                      <a:pt x="22" y="0"/>
                      <a:pt x="12" y="5"/>
                    </a:cubicBezTo>
                    <a:cubicBezTo>
                      <a:pt x="3" y="11"/>
                      <a:pt x="0" y="22"/>
                      <a:pt x="0" y="22"/>
                    </a:cubicBezTo>
                    <a:cubicBezTo>
                      <a:pt x="0" y="22"/>
                      <a:pt x="12" y="26"/>
                      <a:pt x="21" y="2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49" name="Freeform 79"/>
              <p:cNvSpPr>
                <a:spLocks/>
              </p:cNvSpPr>
              <p:nvPr/>
            </p:nvSpPr>
            <p:spPr bwMode="auto">
              <a:xfrm>
                <a:off x="2983704" y="3007230"/>
                <a:ext cx="22253" cy="43115"/>
              </a:xfrm>
              <a:custGeom>
                <a:avLst/>
                <a:gdLst>
                  <a:gd name="T0" fmla="*/ 12 w 13"/>
                  <a:gd name="T1" fmla="*/ 13 h 25"/>
                  <a:gd name="T2" fmla="*/ 7 w 13"/>
                  <a:gd name="T3" fmla="*/ 0 h 25"/>
                  <a:gd name="T4" fmla="*/ 1 w 13"/>
                  <a:gd name="T5" fmla="*/ 12 h 25"/>
                  <a:gd name="T6" fmla="*/ 6 w 13"/>
                  <a:gd name="T7" fmla="*/ 25 h 25"/>
                  <a:gd name="T8" fmla="*/ 12 w 13"/>
                  <a:gd name="T9" fmla="*/ 13 h 25"/>
                </a:gdLst>
                <a:ahLst/>
                <a:cxnLst>
                  <a:cxn ang="0">
                    <a:pos x="T0" y="T1"/>
                  </a:cxn>
                  <a:cxn ang="0">
                    <a:pos x="T2" y="T3"/>
                  </a:cxn>
                  <a:cxn ang="0">
                    <a:pos x="T4" y="T5"/>
                  </a:cxn>
                  <a:cxn ang="0">
                    <a:pos x="T6" y="T7"/>
                  </a:cxn>
                  <a:cxn ang="0">
                    <a:pos x="T8" y="T9"/>
                  </a:cxn>
                </a:cxnLst>
                <a:rect l="0" t="0" r="r" b="b"/>
                <a:pathLst>
                  <a:path w="13" h="25">
                    <a:moveTo>
                      <a:pt x="12" y="13"/>
                    </a:moveTo>
                    <a:cubicBezTo>
                      <a:pt x="13" y="6"/>
                      <a:pt x="7" y="0"/>
                      <a:pt x="7" y="0"/>
                    </a:cubicBezTo>
                    <a:cubicBezTo>
                      <a:pt x="7" y="0"/>
                      <a:pt x="1" y="6"/>
                      <a:pt x="1" y="12"/>
                    </a:cubicBezTo>
                    <a:cubicBezTo>
                      <a:pt x="0" y="19"/>
                      <a:pt x="6" y="25"/>
                      <a:pt x="6" y="25"/>
                    </a:cubicBezTo>
                    <a:cubicBezTo>
                      <a:pt x="6" y="25"/>
                      <a:pt x="12" y="20"/>
                      <a:pt x="12" y="13"/>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50" name="Freeform 80"/>
              <p:cNvSpPr>
                <a:spLocks/>
              </p:cNvSpPr>
              <p:nvPr/>
            </p:nvSpPr>
            <p:spPr bwMode="auto">
              <a:xfrm>
                <a:off x="4286884" y="2128243"/>
                <a:ext cx="20862" cy="25034"/>
              </a:xfrm>
              <a:custGeom>
                <a:avLst/>
                <a:gdLst>
                  <a:gd name="T0" fmla="*/ 11 w 12"/>
                  <a:gd name="T1" fmla="*/ 15 h 15"/>
                  <a:gd name="T2" fmla="*/ 10 w 12"/>
                  <a:gd name="T3" fmla="*/ 5 h 15"/>
                  <a:gd name="T4" fmla="*/ 1 w 12"/>
                  <a:gd name="T5" fmla="*/ 0 h 15"/>
                  <a:gd name="T6" fmla="*/ 3 w 12"/>
                  <a:gd name="T7" fmla="*/ 9 h 15"/>
                  <a:gd name="T8" fmla="*/ 11 w 12"/>
                  <a:gd name="T9" fmla="*/ 15 h 15"/>
                </a:gdLst>
                <a:ahLst/>
                <a:cxnLst>
                  <a:cxn ang="0">
                    <a:pos x="T0" y="T1"/>
                  </a:cxn>
                  <a:cxn ang="0">
                    <a:pos x="T2" y="T3"/>
                  </a:cxn>
                  <a:cxn ang="0">
                    <a:pos x="T4" y="T5"/>
                  </a:cxn>
                  <a:cxn ang="0">
                    <a:pos x="T6" y="T7"/>
                  </a:cxn>
                  <a:cxn ang="0">
                    <a:pos x="T8" y="T9"/>
                  </a:cxn>
                </a:cxnLst>
                <a:rect l="0" t="0" r="r" b="b"/>
                <a:pathLst>
                  <a:path w="12" h="15">
                    <a:moveTo>
                      <a:pt x="11" y="15"/>
                    </a:moveTo>
                    <a:cubicBezTo>
                      <a:pt x="11" y="15"/>
                      <a:pt x="12" y="9"/>
                      <a:pt x="10" y="5"/>
                    </a:cubicBezTo>
                    <a:cubicBezTo>
                      <a:pt x="7" y="1"/>
                      <a:pt x="1" y="0"/>
                      <a:pt x="1" y="0"/>
                    </a:cubicBezTo>
                    <a:cubicBezTo>
                      <a:pt x="1" y="0"/>
                      <a:pt x="0" y="5"/>
                      <a:pt x="3" y="9"/>
                    </a:cubicBezTo>
                    <a:cubicBezTo>
                      <a:pt x="5" y="14"/>
                      <a:pt x="11" y="15"/>
                      <a:pt x="11" y="1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51" name="Freeform 81"/>
              <p:cNvSpPr>
                <a:spLocks/>
              </p:cNvSpPr>
              <p:nvPr/>
            </p:nvSpPr>
            <p:spPr bwMode="auto">
              <a:xfrm>
                <a:off x="4309137" y="2136588"/>
                <a:ext cx="15299" cy="22253"/>
              </a:xfrm>
              <a:custGeom>
                <a:avLst/>
                <a:gdLst>
                  <a:gd name="T0" fmla="*/ 7 w 9"/>
                  <a:gd name="T1" fmla="*/ 7 h 13"/>
                  <a:gd name="T2" fmla="*/ 7 w 9"/>
                  <a:gd name="T3" fmla="*/ 0 h 13"/>
                  <a:gd name="T4" fmla="*/ 1 w 9"/>
                  <a:gd name="T5" fmla="*/ 5 h 13"/>
                  <a:gd name="T6" fmla="*/ 2 w 9"/>
                  <a:gd name="T7" fmla="*/ 13 h 13"/>
                  <a:gd name="T8" fmla="*/ 7 w 9"/>
                  <a:gd name="T9" fmla="*/ 7 h 13"/>
                </a:gdLst>
                <a:ahLst/>
                <a:cxnLst>
                  <a:cxn ang="0">
                    <a:pos x="T0" y="T1"/>
                  </a:cxn>
                  <a:cxn ang="0">
                    <a:pos x="T2" y="T3"/>
                  </a:cxn>
                  <a:cxn ang="0">
                    <a:pos x="T4" y="T5"/>
                  </a:cxn>
                  <a:cxn ang="0">
                    <a:pos x="T6" y="T7"/>
                  </a:cxn>
                  <a:cxn ang="0">
                    <a:pos x="T8" y="T9"/>
                  </a:cxn>
                </a:cxnLst>
                <a:rect l="0" t="0" r="r" b="b"/>
                <a:pathLst>
                  <a:path w="9" h="13">
                    <a:moveTo>
                      <a:pt x="7" y="7"/>
                    </a:moveTo>
                    <a:cubicBezTo>
                      <a:pt x="9" y="4"/>
                      <a:pt x="7" y="0"/>
                      <a:pt x="7" y="0"/>
                    </a:cubicBezTo>
                    <a:cubicBezTo>
                      <a:pt x="7" y="0"/>
                      <a:pt x="3" y="2"/>
                      <a:pt x="1" y="5"/>
                    </a:cubicBezTo>
                    <a:cubicBezTo>
                      <a:pt x="0" y="9"/>
                      <a:pt x="2" y="13"/>
                      <a:pt x="2" y="13"/>
                    </a:cubicBezTo>
                    <a:cubicBezTo>
                      <a:pt x="2" y="13"/>
                      <a:pt x="6" y="11"/>
                      <a:pt x="7" y="7"/>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52" name="Freeform 82"/>
              <p:cNvSpPr>
                <a:spLocks/>
              </p:cNvSpPr>
              <p:nvPr/>
            </p:nvSpPr>
            <p:spPr bwMode="auto">
              <a:xfrm>
                <a:off x="4275758" y="2153277"/>
                <a:ext cx="30598" cy="15299"/>
              </a:xfrm>
              <a:custGeom>
                <a:avLst/>
                <a:gdLst>
                  <a:gd name="T0" fmla="*/ 9 w 18"/>
                  <a:gd name="T1" fmla="*/ 9 h 9"/>
                  <a:gd name="T2" fmla="*/ 18 w 18"/>
                  <a:gd name="T3" fmla="*/ 4 h 9"/>
                  <a:gd name="T4" fmla="*/ 9 w 18"/>
                  <a:gd name="T5" fmla="*/ 0 h 9"/>
                  <a:gd name="T6" fmla="*/ 0 w 18"/>
                  <a:gd name="T7" fmla="*/ 5 h 9"/>
                  <a:gd name="T8" fmla="*/ 9 w 18"/>
                  <a:gd name="T9" fmla="*/ 9 h 9"/>
                </a:gdLst>
                <a:ahLst/>
                <a:cxnLst>
                  <a:cxn ang="0">
                    <a:pos x="T0" y="T1"/>
                  </a:cxn>
                  <a:cxn ang="0">
                    <a:pos x="T2" y="T3"/>
                  </a:cxn>
                  <a:cxn ang="0">
                    <a:pos x="T4" y="T5"/>
                  </a:cxn>
                  <a:cxn ang="0">
                    <a:pos x="T6" y="T7"/>
                  </a:cxn>
                  <a:cxn ang="0">
                    <a:pos x="T8" y="T9"/>
                  </a:cxn>
                </a:cxnLst>
                <a:rect l="0" t="0" r="r" b="b"/>
                <a:pathLst>
                  <a:path w="18" h="9">
                    <a:moveTo>
                      <a:pt x="9" y="9"/>
                    </a:moveTo>
                    <a:cubicBezTo>
                      <a:pt x="14" y="9"/>
                      <a:pt x="18" y="4"/>
                      <a:pt x="18" y="4"/>
                    </a:cubicBezTo>
                    <a:cubicBezTo>
                      <a:pt x="18" y="4"/>
                      <a:pt x="14" y="0"/>
                      <a:pt x="9" y="0"/>
                    </a:cubicBezTo>
                    <a:cubicBezTo>
                      <a:pt x="4" y="1"/>
                      <a:pt x="0" y="5"/>
                      <a:pt x="0" y="5"/>
                    </a:cubicBezTo>
                    <a:cubicBezTo>
                      <a:pt x="0" y="5"/>
                      <a:pt x="4" y="9"/>
                      <a:pt x="9" y="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53" name="Freeform 83"/>
              <p:cNvSpPr>
                <a:spLocks/>
              </p:cNvSpPr>
              <p:nvPr/>
            </p:nvSpPr>
            <p:spPr bwMode="auto">
              <a:xfrm>
                <a:off x="4300792" y="2163013"/>
                <a:ext cx="13908" cy="18081"/>
              </a:xfrm>
              <a:custGeom>
                <a:avLst/>
                <a:gdLst>
                  <a:gd name="T0" fmla="*/ 6 w 8"/>
                  <a:gd name="T1" fmla="*/ 6 h 10"/>
                  <a:gd name="T2" fmla="*/ 7 w 8"/>
                  <a:gd name="T3" fmla="*/ 0 h 10"/>
                  <a:gd name="T4" fmla="*/ 2 w 8"/>
                  <a:gd name="T5" fmla="*/ 3 h 10"/>
                  <a:gd name="T6" fmla="*/ 1 w 8"/>
                  <a:gd name="T7" fmla="*/ 10 h 10"/>
                  <a:gd name="T8" fmla="*/ 6 w 8"/>
                  <a:gd name="T9" fmla="*/ 6 h 10"/>
                </a:gdLst>
                <a:ahLst/>
                <a:cxnLst>
                  <a:cxn ang="0">
                    <a:pos x="T0" y="T1"/>
                  </a:cxn>
                  <a:cxn ang="0">
                    <a:pos x="T2" y="T3"/>
                  </a:cxn>
                  <a:cxn ang="0">
                    <a:pos x="T4" y="T5"/>
                  </a:cxn>
                  <a:cxn ang="0">
                    <a:pos x="T6" y="T7"/>
                  </a:cxn>
                  <a:cxn ang="0">
                    <a:pos x="T8" y="T9"/>
                  </a:cxn>
                </a:cxnLst>
                <a:rect l="0" t="0" r="r" b="b"/>
                <a:pathLst>
                  <a:path w="8" h="10">
                    <a:moveTo>
                      <a:pt x="6" y="6"/>
                    </a:moveTo>
                    <a:cubicBezTo>
                      <a:pt x="8" y="4"/>
                      <a:pt x="7" y="0"/>
                      <a:pt x="7" y="0"/>
                    </a:cubicBezTo>
                    <a:cubicBezTo>
                      <a:pt x="7" y="0"/>
                      <a:pt x="3" y="1"/>
                      <a:pt x="2" y="3"/>
                    </a:cubicBezTo>
                    <a:cubicBezTo>
                      <a:pt x="0" y="6"/>
                      <a:pt x="1" y="10"/>
                      <a:pt x="1" y="10"/>
                    </a:cubicBezTo>
                    <a:cubicBezTo>
                      <a:pt x="1" y="10"/>
                      <a:pt x="5" y="9"/>
                      <a:pt x="6" y="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54" name="Freeform 84"/>
              <p:cNvSpPr>
                <a:spLocks/>
              </p:cNvSpPr>
              <p:nvPr/>
            </p:nvSpPr>
            <p:spPr bwMode="auto">
              <a:xfrm>
                <a:off x="5679077" y="1736037"/>
                <a:ext cx="41724" cy="23644"/>
              </a:xfrm>
              <a:custGeom>
                <a:avLst/>
                <a:gdLst>
                  <a:gd name="T0" fmla="*/ 11 w 24"/>
                  <a:gd name="T1" fmla="*/ 13 h 14"/>
                  <a:gd name="T2" fmla="*/ 24 w 24"/>
                  <a:gd name="T3" fmla="*/ 10 h 14"/>
                  <a:gd name="T4" fmla="*/ 14 w 24"/>
                  <a:gd name="T5" fmla="*/ 2 h 14"/>
                  <a:gd name="T6" fmla="*/ 0 w 24"/>
                  <a:gd name="T7" fmla="*/ 4 h 14"/>
                  <a:gd name="T8" fmla="*/ 11 w 24"/>
                  <a:gd name="T9" fmla="*/ 13 h 14"/>
                </a:gdLst>
                <a:ahLst/>
                <a:cxnLst>
                  <a:cxn ang="0">
                    <a:pos x="T0" y="T1"/>
                  </a:cxn>
                  <a:cxn ang="0">
                    <a:pos x="T2" y="T3"/>
                  </a:cxn>
                  <a:cxn ang="0">
                    <a:pos x="T4" y="T5"/>
                  </a:cxn>
                  <a:cxn ang="0">
                    <a:pos x="T6" y="T7"/>
                  </a:cxn>
                  <a:cxn ang="0">
                    <a:pos x="T8" y="T9"/>
                  </a:cxn>
                </a:cxnLst>
                <a:rect l="0" t="0" r="r" b="b"/>
                <a:pathLst>
                  <a:path w="24" h="14">
                    <a:moveTo>
                      <a:pt x="11" y="13"/>
                    </a:moveTo>
                    <a:cubicBezTo>
                      <a:pt x="17" y="14"/>
                      <a:pt x="24" y="10"/>
                      <a:pt x="24" y="10"/>
                    </a:cubicBezTo>
                    <a:cubicBezTo>
                      <a:pt x="24" y="10"/>
                      <a:pt x="20" y="4"/>
                      <a:pt x="14" y="2"/>
                    </a:cubicBezTo>
                    <a:cubicBezTo>
                      <a:pt x="7" y="0"/>
                      <a:pt x="0" y="4"/>
                      <a:pt x="0" y="4"/>
                    </a:cubicBezTo>
                    <a:cubicBezTo>
                      <a:pt x="0" y="4"/>
                      <a:pt x="4" y="11"/>
                      <a:pt x="11" y="1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55" name="Freeform 85"/>
              <p:cNvSpPr>
                <a:spLocks/>
              </p:cNvSpPr>
              <p:nvPr/>
            </p:nvSpPr>
            <p:spPr bwMode="auto">
              <a:xfrm>
                <a:off x="5665169" y="1744382"/>
                <a:ext cx="19471" cy="29207"/>
              </a:xfrm>
              <a:custGeom>
                <a:avLst/>
                <a:gdLst>
                  <a:gd name="T0" fmla="*/ 9 w 11"/>
                  <a:gd name="T1" fmla="*/ 17 h 17"/>
                  <a:gd name="T2" fmla="*/ 9 w 11"/>
                  <a:gd name="T3" fmla="*/ 7 h 17"/>
                  <a:gd name="T4" fmla="*/ 2 w 11"/>
                  <a:gd name="T5" fmla="*/ 0 h 17"/>
                  <a:gd name="T6" fmla="*/ 1 w 11"/>
                  <a:gd name="T7" fmla="*/ 10 h 17"/>
                  <a:gd name="T8" fmla="*/ 9 w 11"/>
                  <a:gd name="T9" fmla="*/ 17 h 17"/>
                </a:gdLst>
                <a:ahLst/>
                <a:cxnLst>
                  <a:cxn ang="0">
                    <a:pos x="T0" y="T1"/>
                  </a:cxn>
                  <a:cxn ang="0">
                    <a:pos x="T2" y="T3"/>
                  </a:cxn>
                  <a:cxn ang="0">
                    <a:pos x="T4" y="T5"/>
                  </a:cxn>
                  <a:cxn ang="0">
                    <a:pos x="T6" y="T7"/>
                  </a:cxn>
                  <a:cxn ang="0">
                    <a:pos x="T8" y="T9"/>
                  </a:cxn>
                </a:cxnLst>
                <a:rect l="0" t="0" r="r" b="b"/>
                <a:pathLst>
                  <a:path w="11" h="17">
                    <a:moveTo>
                      <a:pt x="9" y="17"/>
                    </a:moveTo>
                    <a:cubicBezTo>
                      <a:pt x="9" y="17"/>
                      <a:pt x="11" y="11"/>
                      <a:pt x="9" y="7"/>
                    </a:cubicBezTo>
                    <a:cubicBezTo>
                      <a:pt x="7" y="2"/>
                      <a:pt x="2" y="0"/>
                      <a:pt x="2" y="0"/>
                    </a:cubicBezTo>
                    <a:cubicBezTo>
                      <a:pt x="2" y="0"/>
                      <a:pt x="0" y="5"/>
                      <a:pt x="1" y="10"/>
                    </a:cubicBezTo>
                    <a:cubicBezTo>
                      <a:pt x="3" y="15"/>
                      <a:pt x="9" y="17"/>
                      <a:pt x="9" y="1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56" name="Freeform 86"/>
              <p:cNvSpPr>
                <a:spLocks/>
              </p:cNvSpPr>
              <p:nvPr/>
            </p:nvSpPr>
            <p:spPr bwMode="auto">
              <a:xfrm>
                <a:off x="5672122" y="1705439"/>
                <a:ext cx="30598" cy="30598"/>
              </a:xfrm>
              <a:custGeom>
                <a:avLst/>
                <a:gdLst>
                  <a:gd name="T0" fmla="*/ 18 w 18"/>
                  <a:gd name="T1" fmla="*/ 1 h 18"/>
                  <a:gd name="T2" fmla="*/ 5 w 18"/>
                  <a:gd name="T3" fmla="*/ 5 h 18"/>
                  <a:gd name="T4" fmla="*/ 0 w 18"/>
                  <a:gd name="T5" fmla="*/ 18 h 18"/>
                  <a:gd name="T6" fmla="*/ 13 w 18"/>
                  <a:gd name="T7" fmla="*/ 13 h 18"/>
                  <a:gd name="T8" fmla="*/ 18 w 18"/>
                  <a:gd name="T9" fmla="*/ 1 h 18"/>
                </a:gdLst>
                <a:ahLst/>
                <a:cxnLst>
                  <a:cxn ang="0">
                    <a:pos x="T0" y="T1"/>
                  </a:cxn>
                  <a:cxn ang="0">
                    <a:pos x="T2" y="T3"/>
                  </a:cxn>
                  <a:cxn ang="0">
                    <a:pos x="T4" y="T5"/>
                  </a:cxn>
                  <a:cxn ang="0">
                    <a:pos x="T6" y="T7"/>
                  </a:cxn>
                  <a:cxn ang="0">
                    <a:pos x="T8" y="T9"/>
                  </a:cxn>
                </a:cxnLst>
                <a:rect l="0" t="0" r="r" b="b"/>
                <a:pathLst>
                  <a:path w="18" h="18">
                    <a:moveTo>
                      <a:pt x="18" y="1"/>
                    </a:moveTo>
                    <a:cubicBezTo>
                      <a:pt x="18" y="1"/>
                      <a:pt x="10" y="0"/>
                      <a:pt x="5" y="5"/>
                    </a:cubicBezTo>
                    <a:cubicBezTo>
                      <a:pt x="0" y="10"/>
                      <a:pt x="0" y="18"/>
                      <a:pt x="0" y="18"/>
                    </a:cubicBezTo>
                    <a:cubicBezTo>
                      <a:pt x="0" y="18"/>
                      <a:pt x="8" y="18"/>
                      <a:pt x="13" y="13"/>
                    </a:cubicBezTo>
                    <a:cubicBezTo>
                      <a:pt x="18" y="9"/>
                      <a:pt x="18" y="1"/>
                      <a:pt x="18" y="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57" name="Freeform 87"/>
              <p:cNvSpPr>
                <a:spLocks/>
              </p:cNvSpPr>
              <p:nvPr/>
            </p:nvSpPr>
            <p:spPr bwMode="auto">
              <a:xfrm>
                <a:off x="5654043" y="1712393"/>
                <a:ext cx="15299" cy="26426"/>
              </a:xfrm>
              <a:custGeom>
                <a:avLst/>
                <a:gdLst>
                  <a:gd name="T0" fmla="*/ 3 w 9"/>
                  <a:gd name="T1" fmla="*/ 0 h 16"/>
                  <a:gd name="T2" fmla="*/ 1 w 9"/>
                  <a:gd name="T3" fmla="*/ 9 h 16"/>
                  <a:gd name="T4" fmla="*/ 6 w 9"/>
                  <a:gd name="T5" fmla="*/ 16 h 16"/>
                  <a:gd name="T6" fmla="*/ 8 w 9"/>
                  <a:gd name="T7" fmla="*/ 7 h 16"/>
                  <a:gd name="T8" fmla="*/ 3 w 9"/>
                  <a:gd name="T9" fmla="*/ 0 h 16"/>
                </a:gdLst>
                <a:ahLst/>
                <a:cxnLst>
                  <a:cxn ang="0">
                    <a:pos x="T0" y="T1"/>
                  </a:cxn>
                  <a:cxn ang="0">
                    <a:pos x="T2" y="T3"/>
                  </a:cxn>
                  <a:cxn ang="0">
                    <a:pos x="T4" y="T5"/>
                  </a:cxn>
                  <a:cxn ang="0">
                    <a:pos x="T6" y="T7"/>
                  </a:cxn>
                  <a:cxn ang="0">
                    <a:pos x="T8" y="T9"/>
                  </a:cxn>
                </a:cxnLst>
                <a:rect l="0" t="0" r="r" b="b"/>
                <a:pathLst>
                  <a:path w="9" h="16">
                    <a:moveTo>
                      <a:pt x="3" y="0"/>
                    </a:moveTo>
                    <a:cubicBezTo>
                      <a:pt x="3" y="0"/>
                      <a:pt x="0" y="4"/>
                      <a:pt x="1" y="9"/>
                    </a:cubicBezTo>
                    <a:cubicBezTo>
                      <a:pt x="1" y="13"/>
                      <a:pt x="6" y="16"/>
                      <a:pt x="6" y="16"/>
                    </a:cubicBezTo>
                    <a:cubicBezTo>
                      <a:pt x="6" y="16"/>
                      <a:pt x="9" y="12"/>
                      <a:pt x="8" y="7"/>
                    </a:cubicBezTo>
                    <a:cubicBezTo>
                      <a:pt x="7" y="3"/>
                      <a:pt x="3" y="0"/>
                      <a:pt x="3"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58" name="Freeform 88"/>
              <p:cNvSpPr>
                <a:spLocks/>
              </p:cNvSpPr>
              <p:nvPr/>
            </p:nvSpPr>
            <p:spPr bwMode="auto">
              <a:xfrm>
                <a:off x="4484378" y="1352176"/>
                <a:ext cx="33379" cy="43115"/>
              </a:xfrm>
              <a:custGeom>
                <a:avLst/>
                <a:gdLst>
                  <a:gd name="T0" fmla="*/ 15 w 19"/>
                  <a:gd name="T1" fmla="*/ 16 h 25"/>
                  <a:gd name="T2" fmla="*/ 17 w 19"/>
                  <a:gd name="T3" fmla="*/ 0 h 25"/>
                  <a:gd name="T4" fmla="*/ 4 w 19"/>
                  <a:gd name="T5" fmla="*/ 9 h 25"/>
                  <a:gd name="T6" fmla="*/ 2 w 19"/>
                  <a:gd name="T7" fmla="*/ 25 h 25"/>
                  <a:gd name="T8" fmla="*/ 15 w 19"/>
                  <a:gd name="T9" fmla="*/ 16 h 25"/>
                </a:gdLst>
                <a:ahLst/>
                <a:cxnLst>
                  <a:cxn ang="0">
                    <a:pos x="T0" y="T1"/>
                  </a:cxn>
                  <a:cxn ang="0">
                    <a:pos x="T2" y="T3"/>
                  </a:cxn>
                  <a:cxn ang="0">
                    <a:pos x="T4" y="T5"/>
                  </a:cxn>
                  <a:cxn ang="0">
                    <a:pos x="T6" y="T7"/>
                  </a:cxn>
                  <a:cxn ang="0">
                    <a:pos x="T8" y="T9"/>
                  </a:cxn>
                </a:cxnLst>
                <a:rect l="0" t="0" r="r" b="b"/>
                <a:pathLst>
                  <a:path w="19" h="25">
                    <a:moveTo>
                      <a:pt x="15" y="16"/>
                    </a:moveTo>
                    <a:cubicBezTo>
                      <a:pt x="19" y="9"/>
                      <a:pt x="17" y="0"/>
                      <a:pt x="17" y="0"/>
                    </a:cubicBezTo>
                    <a:cubicBezTo>
                      <a:pt x="17" y="0"/>
                      <a:pt x="8" y="2"/>
                      <a:pt x="4" y="9"/>
                    </a:cubicBezTo>
                    <a:cubicBezTo>
                      <a:pt x="0" y="16"/>
                      <a:pt x="2" y="25"/>
                      <a:pt x="2" y="25"/>
                    </a:cubicBezTo>
                    <a:cubicBezTo>
                      <a:pt x="2" y="25"/>
                      <a:pt x="11" y="22"/>
                      <a:pt x="15" y="1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59" name="Freeform 89"/>
              <p:cNvSpPr>
                <a:spLocks/>
              </p:cNvSpPr>
              <p:nvPr/>
            </p:nvSpPr>
            <p:spPr bwMode="auto">
              <a:xfrm>
                <a:off x="4487160" y="1396681"/>
                <a:ext cx="34770" cy="18081"/>
              </a:xfrm>
              <a:custGeom>
                <a:avLst/>
                <a:gdLst>
                  <a:gd name="T0" fmla="*/ 0 w 21"/>
                  <a:gd name="T1" fmla="*/ 6 h 11"/>
                  <a:gd name="T2" fmla="*/ 11 w 21"/>
                  <a:gd name="T3" fmla="*/ 10 h 11"/>
                  <a:gd name="T4" fmla="*/ 21 w 21"/>
                  <a:gd name="T5" fmla="*/ 4 h 11"/>
                  <a:gd name="T6" fmla="*/ 10 w 21"/>
                  <a:gd name="T7" fmla="*/ 0 h 11"/>
                  <a:gd name="T8" fmla="*/ 0 w 21"/>
                  <a:gd name="T9" fmla="*/ 6 h 11"/>
                </a:gdLst>
                <a:ahLst/>
                <a:cxnLst>
                  <a:cxn ang="0">
                    <a:pos x="T0" y="T1"/>
                  </a:cxn>
                  <a:cxn ang="0">
                    <a:pos x="T2" y="T3"/>
                  </a:cxn>
                  <a:cxn ang="0">
                    <a:pos x="T4" y="T5"/>
                  </a:cxn>
                  <a:cxn ang="0">
                    <a:pos x="T6" y="T7"/>
                  </a:cxn>
                  <a:cxn ang="0">
                    <a:pos x="T8" y="T9"/>
                  </a:cxn>
                </a:cxnLst>
                <a:rect l="0" t="0" r="r" b="b"/>
                <a:pathLst>
                  <a:path w="21" h="11">
                    <a:moveTo>
                      <a:pt x="0" y="6"/>
                    </a:moveTo>
                    <a:cubicBezTo>
                      <a:pt x="0" y="6"/>
                      <a:pt x="5" y="11"/>
                      <a:pt x="11" y="10"/>
                    </a:cubicBezTo>
                    <a:cubicBezTo>
                      <a:pt x="17" y="9"/>
                      <a:pt x="21" y="4"/>
                      <a:pt x="21" y="4"/>
                    </a:cubicBezTo>
                    <a:cubicBezTo>
                      <a:pt x="21" y="4"/>
                      <a:pt x="16" y="0"/>
                      <a:pt x="10" y="0"/>
                    </a:cubicBezTo>
                    <a:cubicBezTo>
                      <a:pt x="4" y="1"/>
                      <a:pt x="0" y="6"/>
                      <a:pt x="0" y="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60" name="Freeform 90"/>
              <p:cNvSpPr>
                <a:spLocks/>
              </p:cNvSpPr>
              <p:nvPr/>
            </p:nvSpPr>
            <p:spPr bwMode="auto">
              <a:xfrm>
                <a:off x="4450999" y="1357739"/>
                <a:ext cx="31989" cy="41724"/>
              </a:xfrm>
              <a:custGeom>
                <a:avLst/>
                <a:gdLst>
                  <a:gd name="T0" fmla="*/ 16 w 19"/>
                  <a:gd name="T1" fmla="*/ 25 h 25"/>
                  <a:gd name="T2" fmla="*/ 15 w 19"/>
                  <a:gd name="T3" fmla="*/ 9 h 25"/>
                  <a:gd name="T4" fmla="*/ 3 w 19"/>
                  <a:gd name="T5" fmla="*/ 0 h 25"/>
                  <a:gd name="T6" fmla="*/ 3 w 19"/>
                  <a:gd name="T7" fmla="*/ 15 h 25"/>
                  <a:gd name="T8" fmla="*/ 16 w 19"/>
                  <a:gd name="T9" fmla="*/ 25 h 25"/>
                </a:gdLst>
                <a:ahLst/>
                <a:cxnLst>
                  <a:cxn ang="0">
                    <a:pos x="T0" y="T1"/>
                  </a:cxn>
                  <a:cxn ang="0">
                    <a:pos x="T2" y="T3"/>
                  </a:cxn>
                  <a:cxn ang="0">
                    <a:pos x="T4" y="T5"/>
                  </a:cxn>
                  <a:cxn ang="0">
                    <a:pos x="T6" y="T7"/>
                  </a:cxn>
                  <a:cxn ang="0">
                    <a:pos x="T8" y="T9"/>
                  </a:cxn>
                </a:cxnLst>
                <a:rect l="0" t="0" r="r" b="b"/>
                <a:pathLst>
                  <a:path w="19" h="25">
                    <a:moveTo>
                      <a:pt x="16" y="25"/>
                    </a:moveTo>
                    <a:cubicBezTo>
                      <a:pt x="16" y="25"/>
                      <a:pt x="19" y="16"/>
                      <a:pt x="15" y="9"/>
                    </a:cubicBezTo>
                    <a:cubicBezTo>
                      <a:pt x="11" y="2"/>
                      <a:pt x="3" y="0"/>
                      <a:pt x="3" y="0"/>
                    </a:cubicBezTo>
                    <a:cubicBezTo>
                      <a:pt x="3" y="0"/>
                      <a:pt x="0" y="8"/>
                      <a:pt x="3" y="15"/>
                    </a:cubicBezTo>
                    <a:cubicBezTo>
                      <a:pt x="7" y="22"/>
                      <a:pt x="16" y="25"/>
                      <a:pt x="16" y="2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61" name="Freeform 91"/>
              <p:cNvSpPr>
                <a:spLocks/>
              </p:cNvSpPr>
              <p:nvPr/>
            </p:nvSpPr>
            <p:spPr bwMode="auto">
              <a:xfrm>
                <a:off x="4446827" y="1402244"/>
                <a:ext cx="33379" cy="16690"/>
              </a:xfrm>
              <a:custGeom>
                <a:avLst/>
                <a:gdLst>
                  <a:gd name="T0" fmla="*/ 9 w 19"/>
                  <a:gd name="T1" fmla="*/ 9 h 10"/>
                  <a:gd name="T2" fmla="*/ 19 w 19"/>
                  <a:gd name="T3" fmla="*/ 6 h 10"/>
                  <a:gd name="T4" fmla="*/ 10 w 19"/>
                  <a:gd name="T5" fmla="*/ 1 h 10"/>
                  <a:gd name="T6" fmla="*/ 0 w 19"/>
                  <a:gd name="T7" fmla="*/ 4 h 10"/>
                  <a:gd name="T8" fmla="*/ 9 w 19"/>
                  <a:gd name="T9" fmla="*/ 9 h 10"/>
                </a:gdLst>
                <a:ahLst/>
                <a:cxnLst>
                  <a:cxn ang="0">
                    <a:pos x="T0" y="T1"/>
                  </a:cxn>
                  <a:cxn ang="0">
                    <a:pos x="T2" y="T3"/>
                  </a:cxn>
                  <a:cxn ang="0">
                    <a:pos x="T4" y="T5"/>
                  </a:cxn>
                  <a:cxn ang="0">
                    <a:pos x="T6" y="T7"/>
                  </a:cxn>
                  <a:cxn ang="0">
                    <a:pos x="T8" y="T9"/>
                  </a:cxn>
                </a:cxnLst>
                <a:rect l="0" t="0" r="r" b="b"/>
                <a:pathLst>
                  <a:path w="19" h="10">
                    <a:moveTo>
                      <a:pt x="9" y="9"/>
                    </a:moveTo>
                    <a:cubicBezTo>
                      <a:pt x="14" y="10"/>
                      <a:pt x="19" y="6"/>
                      <a:pt x="19" y="6"/>
                    </a:cubicBezTo>
                    <a:cubicBezTo>
                      <a:pt x="19" y="6"/>
                      <a:pt x="15" y="1"/>
                      <a:pt x="10" y="1"/>
                    </a:cubicBezTo>
                    <a:cubicBezTo>
                      <a:pt x="5" y="0"/>
                      <a:pt x="0" y="4"/>
                      <a:pt x="0" y="4"/>
                    </a:cubicBezTo>
                    <a:cubicBezTo>
                      <a:pt x="0" y="4"/>
                      <a:pt x="4" y="9"/>
                      <a:pt x="9" y="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62" name="Freeform 92"/>
              <p:cNvSpPr>
                <a:spLocks/>
              </p:cNvSpPr>
              <p:nvPr/>
            </p:nvSpPr>
            <p:spPr bwMode="auto">
              <a:xfrm>
                <a:off x="5457939" y="2676219"/>
                <a:ext cx="30598" cy="25034"/>
              </a:xfrm>
              <a:custGeom>
                <a:avLst/>
                <a:gdLst>
                  <a:gd name="T0" fmla="*/ 7 w 18"/>
                  <a:gd name="T1" fmla="*/ 11 h 14"/>
                  <a:gd name="T2" fmla="*/ 18 w 18"/>
                  <a:gd name="T3" fmla="*/ 12 h 14"/>
                  <a:gd name="T4" fmla="*/ 11 w 18"/>
                  <a:gd name="T5" fmla="*/ 3 h 14"/>
                  <a:gd name="T6" fmla="*/ 0 w 18"/>
                  <a:gd name="T7" fmla="*/ 2 h 14"/>
                  <a:gd name="T8" fmla="*/ 7 w 18"/>
                  <a:gd name="T9" fmla="*/ 11 h 14"/>
                </a:gdLst>
                <a:ahLst/>
                <a:cxnLst>
                  <a:cxn ang="0">
                    <a:pos x="T0" y="T1"/>
                  </a:cxn>
                  <a:cxn ang="0">
                    <a:pos x="T2" y="T3"/>
                  </a:cxn>
                  <a:cxn ang="0">
                    <a:pos x="T4" y="T5"/>
                  </a:cxn>
                  <a:cxn ang="0">
                    <a:pos x="T6" y="T7"/>
                  </a:cxn>
                  <a:cxn ang="0">
                    <a:pos x="T8" y="T9"/>
                  </a:cxn>
                </a:cxnLst>
                <a:rect l="0" t="0" r="r" b="b"/>
                <a:pathLst>
                  <a:path w="18" h="14">
                    <a:moveTo>
                      <a:pt x="7" y="11"/>
                    </a:moveTo>
                    <a:cubicBezTo>
                      <a:pt x="12" y="14"/>
                      <a:pt x="18" y="12"/>
                      <a:pt x="18" y="12"/>
                    </a:cubicBezTo>
                    <a:cubicBezTo>
                      <a:pt x="18" y="12"/>
                      <a:pt x="16" y="6"/>
                      <a:pt x="11" y="3"/>
                    </a:cubicBezTo>
                    <a:cubicBezTo>
                      <a:pt x="6" y="0"/>
                      <a:pt x="0" y="2"/>
                      <a:pt x="0" y="2"/>
                    </a:cubicBezTo>
                    <a:cubicBezTo>
                      <a:pt x="0" y="2"/>
                      <a:pt x="2" y="9"/>
                      <a:pt x="7"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63" name="Freeform 93"/>
              <p:cNvSpPr>
                <a:spLocks/>
              </p:cNvSpPr>
              <p:nvPr/>
            </p:nvSpPr>
            <p:spPr bwMode="auto">
              <a:xfrm>
                <a:off x="5442641" y="2680391"/>
                <a:ext cx="12518" cy="25034"/>
              </a:xfrm>
              <a:custGeom>
                <a:avLst/>
                <a:gdLst>
                  <a:gd name="T0" fmla="*/ 3 w 8"/>
                  <a:gd name="T1" fmla="*/ 0 h 15"/>
                  <a:gd name="T2" fmla="*/ 1 w 8"/>
                  <a:gd name="T3" fmla="*/ 8 h 15"/>
                  <a:gd name="T4" fmla="*/ 5 w 8"/>
                  <a:gd name="T5" fmla="*/ 15 h 15"/>
                  <a:gd name="T6" fmla="*/ 8 w 8"/>
                  <a:gd name="T7" fmla="*/ 7 h 15"/>
                  <a:gd name="T8" fmla="*/ 3 w 8"/>
                  <a:gd name="T9" fmla="*/ 0 h 15"/>
                </a:gdLst>
                <a:ahLst/>
                <a:cxnLst>
                  <a:cxn ang="0">
                    <a:pos x="T0" y="T1"/>
                  </a:cxn>
                  <a:cxn ang="0">
                    <a:pos x="T2" y="T3"/>
                  </a:cxn>
                  <a:cxn ang="0">
                    <a:pos x="T4" y="T5"/>
                  </a:cxn>
                  <a:cxn ang="0">
                    <a:pos x="T6" y="T7"/>
                  </a:cxn>
                  <a:cxn ang="0">
                    <a:pos x="T8" y="T9"/>
                  </a:cxn>
                </a:cxnLst>
                <a:rect l="0" t="0" r="r" b="b"/>
                <a:pathLst>
                  <a:path w="8" h="15">
                    <a:moveTo>
                      <a:pt x="3" y="0"/>
                    </a:moveTo>
                    <a:cubicBezTo>
                      <a:pt x="3" y="0"/>
                      <a:pt x="0" y="4"/>
                      <a:pt x="1" y="8"/>
                    </a:cubicBezTo>
                    <a:cubicBezTo>
                      <a:pt x="1" y="12"/>
                      <a:pt x="5" y="15"/>
                      <a:pt x="5" y="15"/>
                    </a:cubicBezTo>
                    <a:cubicBezTo>
                      <a:pt x="5" y="15"/>
                      <a:pt x="8" y="11"/>
                      <a:pt x="8" y="7"/>
                    </a:cubicBezTo>
                    <a:cubicBezTo>
                      <a:pt x="7" y="2"/>
                      <a:pt x="3" y="0"/>
                      <a:pt x="3"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64" name="Freeform 94"/>
              <p:cNvSpPr>
                <a:spLocks/>
              </p:cNvSpPr>
              <p:nvPr/>
            </p:nvSpPr>
            <p:spPr bwMode="auto">
              <a:xfrm>
                <a:off x="5452376" y="2651184"/>
                <a:ext cx="30598" cy="23644"/>
              </a:xfrm>
              <a:custGeom>
                <a:avLst/>
                <a:gdLst>
                  <a:gd name="T0" fmla="*/ 11 w 18"/>
                  <a:gd name="T1" fmla="*/ 11 h 14"/>
                  <a:gd name="T2" fmla="*/ 18 w 18"/>
                  <a:gd name="T3" fmla="*/ 2 h 14"/>
                  <a:gd name="T4" fmla="*/ 6 w 18"/>
                  <a:gd name="T5" fmla="*/ 3 h 14"/>
                  <a:gd name="T6" fmla="*/ 0 w 18"/>
                  <a:gd name="T7" fmla="*/ 13 h 14"/>
                  <a:gd name="T8" fmla="*/ 11 w 18"/>
                  <a:gd name="T9" fmla="*/ 11 h 14"/>
                </a:gdLst>
                <a:ahLst/>
                <a:cxnLst>
                  <a:cxn ang="0">
                    <a:pos x="T0" y="T1"/>
                  </a:cxn>
                  <a:cxn ang="0">
                    <a:pos x="T2" y="T3"/>
                  </a:cxn>
                  <a:cxn ang="0">
                    <a:pos x="T4" y="T5"/>
                  </a:cxn>
                  <a:cxn ang="0">
                    <a:pos x="T6" y="T7"/>
                  </a:cxn>
                  <a:cxn ang="0">
                    <a:pos x="T8" y="T9"/>
                  </a:cxn>
                </a:cxnLst>
                <a:rect l="0" t="0" r="r" b="b"/>
                <a:pathLst>
                  <a:path w="18" h="14">
                    <a:moveTo>
                      <a:pt x="11" y="11"/>
                    </a:moveTo>
                    <a:cubicBezTo>
                      <a:pt x="16" y="8"/>
                      <a:pt x="18" y="2"/>
                      <a:pt x="18" y="2"/>
                    </a:cubicBezTo>
                    <a:cubicBezTo>
                      <a:pt x="18" y="2"/>
                      <a:pt x="11" y="0"/>
                      <a:pt x="6" y="3"/>
                    </a:cubicBezTo>
                    <a:cubicBezTo>
                      <a:pt x="1" y="6"/>
                      <a:pt x="0" y="13"/>
                      <a:pt x="0" y="13"/>
                    </a:cubicBezTo>
                    <a:cubicBezTo>
                      <a:pt x="0" y="13"/>
                      <a:pt x="6" y="14"/>
                      <a:pt x="11" y="1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65" name="Freeform 95"/>
              <p:cNvSpPr>
                <a:spLocks/>
              </p:cNvSpPr>
              <p:nvPr/>
            </p:nvSpPr>
            <p:spPr bwMode="auto">
              <a:xfrm>
                <a:off x="5438468" y="2651184"/>
                <a:ext cx="11126" cy="23644"/>
              </a:xfrm>
              <a:custGeom>
                <a:avLst/>
                <a:gdLst>
                  <a:gd name="T0" fmla="*/ 0 w 6"/>
                  <a:gd name="T1" fmla="*/ 7 h 14"/>
                  <a:gd name="T2" fmla="*/ 3 w 6"/>
                  <a:gd name="T3" fmla="*/ 14 h 14"/>
                  <a:gd name="T4" fmla="*/ 6 w 6"/>
                  <a:gd name="T5" fmla="*/ 7 h 14"/>
                  <a:gd name="T6" fmla="*/ 3 w 6"/>
                  <a:gd name="T7" fmla="*/ 0 h 14"/>
                  <a:gd name="T8" fmla="*/ 0 w 6"/>
                  <a:gd name="T9" fmla="*/ 7 h 14"/>
                </a:gdLst>
                <a:ahLst/>
                <a:cxnLst>
                  <a:cxn ang="0">
                    <a:pos x="T0" y="T1"/>
                  </a:cxn>
                  <a:cxn ang="0">
                    <a:pos x="T2" y="T3"/>
                  </a:cxn>
                  <a:cxn ang="0">
                    <a:pos x="T4" y="T5"/>
                  </a:cxn>
                  <a:cxn ang="0">
                    <a:pos x="T6" y="T7"/>
                  </a:cxn>
                  <a:cxn ang="0">
                    <a:pos x="T8" y="T9"/>
                  </a:cxn>
                </a:cxnLst>
                <a:rect l="0" t="0" r="r" b="b"/>
                <a:pathLst>
                  <a:path w="6" h="14">
                    <a:moveTo>
                      <a:pt x="0" y="7"/>
                    </a:moveTo>
                    <a:cubicBezTo>
                      <a:pt x="0" y="10"/>
                      <a:pt x="3" y="14"/>
                      <a:pt x="3" y="14"/>
                    </a:cubicBezTo>
                    <a:cubicBezTo>
                      <a:pt x="3" y="14"/>
                      <a:pt x="6" y="11"/>
                      <a:pt x="6" y="7"/>
                    </a:cubicBezTo>
                    <a:cubicBezTo>
                      <a:pt x="6" y="3"/>
                      <a:pt x="3" y="0"/>
                      <a:pt x="3" y="0"/>
                    </a:cubicBezTo>
                    <a:cubicBezTo>
                      <a:pt x="3" y="0"/>
                      <a:pt x="0" y="3"/>
                      <a:pt x="0" y="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66" name="Freeform 96"/>
              <p:cNvSpPr>
                <a:spLocks/>
              </p:cNvSpPr>
              <p:nvPr/>
            </p:nvSpPr>
            <p:spPr bwMode="auto">
              <a:xfrm>
                <a:off x="6214535" y="2439782"/>
                <a:ext cx="40334" cy="22253"/>
              </a:xfrm>
              <a:custGeom>
                <a:avLst/>
                <a:gdLst>
                  <a:gd name="T0" fmla="*/ 11 w 23"/>
                  <a:gd name="T1" fmla="*/ 12 h 13"/>
                  <a:gd name="T2" fmla="*/ 23 w 23"/>
                  <a:gd name="T3" fmla="*/ 9 h 13"/>
                  <a:gd name="T4" fmla="*/ 13 w 23"/>
                  <a:gd name="T5" fmla="*/ 1 h 13"/>
                  <a:gd name="T6" fmla="*/ 0 w 23"/>
                  <a:gd name="T7" fmla="*/ 5 h 13"/>
                  <a:gd name="T8" fmla="*/ 11 w 23"/>
                  <a:gd name="T9" fmla="*/ 12 h 13"/>
                </a:gdLst>
                <a:ahLst/>
                <a:cxnLst>
                  <a:cxn ang="0">
                    <a:pos x="T0" y="T1"/>
                  </a:cxn>
                  <a:cxn ang="0">
                    <a:pos x="T2" y="T3"/>
                  </a:cxn>
                  <a:cxn ang="0">
                    <a:pos x="T4" y="T5"/>
                  </a:cxn>
                  <a:cxn ang="0">
                    <a:pos x="T6" y="T7"/>
                  </a:cxn>
                  <a:cxn ang="0">
                    <a:pos x="T8" y="T9"/>
                  </a:cxn>
                </a:cxnLst>
                <a:rect l="0" t="0" r="r" b="b"/>
                <a:pathLst>
                  <a:path w="23" h="13">
                    <a:moveTo>
                      <a:pt x="11" y="12"/>
                    </a:moveTo>
                    <a:cubicBezTo>
                      <a:pt x="17" y="13"/>
                      <a:pt x="23" y="9"/>
                      <a:pt x="23" y="9"/>
                    </a:cubicBezTo>
                    <a:cubicBezTo>
                      <a:pt x="23" y="9"/>
                      <a:pt x="19" y="3"/>
                      <a:pt x="13" y="1"/>
                    </a:cubicBezTo>
                    <a:cubicBezTo>
                      <a:pt x="6" y="0"/>
                      <a:pt x="0" y="5"/>
                      <a:pt x="0" y="5"/>
                    </a:cubicBezTo>
                    <a:cubicBezTo>
                      <a:pt x="0" y="5"/>
                      <a:pt x="4" y="11"/>
                      <a:pt x="11" y="1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67" name="Freeform 97"/>
              <p:cNvSpPr>
                <a:spLocks/>
              </p:cNvSpPr>
              <p:nvPr/>
            </p:nvSpPr>
            <p:spPr bwMode="auto">
              <a:xfrm>
                <a:off x="6206190" y="2410575"/>
                <a:ext cx="27816" cy="27816"/>
              </a:xfrm>
              <a:custGeom>
                <a:avLst/>
                <a:gdLst>
                  <a:gd name="T0" fmla="*/ 12 w 16"/>
                  <a:gd name="T1" fmla="*/ 12 h 16"/>
                  <a:gd name="T2" fmla="*/ 16 w 16"/>
                  <a:gd name="T3" fmla="*/ 0 h 16"/>
                  <a:gd name="T4" fmla="*/ 4 w 16"/>
                  <a:gd name="T5" fmla="*/ 5 h 16"/>
                  <a:gd name="T6" fmla="*/ 1 w 16"/>
                  <a:gd name="T7" fmla="*/ 16 h 16"/>
                  <a:gd name="T8" fmla="*/ 12 w 16"/>
                  <a:gd name="T9" fmla="*/ 12 h 16"/>
                </a:gdLst>
                <a:ahLst/>
                <a:cxnLst>
                  <a:cxn ang="0">
                    <a:pos x="T0" y="T1"/>
                  </a:cxn>
                  <a:cxn ang="0">
                    <a:pos x="T2" y="T3"/>
                  </a:cxn>
                  <a:cxn ang="0">
                    <a:pos x="T4" y="T5"/>
                  </a:cxn>
                  <a:cxn ang="0">
                    <a:pos x="T6" y="T7"/>
                  </a:cxn>
                  <a:cxn ang="0">
                    <a:pos x="T8" y="T9"/>
                  </a:cxn>
                </a:cxnLst>
                <a:rect l="0" t="0" r="r" b="b"/>
                <a:pathLst>
                  <a:path w="16" h="16">
                    <a:moveTo>
                      <a:pt x="12" y="12"/>
                    </a:moveTo>
                    <a:cubicBezTo>
                      <a:pt x="16" y="7"/>
                      <a:pt x="16" y="0"/>
                      <a:pt x="16" y="0"/>
                    </a:cubicBezTo>
                    <a:cubicBezTo>
                      <a:pt x="16" y="0"/>
                      <a:pt x="9" y="0"/>
                      <a:pt x="4" y="5"/>
                    </a:cubicBezTo>
                    <a:cubicBezTo>
                      <a:pt x="0" y="9"/>
                      <a:pt x="1" y="16"/>
                      <a:pt x="1" y="16"/>
                    </a:cubicBezTo>
                    <a:cubicBezTo>
                      <a:pt x="1" y="16"/>
                      <a:pt x="8" y="16"/>
                      <a:pt x="12" y="12"/>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68" name="Freeform 98"/>
              <p:cNvSpPr>
                <a:spLocks/>
              </p:cNvSpPr>
              <p:nvPr/>
            </p:nvSpPr>
            <p:spPr bwMode="auto">
              <a:xfrm>
                <a:off x="5492710" y="1912668"/>
                <a:ext cx="41724" cy="43115"/>
              </a:xfrm>
              <a:custGeom>
                <a:avLst/>
                <a:gdLst>
                  <a:gd name="T0" fmla="*/ 23 w 24"/>
                  <a:gd name="T1" fmla="*/ 25 h 25"/>
                  <a:gd name="T2" fmla="*/ 17 w 24"/>
                  <a:gd name="T3" fmla="*/ 8 h 25"/>
                  <a:gd name="T4" fmla="*/ 1 w 24"/>
                  <a:gd name="T5" fmla="*/ 0 h 25"/>
                  <a:gd name="T6" fmla="*/ 6 w 24"/>
                  <a:gd name="T7" fmla="*/ 18 h 25"/>
                  <a:gd name="T8" fmla="*/ 23 w 24"/>
                  <a:gd name="T9" fmla="*/ 25 h 25"/>
                </a:gdLst>
                <a:ahLst/>
                <a:cxnLst>
                  <a:cxn ang="0">
                    <a:pos x="T0" y="T1"/>
                  </a:cxn>
                  <a:cxn ang="0">
                    <a:pos x="T2" y="T3"/>
                  </a:cxn>
                  <a:cxn ang="0">
                    <a:pos x="T4" y="T5"/>
                  </a:cxn>
                  <a:cxn ang="0">
                    <a:pos x="T6" y="T7"/>
                  </a:cxn>
                  <a:cxn ang="0">
                    <a:pos x="T8" y="T9"/>
                  </a:cxn>
                </a:cxnLst>
                <a:rect l="0" t="0" r="r" b="b"/>
                <a:pathLst>
                  <a:path w="24" h="25">
                    <a:moveTo>
                      <a:pt x="23" y="25"/>
                    </a:moveTo>
                    <a:cubicBezTo>
                      <a:pt x="23" y="25"/>
                      <a:pt x="24" y="15"/>
                      <a:pt x="17" y="8"/>
                    </a:cubicBezTo>
                    <a:cubicBezTo>
                      <a:pt x="11" y="1"/>
                      <a:pt x="1" y="0"/>
                      <a:pt x="1" y="0"/>
                    </a:cubicBezTo>
                    <a:cubicBezTo>
                      <a:pt x="1" y="0"/>
                      <a:pt x="0" y="11"/>
                      <a:pt x="6" y="18"/>
                    </a:cubicBezTo>
                    <a:cubicBezTo>
                      <a:pt x="12" y="25"/>
                      <a:pt x="23" y="25"/>
                      <a:pt x="23"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69" name="Freeform 99"/>
              <p:cNvSpPr>
                <a:spLocks/>
              </p:cNvSpPr>
              <p:nvPr/>
            </p:nvSpPr>
            <p:spPr bwMode="auto">
              <a:xfrm>
                <a:off x="5503836" y="1893197"/>
                <a:ext cx="37552" cy="23644"/>
              </a:xfrm>
              <a:custGeom>
                <a:avLst/>
                <a:gdLst>
                  <a:gd name="T0" fmla="*/ 22 w 22"/>
                  <a:gd name="T1" fmla="*/ 4 h 14"/>
                  <a:gd name="T2" fmla="*/ 9 w 22"/>
                  <a:gd name="T3" fmla="*/ 2 h 14"/>
                  <a:gd name="T4" fmla="*/ 0 w 22"/>
                  <a:gd name="T5" fmla="*/ 11 h 14"/>
                  <a:gd name="T6" fmla="*/ 12 w 22"/>
                  <a:gd name="T7" fmla="*/ 12 h 14"/>
                  <a:gd name="T8" fmla="*/ 22 w 22"/>
                  <a:gd name="T9" fmla="*/ 4 h 14"/>
                </a:gdLst>
                <a:ahLst/>
                <a:cxnLst>
                  <a:cxn ang="0">
                    <a:pos x="T0" y="T1"/>
                  </a:cxn>
                  <a:cxn ang="0">
                    <a:pos x="T2" y="T3"/>
                  </a:cxn>
                  <a:cxn ang="0">
                    <a:pos x="T4" y="T5"/>
                  </a:cxn>
                  <a:cxn ang="0">
                    <a:pos x="T6" y="T7"/>
                  </a:cxn>
                  <a:cxn ang="0">
                    <a:pos x="T8" y="T9"/>
                  </a:cxn>
                </a:cxnLst>
                <a:rect l="0" t="0" r="r" b="b"/>
                <a:pathLst>
                  <a:path w="22" h="14">
                    <a:moveTo>
                      <a:pt x="22" y="4"/>
                    </a:moveTo>
                    <a:cubicBezTo>
                      <a:pt x="22" y="4"/>
                      <a:pt x="16" y="0"/>
                      <a:pt x="9" y="2"/>
                    </a:cubicBezTo>
                    <a:cubicBezTo>
                      <a:pt x="3" y="4"/>
                      <a:pt x="0" y="11"/>
                      <a:pt x="0" y="11"/>
                    </a:cubicBezTo>
                    <a:cubicBezTo>
                      <a:pt x="0" y="11"/>
                      <a:pt x="6" y="14"/>
                      <a:pt x="12" y="12"/>
                    </a:cubicBezTo>
                    <a:cubicBezTo>
                      <a:pt x="19" y="11"/>
                      <a:pt x="22" y="4"/>
                      <a:pt x="22" y="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70" name="Freeform 100"/>
              <p:cNvSpPr>
                <a:spLocks/>
              </p:cNvSpPr>
              <p:nvPr/>
            </p:nvSpPr>
            <p:spPr bwMode="auto">
              <a:xfrm>
                <a:off x="5487146" y="1868163"/>
                <a:ext cx="22253" cy="37552"/>
              </a:xfrm>
              <a:custGeom>
                <a:avLst/>
                <a:gdLst>
                  <a:gd name="T0" fmla="*/ 11 w 13"/>
                  <a:gd name="T1" fmla="*/ 12 h 22"/>
                  <a:gd name="T2" fmla="*/ 10 w 13"/>
                  <a:gd name="T3" fmla="*/ 0 h 22"/>
                  <a:gd name="T4" fmla="*/ 2 w 13"/>
                  <a:gd name="T5" fmla="*/ 10 h 22"/>
                  <a:gd name="T6" fmla="*/ 3 w 13"/>
                  <a:gd name="T7" fmla="*/ 22 h 22"/>
                  <a:gd name="T8" fmla="*/ 11 w 13"/>
                  <a:gd name="T9" fmla="*/ 12 h 22"/>
                </a:gdLst>
                <a:ahLst/>
                <a:cxnLst>
                  <a:cxn ang="0">
                    <a:pos x="T0" y="T1"/>
                  </a:cxn>
                  <a:cxn ang="0">
                    <a:pos x="T2" y="T3"/>
                  </a:cxn>
                  <a:cxn ang="0">
                    <a:pos x="T4" y="T5"/>
                  </a:cxn>
                  <a:cxn ang="0">
                    <a:pos x="T6" y="T7"/>
                  </a:cxn>
                  <a:cxn ang="0">
                    <a:pos x="T8" y="T9"/>
                  </a:cxn>
                </a:cxnLst>
                <a:rect l="0" t="0" r="r" b="b"/>
                <a:pathLst>
                  <a:path w="13" h="22">
                    <a:moveTo>
                      <a:pt x="11" y="12"/>
                    </a:moveTo>
                    <a:cubicBezTo>
                      <a:pt x="13" y="7"/>
                      <a:pt x="10" y="0"/>
                      <a:pt x="10" y="0"/>
                    </a:cubicBezTo>
                    <a:cubicBezTo>
                      <a:pt x="10" y="0"/>
                      <a:pt x="3" y="4"/>
                      <a:pt x="2" y="10"/>
                    </a:cubicBezTo>
                    <a:cubicBezTo>
                      <a:pt x="0" y="15"/>
                      <a:pt x="3" y="22"/>
                      <a:pt x="3" y="22"/>
                    </a:cubicBezTo>
                    <a:cubicBezTo>
                      <a:pt x="3" y="22"/>
                      <a:pt x="10" y="18"/>
                      <a:pt x="11" y="1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71" name="Freeform 101"/>
              <p:cNvSpPr>
                <a:spLocks/>
              </p:cNvSpPr>
              <p:nvPr/>
            </p:nvSpPr>
            <p:spPr bwMode="auto">
              <a:xfrm>
                <a:off x="4691608" y="1852864"/>
                <a:ext cx="40334" cy="27816"/>
              </a:xfrm>
              <a:custGeom>
                <a:avLst/>
                <a:gdLst>
                  <a:gd name="T0" fmla="*/ 10 w 24"/>
                  <a:gd name="T1" fmla="*/ 13 h 16"/>
                  <a:gd name="T2" fmla="*/ 24 w 24"/>
                  <a:gd name="T3" fmla="*/ 13 h 16"/>
                  <a:gd name="T4" fmla="*/ 14 w 24"/>
                  <a:gd name="T5" fmla="*/ 2 h 16"/>
                  <a:gd name="T6" fmla="*/ 0 w 24"/>
                  <a:gd name="T7" fmla="*/ 3 h 16"/>
                  <a:gd name="T8" fmla="*/ 10 w 24"/>
                  <a:gd name="T9" fmla="*/ 13 h 16"/>
                </a:gdLst>
                <a:ahLst/>
                <a:cxnLst>
                  <a:cxn ang="0">
                    <a:pos x="T0" y="T1"/>
                  </a:cxn>
                  <a:cxn ang="0">
                    <a:pos x="T2" y="T3"/>
                  </a:cxn>
                  <a:cxn ang="0">
                    <a:pos x="T4" y="T5"/>
                  </a:cxn>
                  <a:cxn ang="0">
                    <a:pos x="T6" y="T7"/>
                  </a:cxn>
                  <a:cxn ang="0">
                    <a:pos x="T8" y="T9"/>
                  </a:cxn>
                </a:cxnLst>
                <a:rect l="0" t="0" r="r" b="b"/>
                <a:pathLst>
                  <a:path w="24" h="16">
                    <a:moveTo>
                      <a:pt x="10" y="13"/>
                    </a:moveTo>
                    <a:cubicBezTo>
                      <a:pt x="16" y="16"/>
                      <a:pt x="24" y="13"/>
                      <a:pt x="24" y="13"/>
                    </a:cubicBezTo>
                    <a:cubicBezTo>
                      <a:pt x="24" y="13"/>
                      <a:pt x="21" y="5"/>
                      <a:pt x="14" y="2"/>
                    </a:cubicBezTo>
                    <a:cubicBezTo>
                      <a:pt x="8" y="0"/>
                      <a:pt x="0" y="3"/>
                      <a:pt x="0" y="3"/>
                    </a:cubicBezTo>
                    <a:cubicBezTo>
                      <a:pt x="0" y="3"/>
                      <a:pt x="3" y="11"/>
                      <a:pt x="10" y="13"/>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72" name="Freeform 102"/>
              <p:cNvSpPr>
                <a:spLocks/>
              </p:cNvSpPr>
              <p:nvPr/>
            </p:nvSpPr>
            <p:spPr bwMode="auto">
              <a:xfrm>
                <a:off x="4697171" y="1830611"/>
                <a:ext cx="23644" cy="22253"/>
              </a:xfrm>
              <a:custGeom>
                <a:avLst/>
                <a:gdLst>
                  <a:gd name="T0" fmla="*/ 14 w 14"/>
                  <a:gd name="T1" fmla="*/ 0 h 13"/>
                  <a:gd name="T2" fmla="*/ 4 w 14"/>
                  <a:gd name="T3" fmla="*/ 3 h 13"/>
                  <a:gd name="T4" fmla="*/ 0 w 14"/>
                  <a:gd name="T5" fmla="*/ 13 h 13"/>
                  <a:gd name="T6" fmla="*/ 10 w 14"/>
                  <a:gd name="T7" fmla="*/ 10 h 13"/>
                  <a:gd name="T8" fmla="*/ 14 w 14"/>
                  <a:gd name="T9" fmla="*/ 0 h 13"/>
                </a:gdLst>
                <a:ahLst/>
                <a:cxnLst>
                  <a:cxn ang="0">
                    <a:pos x="T0" y="T1"/>
                  </a:cxn>
                  <a:cxn ang="0">
                    <a:pos x="T2" y="T3"/>
                  </a:cxn>
                  <a:cxn ang="0">
                    <a:pos x="T4" y="T5"/>
                  </a:cxn>
                  <a:cxn ang="0">
                    <a:pos x="T6" y="T7"/>
                  </a:cxn>
                  <a:cxn ang="0">
                    <a:pos x="T8" y="T9"/>
                  </a:cxn>
                </a:cxnLst>
                <a:rect l="0" t="0" r="r" b="b"/>
                <a:pathLst>
                  <a:path w="14" h="13">
                    <a:moveTo>
                      <a:pt x="14" y="0"/>
                    </a:moveTo>
                    <a:cubicBezTo>
                      <a:pt x="14" y="0"/>
                      <a:pt x="8" y="0"/>
                      <a:pt x="4" y="3"/>
                    </a:cubicBezTo>
                    <a:cubicBezTo>
                      <a:pt x="0" y="7"/>
                      <a:pt x="0" y="13"/>
                      <a:pt x="0" y="13"/>
                    </a:cubicBezTo>
                    <a:cubicBezTo>
                      <a:pt x="0" y="13"/>
                      <a:pt x="6" y="13"/>
                      <a:pt x="10" y="10"/>
                    </a:cubicBezTo>
                    <a:cubicBezTo>
                      <a:pt x="13" y="6"/>
                      <a:pt x="14" y="0"/>
                      <a:pt x="14"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73" name="Freeform 103"/>
              <p:cNvSpPr>
                <a:spLocks/>
              </p:cNvSpPr>
              <p:nvPr/>
            </p:nvSpPr>
            <p:spPr bwMode="auto">
              <a:xfrm>
                <a:off x="4676309" y="1825048"/>
                <a:ext cx="15299" cy="27816"/>
              </a:xfrm>
              <a:custGeom>
                <a:avLst/>
                <a:gdLst>
                  <a:gd name="T0" fmla="*/ 6 w 9"/>
                  <a:gd name="T1" fmla="*/ 17 h 17"/>
                  <a:gd name="T2" fmla="*/ 9 w 9"/>
                  <a:gd name="T3" fmla="*/ 8 h 17"/>
                  <a:gd name="T4" fmla="*/ 3 w 9"/>
                  <a:gd name="T5" fmla="*/ 0 h 17"/>
                  <a:gd name="T6" fmla="*/ 1 w 9"/>
                  <a:gd name="T7" fmla="*/ 9 h 17"/>
                  <a:gd name="T8" fmla="*/ 6 w 9"/>
                  <a:gd name="T9" fmla="*/ 17 h 17"/>
                </a:gdLst>
                <a:ahLst/>
                <a:cxnLst>
                  <a:cxn ang="0">
                    <a:pos x="T0" y="T1"/>
                  </a:cxn>
                  <a:cxn ang="0">
                    <a:pos x="T2" y="T3"/>
                  </a:cxn>
                  <a:cxn ang="0">
                    <a:pos x="T4" y="T5"/>
                  </a:cxn>
                  <a:cxn ang="0">
                    <a:pos x="T6" y="T7"/>
                  </a:cxn>
                  <a:cxn ang="0">
                    <a:pos x="T8" y="T9"/>
                  </a:cxn>
                </a:cxnLst>
                <a:rect l="0" t="0" r="r" b="b"/>
                <a:pathLst>
                  <a:path w="9" h="17">
                    <a:moveTo>
                      <a:pt x="6" y="17"/>
                    </a:moveTo>
                    <a:cubicBezTo>
                      <a:pt x="6" y="17"/>
                      <a:pt x="9" y="12"/>
                      <a:pt x="9" y="8"/>
                    </a:cubicBezTo>
                    <a:cubicBezTo>
                      <a:pt x="8" y="3"/>
                      <a:pt x="3" y="0"/>
                      <a:pt x="3" y="0"/>
                    </a:cubicBezTo>
                    <a:cubicBezTo>
                      <a:pt x="3" y="0"/>
                      <a:pt x="0" y="4"/>
                      <a:pt x="1" y="9"/>
                    </a:cubicBezTo>
                    <a:cubicBezTo>
                      <a:pt x="1" y="14"/>
                      <a:pt x="6" y="17"/>
                      <a:pt x="6" y="17"/>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74" name="Freeform 104"/>
              <p:cNvSpPr>
                <a:spLocks/>
              </p:cNvSpPr>
              <p:nvPr/>
            </p:nvSpPr>
            <p:spPr bwMode="auto">
              <a:xfrm>
                <a:off x="5017055" y="1548278"/>
                <a:ext cx="36161" cy="33379"/>
              </a:xfrm>
              <a:custGeom>
                <a:avLst/>
                <a:gdLst>
                  <a:gd name="T0" fmla="*/ 15 w 21"/>
                  <a:gd name="T1" fmla="*/ 15 h 20"/>
                  <a:gd name="T2" fmla="*/ 21 w 21"/>
                  <a:gd name="T3" fmla="*/ 0 h 20"/>
                  <a:gd name="T4" fmla="*/ 6 w 21"/>
                  <a:gd name="T5" fmla="*/ 5 h 20"/>
                  <a:gd name="T6" fmla="*/ 0 w 21"/>
                  <a:gd name="T7" fmla="*/ 19 h 20"/>
                  <a:gd name="T8" fmla="*/ 15 w 21"/>
                  <a:gd name="T9" fmla="*/ 15 h 20"/>
                </a:gdLst>
                <a:ahLst/>
                <a:cxnLst>
                  <a:cxn ang="0">
                    <a:pos x="T0" y="T1"/>
                  </a:cxn>
                  <a:cxn ang="0">
                    <a:pos x="T2" y="T3"/>
                  </a:cxn>
                  <a:cxn ang="0">
                    <a:pos x="T4" y="T5"/>
                  </a:cxn>
                  <a:cxn ang="0">
                    <a:pos x="T6" y="T7"/>
                  </a:cxn>
                  <a:cxn ang="0">
                    <a:pos x="T8" y="T9"/>
                  </a:cxn>
                </a:cxnLst>
                <a:rect l="0" t="0" r="r" b="b"/>
                <a:pathLst>
                  <a:path w="21" h="20">
                    <a:moveTo>
                      <a:pt x="15" y="15"/>
                    </a:moveTo>
                    <a:cubicBezTo>
                      <a:pt x="20" y="9"/>
                      <a:pt x="21" y="0"/>
                      <a:pt x="21" y="0"/>
                    </a:cubicBezTo>
                    <a:cubicBezTo>
                      <a:pt x="21" y="0"/>
                      <a:pt x="12" y="0"/>
                      <a:pt x="6" y="5"/>
                    </a:cubicBezTo>
                    <a:cubicBezTo>
                      <a:pt x="0" y="10"/>
                      <a:pt x="0" y="19"/>
                      <a:pt x="0" y="19"/>
                    </a:cubicBezTo>
                    <a:cubicBezTo>
                      <a:pt x="0" y="19"/>
                      <a:pt x="9" y="20"/>
                      <a:pt x="15" y="1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75" name="Freeform 105"/>
              <p:cNvSpPr>
                <a:spLocks/>
              </p:cNvSpPr>
              <p:nvPr/>
            </p:nvSpPr>
            <p:spPr bwMode="auto">
              <a:xfrm>
                <a:off x="4986458" y="1538543"/>
                <a:ext cx="26426" cy="41724"/>
              </a:xfrm>
              <a:custGeom>
                <a:avLst/>
                <a:gdLst>
                  <a:gd name="T0" fmla="*/ 5 w 15"/>
                  <a:gd name="T1" fmla="*/ 0 h 25"/>
                  <a:gd name="T2" fmla="*/ 2 w 15"/>
                  <a:gd name="T3" fmla="*/ 14 h 25"/>
                  <a:gd name="T4" fmla="*/ 10 w 15"/>
                  <a:gd name="T5" fmla="*/ 25 h 25"/>
                  <a:gd name="T6" fmla="*/ 13 w 15"/>
                  <a:gd name="T7" fmla="*/ 12 h 25"/>
                  <a:gd name="T8" fmla="*/ 5 w 15"/>
                  <a:gd name="T9" fmla="*/ 0 h 25"/>
                </a:gdLst>
                <a:ahLst/>
                <a:cxnLst>
                  <a:cxn ang="0">
                    <a:pos x="T0" y="T1"/>
                  </a:cxn>
                  <a:cxn ang="0">
                    <a:pos x="T2" y="T3"/>
                  </a:cxn>
                  <a:cxn ang="0">
                    <a:pos x="T4" y="T5"/>
                  </a:cxn>
                  <a:cxn ang="0">
                    <a:pos x="T6" y="T7"/>
                  </a:cxn>
                  <a:cxn ang="0">
                    <a:pos x="T8" y="T9"/>
                  </a:cxn>
                </a:cxnLst>
                <a:rect l="0" t="0" r="r" b="b"/>
                <a:pathLst>
                  <a:path w="15" h="25">
                    <a:moveTo>
                      <a:pt x="5" y="0"/>
                    </a:moveTo>
                    <a:cubicBezTo>
                      <a:pt x="5" y="0"/>
                      <a:pt x="0" y="6"/>
                      <a:pt x="2" y="14"/>
                    </a:cubicBezTo>
                    <a:cubicBezTo>
                      <a:pt x="3" y="21"/>
                      <a:pt x="10" y="25"/>
                      <a:pt x="10" y="25"/>
                    </a:cubicBezTo>
                    <a:cubicBezTo>
                      <a:pt x="10" y="25"/>
                      <a:pt x="15" y="19"/>
                      <a:pt x="13" y="12"/>
                    </a:cubicBezTo>
                    <a:cubicBezTo>
                      <a:pt x="12" y="4"/>
                      <a:pt x="5" y="0"/>
                      <a:pt x="5"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76" name="Freeform 106"/>
              <p:cNvSpPr>
                <a:spLocks/>
              </p:cNvSpPr>
              <p:nvPr/>
            </p:nvSpPr>
            <p:spPr bwMode="auto">
              <a:xfrm>
                <a:off x="4189528" y="1908496"/>
                <a:ext cx="26426" cy="19471"/>
              </a:xfrm>
              <a:custGeom>
                <a:avLst/>
                <a:gdLst>
                  <a:gd name="T0" fmla="*/ 5 w 15"/>
                  <a:gd name="T1" fmla="*/ 9 h 12"/>
                  <a:gd name="T2" fmla="*/ 15 w 15"/>
                  <a:gd name="T3" fmla="*/ 11 h 12"/>
                  <a:gd name="T4" fmla="*/ 10 w 15"/>
                  <a:gd name="T5" fmla="*/ 2 h 12"/>
                  <a:gd name="T6" fmla="*/ 0 w 15"/>
                  <a:gd name="T7" fmla="*/ 1 h 12"/>
                  <a:gd name="T8" fmla="*/ 5 w 15"/>
                  <a:gd name="T9" fmla="*/ 9 h 12"/>
                </a:gdLst>
                <a:ahLst/>
                <a:cxnLst>
                  <a:cxn ang="0">
                    <a:pos x="T0" y="T1"/>
                  </a:cxn>
                  <a:cxn ang="0">
                    <a:pos x="T2" y="T3"/>
                  </a:cxn>
                  <a:cxn ang="0">
                    <a:pos x="T4" y="T5"/>
                  </a:cxn>
                  <a:cxn ang="0">
                    <a:pos x="T6" y="T7"/>
                  </a:cxn>
                  <a:cxn ang="0">
                    <a:pos x="T8" y="T9"/>
                  </a:cxn>
                </a:cxnLst>
                <a:rect l="0" t="0" r="r" b="b"/>
                <a:pathLst>
                  <a:path w="15" h="12">
                    <a:moveTo>
                      <a:pt x="5" y="9"/>
                    </a:moveTo>
                    <a:cubicBezTo>
                      <a:pt x="9" y="12"/>
                      <a:pt x="15" y="11"/>
                      <a:pt x="15" y="11"/>
                    </a:cubicBezTo>
                    <a:cubicBezTo>
                      <a:pt x="15" y="11"/>
                      <a:pt x="14" y="5"/>
                      <a:pt x="10" y="2"/>
                    </a:cubicBezTo>
                    <a:cubicBezTo>
                      <a:pt x="6" y="0"/>
                      <a:pt x="0" y="1"/>
                      <a:pt x="0" y="1"/>
                    </a:cubicBezTo>
                    <a:cubicBezTo>
                      <a:pt x="0" y="1"/>
                      <a:pt x="1" y="6"/>
                      <a:pt x="5" y="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77" name="Freeform 107"/>
              <p:cNvSpPr>
                <a:spLocks/>
              </p:cNvSpPr>
              <p:nvPr/>
            </p:nvSpPr>
            <p:spPr bwMode="auto">
              <a:xfrm>
                <a:off x="4193701" y="1893197"/>
                <a:ext cx="18081" cy="15299"/>
              </a:xfrm>
              <a:custGeom>
                <a:avLst/>
                <a:gdLst>
                  <a:gd name="T0" fmla="*/ 7 w 11"/>
                  <a:gd name="T1" fmla="*/ 7 h 9"/>
                  <a:gd name="T2" fmla="*/ 11 w 11"/>
                  <a:gd name="T3" fmla="*/ 1 h 9"/>
                  <a:gd name="T4" fmla="*/ 4 w 11"/>
                  <a:gd name="T5" fmla="*/ 2 h 9"/>
                  <a:gd name="T6" fmla="*/ 0 w 11"/>
                  <a:gd name="T7" fmla="*/ 8 h 9"/>
                  <a:gd name="T8" fmla="*/ 7 w 11"/>
                  <a:gd name="T9" fmla="*/ 7 h 9"/>
                </a:gdLst>
                <a:ahLst/>
                <a:cxnLst>
                  <a:cxn ang="0">
                    <a:pos x="T0" y="T1"/>
                  </a:cxn>
                  <a:cxn ang="0">
                    <a:pos x="T2" y="T3"/>
                  </a:cxn>
                  <a:cxn ang="0">
                    <a:pos x="T4" y="T5"/>
                  </a:cxn>
                  <a:cxn ang="0">
                    <a:pos x="T6" y="T7"/>
                  </a:cxn>
                  <a:cxn ang="0">
                    <a:pos x="T8" y="T9"/>
                  </a:cxn>
                </a:cxnLst>
                <a:rect l="0" t="0" r="r" b="b"/>
                <a:pathLst>
                  <a:path w="11" h="9">
                    <a:moveTo>
                      <a:pt x="7" y="7"/>
                    </a:moveTo>
                    <a:cubicBezTo>
                      <a:pt x="10" y="5"/>
                      <a:pt x="11" y="1"/>
                      <a:pt x="11" y="1"/>
                    </a:cubicBezTo>
                    <a:cubicBezTo>
                      <a:pt x="11" y="1"/>
                      <a:pt x="7" y="0"/>
                      <a:pt x="4" y="2"/>
                    </a:cubicBezTo>
                    <a:cubicBezTo>
                      <a:pt x="1" y="4"/>
                      <a:pt x="0" y="8"/>
                      <a:pt x="0" y="8"/>
                    </a:cubicBezTo>
                    <a:cubicBezTo>
                      <a:pt x="0" y="8"/>
                      <a:pt x="4" y="9"/>
                      <a:pt x="7" y="7"/>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78" name="Freeform 108"/>
              <p:cNvSpPr>
                <a:spLocks/>
              </p:cNvSpPr>
              <p:nvPr/>
            </p:nvSpPr>
            <p:spPr bwMode="auto">
              <a:xfrm>
                <a:off x="4182575" y="1883462"/>
                <a:ext cx="11126" cy="20862"/>
              </a:xfrm>
              <a:custGeom>
                <a:avLst/>
                <a:gdLst>
                  <a:gd name="T0" fmla="*/ 0 w 6"/>
                  <a:gd name="T1" fmla="*/ 6 h 12"/>
                  <a:gd name="T2" fmla="*/ 3 w 6"/>
                  <a:gd name="T3" fmla="*/ 12 h 12"/>
                  <a:gd name="T4" fmla="*/ 6 w 6"/>
                  <a:gd name="T5" fmla="*/ 6 h 12"/>
                  <a:gd name="T6" fmla="*/ 3 w 6"/>
                  <a:gd name="T7" fmla="*/ 0 h 12"/>
                  <a:gd name="T8" fmla="*/ 0 w 6"/>
                  <a:gd name="T9" fmla="*/ 6 h 12"/>
                </a:gdLst>
                <a:ahLst/>
                <a:cxnLst>
                  <a:cxn ang="0">
                    <a:pos x="T0" y="T1"/>
                  </a:cxn>
                  <a:cxn ang="0">
                    <a:pos x="T2" y="T3"/>
                  </a:cxn>
                  <a:cxn ang="0">
                    <a:pos x="T4" y="T5"/>
                  </a:cxn>
                  <a:cxn ang="0">
                    <a:pos x="T6" y="T7"/>
                  </a:cxn>
                  <a:cxn ang="0">
                    <a:pos x="T8" y="T9"/>
                  </a:cxn>
                </a:cxnLst>
                <a:rect l="0" t="0" r="r" b="b"/>
                <a:pathLst>
                  <a:path w="6" h="12">
                    <a:moveTo>
                      <a:pt x="0" y="6"/>
                    </a:moveTo>
                    <a:cubicBezTo>
                      <a:pt x="0" y="10"/>
                      <a:pt x="3" y="12"/>
                      <a:pt x="3" y="12"/>
                    </a:cubicBezTo>
                    <a:cubicBezTo>
                      <a:pt x="3" y="12"/>
                      <a:pt x="5" y="10"/>
                      <a:pt x="6" y="6"/>
                    </a:cubicBezTo>
                    <a:cubicBezTo>
                      <a:pt x="6" y="3"/>
                      <a:pt x="3" y="0"/>
                      <a:pt x="3" y="0"/>
                    </a:cubicBezTo>
                    <a:cubicBezTo>
                      <a:pt x="3" y="0"/>
                      <a:pt x="0" y="3"/>
                      <a:pt x="0" y="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79" name="Freeform 109"/>
              <p:cNvSpPr>
                <a:spLocks/>
              </p:cNvSpPr>
              <p:nvPr/>
            </p:nvSpPr>
            <p:spPr bwMode="auto">
              <a:xfrm>
                <a:off x="3673541" y="1769416"/>
                <a:ext cx="41724" cy="23644"/>
              </a:xfrm>
              <a:custGeom>
                <a:avLst/>
                <a:gdLst>
                  <a:gd name="T0" fmla="*/ 13 w 25"/>
                  <a:gd name="T1" fmla="*/ 12 h 14"/>
                  <a:gd name="T2" fmla="*/ 25 w 25"/>
                  <a:gd name="T3" fmla="*/ 4 h 14"/>
                  <a:gd name="T4" fmla="*/ 11 w 25"/>
                  <a:gd name="T5" fmla="*/ 1 h 14"/>
                  <a:gd name="T6" fmla="*/ 0 w 25"/>
                  <a:gd name="T7" fmla="*/ 9 h 14"/>
                  <a:gd name="T8" fmla="*/ 13 w 25"/>
                  <a:gd name="T9" fmla="*/ 12 h 14"/>
                </a:gdLst>
                <a:ahLst/>
                <a:cxnLst>
                  <a:cxn ang="0">
                    <a:pos x="T0" y="T1"/>
                  </a:cxn>
                  <a:cxn ang="0">
                    <a:pos x="T2" y="T3"/>
                  </a:cxn>
                  <a:cxn ang="0">
                    <a:pos x="T4" y="T5"/>
                  </a:cxn>
                  <a:cxn ang="0">
                    <a:pos x="T6" y="T7"/>
                  </a:cxn>
                  <a:cxn ang="0">
                    <a:pos x="T8" y="T9"/>
                  </a:cxn>
                </a:cxnLst>
                <a:rect l="0" t="0" r="r" b="b"/>
                <a:pathLst>
                  <a:path w="25" h="14">
                    <a:moveTo>
                      <a:pt x="13" y="12"/>
                    </a:moveTo>
                    <a:cubicBezTo>
                      <a:pt x="20" y="11"/>
                      <a:pt x="25" y="4"/>
                      <a:pt x="25" y="4"/>
                    </a:cubicBezTo>
                    <a:cubicBezTo>
                      <a:pt x="25" y="4"/>
                      <a:pt x="18" y="0"/>
                      <a:pt x="11" y="1"/>
                    </a:cubicBezTo>
                    <a:cubicBezTo>
                      <a:pt x="4" y="2"/>
                      <a:pt x="0" y="9"/>
                      <a:pt x="0" y="9"/>
                    </a:cubicBezTo>
                    <a:cubicBezTo>
                      <a:pt x="0" y="9"/>
                      <a:pt x="6" y="14"/>
                      <a:pt x="13" y="12"/>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80" name="Freeform 110"/>
              <p:cNvSpPr>
                <a:spLocks/>
              </p:cNvSpPr>
              <p:nvPr/>
            </p:nvSpPr>
            <p:spPr bwMode="auto">
              <a:xfrm>
                <a:off x="3667978" y="1747163"/>
                <a:ext cx="18081" cy="30598"/>
              </a:xfrm>
              <a:custGeom>
                <a:avLst/>
                <a:gdLst>
                  <a:gd name="T0" fmla="*/ 10 w 11"/>
                  <a:gd name="T1" fmla="*/ 10 h 18"/>
                  <a:gd name="T2" fmla="*/ 8 w 11"/>
                  <a:gd name="T3" fmla="*/ 0 h 18"/>
                  <a:gd name="T4" fmla="*/ 1 w 11"/>
                  <a:gd name="T5" fmla="*/ 8 h 18"/>
                  <a:gd name="T6" fmla="*/ 3 w 11"/>
                  <a:gd name="T7" fmla="*/ 18 h 18"/>
                  <a:gd name="T8" fmla="*/ 10 w 11"/>
                  <a:gd name="T9" fmla="*/ 10 h 18"/>
                </a:gdLst>
                <a:ahLst/>
                <a:cxnLst>
                  <a:cxn ang="0">
                    <a:pos x="T0" y="T1"/>
                  </a:cxn>
                  <a:cxn ang="0">
                    <a:pos x="T2" y="T3"/>
                  </a:cxn>
                  <a:cxn ang="0">
                    <a:pos x="T4" y="T5"/>
                  </a:cxn>
                  <a:cxn ang="0">
                    <a:pos x="T6" y="T7"/>
                  </a:cxn>
                  <a:cxn ang="0">
                    <a:pos x="T8" y="T9"/>
                  </a:cxn>
                </a:cxnLst>
                <a:rect l="0" t="0" r="r" b="b"/>
                <a:pathLst>
                  <a:path w="11" h="18">
                    <a:moveTo>
                      <a:pt x="10" y="10"/>
                    </a:moveTo>
                    <a:cubicBezTo>
                      <a:pt x="11" y="5"/>
                      <a:pt x="8" y="0"/>
                      <a:pt x="8" y="0"/>
                    </a:cubicBezTo>
                    <a:cubicBezTo>
                      <a:pt x="8" y="0"/>
                      <a:pt x="3" y="3"/>
                      <a:pt x="1" y="8"/>
                    </a:cubicBezTo>
                    <a:cubicBezTo>
                      <a:pt x="0" y="13"/>
                      <a:pt x="3" y="18"/>
                      <a:pt x="3" y="18"/>
                    </a:cubicBezTo>
                    <a:cubicBezTo>
                      <a:pt x="3" y="18"/>
                      <a:pt x="8" y="15"/>
                      <a:pt x="10" y="1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81" name="Freeform 111"/>
              <p:cNvSpPr>
                <a:spLocks/>
              </p:cNvSpPr>
              <p:nvPr/>
            </p:nvSpPr>
            <p:spPr bwMode="auto">
              <a:xfrm>
                <a:off x="3645725" y="1762462"/>
                <a:ext cx="20862" cy="20862"/>
              </a:xfrm>
              <a:custGeom>
                <a:avLst/>
                <a:gdLst>
                  <a:gd name="T0" fmla="*/ 0 w 12"/>
                  <a:gd name="T1" fmla="*/ 0 h 12"/>
                  <a:gd name="T2" fmla="*/ 3 w 12"/>
                  <a:gd name="T3" fmla="*/ 9 h 12"/>
                  <a:gd name="T4" fmla="*/ 12 w 12"/>
                  <a:gd name="T5" fmla="*/ 12 h 12"/>
                  <a:gd name="T6" fmla="*/ 9 w 12"/>
                  <a:gd name="T7" fmla="*/ 3 h 12"/>
                  <a:gd name="T8" fmla="*/ 0 w 12"/>
                  <a:gd name="T9" fmla="*/ 0 h 12"/>
                </a:gdLst>
                <a:ahLst/>
                <a:cxnLst>
                  <a:cxn ang="0">
                    <a:pos x="T0" y="T1"/>
                  </a:cxn>
                  <a:cxn ang="0">
                    <a:pos x="T2" y="T3"/>
                  </a:cxn>
                  <a:cxn ang="0">
                    <a:pos x="T4" y="T5"/>
                  </a:cxn>
                  <a:cxn ang="0">
                    <a:pos x="T6" y="T7"/>
                  </a:cxn>
                  <a:cxn ang="0">
                    <a:pos x="T8" y="T9"/>
                  </a:cxn>
                </a:cxnLst>
                <a:rect l="0" t="0" r="r" b="b"/>
                <a:pathLst>
                  <a:path w="12" h="12">
                    <a:moveTo>
                      <a:pt x="0" y="0"/>
                    </a:moveTo>
                    <a:cubicBezTo>
                      <a:pt x="0" y="0"/>
                      <a:pt x="0" y="5"/>
                      <a:pt x="3" y="9"/>
                    </a:cubicBezTo>
                    <a:cubicBezTo>
                      <a:pt x="6" y="12"/>
                      <a:pt x="12" y="12"/>
                      <a:pt x="12" y="12"/>
                    </a:cubicBezTo>
                    <a:cubicBezTo>
                      <a:pt x="12" y="12"/>
                      <a:pt x="12" y="7"/>
                      <a:pt x="9" y="3"/>
                    </a:cubicBezTo>
                    <a:cubicBezTo>
                      <a:pt x="6" y="0"/>
                      <a:pt x="0" y="0"/>
                      <a:pt x="0"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82" name="Freeform 112"/>
              <p:cNvSpPr>
                <a:spLocks/>
              </p:cNvSpPr>
              <p:nvPr/>
            </p:nvSpPr>
            <p:spPr bwMode="auto">
              <a:xfrm>
                <a:off x="3990644" y="2112944"/>
                <a:ext cx="40334" cy="26426"/>
              </a:xfrm>
              <a:custGeom>
                <a:avLst/>
                <a:gdLst>
                  <a:gd name="T0" fmla="*/ 14 w 24"/>
                  <a:gd name="T1" fmla="*/ 13 h 16"/>
                  <a:gd name="T2" fmla="*/ 24 w 24"/>
                  <a:gd name="T3" fmla="*/ 3 h 16"/>
                  <a:gd name="T4" fmla="*/ 10 w 24"/>
                  <a:gd name="T5" fmla="*/ 2 h 16"/>
                  <a:gd name="T6" fmla="*/ 0 w 24"/>
                  <a:gd name="T7" fmla="*/ 12 h 16"/>
                  <a:gd name="T8" fmla="*/ 14 w 24"/>
                  <a:gd name="T9" fmla="*/ 13 h 16"/>
                </a:gdLst>
                <a:ahLst/>
                <a:cxnLst>
                  <a:cxn ang="0">
                    <a:pos x="T0" y="T1"/>
                  </a:cxn>
                  <a:cxn ang="0">
                    <a:pos x="T2" y="T3"/>
                  </a:cxn>
                  <a:cxn ang="0">
                    <a:pos x="T4" y="T5"/>
                  </a:cxn>
                  <a:cxn ang="0">
                    <a:pos x="T6" y="T7"/>
                  </a:cxn>
                  <a:cxn ang="0">
                    <a:pos x="T8" y="T9"/>
                  </a:cxn>
                </a:cxnLst>
                <a:rect l="0" t="0" r="r" b="b"/>
                <a:pathLst>
                  <a:path w="24" h="16">
                    <a:moveTo>
                      <a:pt x="14" y="13"/>
                    </a:moveTo>
                    <a:cubicBezTo>
                      <a:pt x="21" y="10"/>
                      <a:pt x="24" y="3"/>
                      <a:pt x="24" y="3"/>
                    </a:cubicBezTo>
                    <a:cubicBezTo>
                      <a:pt x="24" y="3"/>
                      <a:pt x="17" y="0"/>
                      <a:pt x="10" y="2"/>
                    </a:cubicBezTo>
                    <a:cubicBezTo>
                      <a:pt x="3" y="5"/>
                      <a:pt x="0" y="12"/>
                      <a:pt x="0" y="12"/>
                    </a:cubicBezTo>
                    <a:cubicBezTo>
                      <a:pt x="0" y="12"/>
                      <a:pt x="8" y="16"/>
                      <a:pt x="14" y="13"/>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83" name="Freeform 113"/>
              <p:cNvSpPr>
                <a:spLocks/>
              </p:cNvSpPr>
              <p:nvPr/>
            </p:nvSpPr>
            <p:spPr bwMode="auto">
              <a:xfrm>
                <a:off x="3983689" y="2094864"/>
                <a:ext cx="15299" cy="31989"/>
              </a:xfrm>
              <a:custGeom>
                <a:avLst/>
                <a:gdLst>
                  <a:gd name="T0" fmla="*/ 1 w 9"/>
                  <a:gd name="T1" fmla="*/ 9 h 18"/>
                  <a:gd name="T2" fmla="*/ 4 w 9"/>
                  <a:gd name="T3" fmla="*/ 18 h 18"/>
                  <a:gd name="T4" fmla="*/ 9 w 9"/>
                  <a:gd name="T5" fmla="*/ 9 h 18"/>
                  <a:gd name="T6" fmla="*/ 5 w 9"/>
                  <a:gd name="T7" fmla="*/ 0 h 18"/>
                  <a:gd name="T8" fmla="*/ 1 w 9"/>
                  <a:gd name="T9" fmla="*/ 9 h 18"/>
                </a:gdLst>
                <a:ahLst/>
                <a:cxnLst>
                  <a:cxn ang="0">
                    <a:pos x="T0" y="T1"/>
                  </a:cxn>
                  <a:cxn ang="0">
                    <a:pos x="T2" y="T3"/>
                  </a:cxn>
                  <a:cxn ang="0">
                    <a:pos x="T4" y="T5"/>
                  </a:cxn>
                  <a:cxn ang="0">
                    <a:pos x="T6" y="T7"/>
                  </a:cxn>
                  <a:cxn ang="0">
                    <a:pos x="T8" y="T9"/>
                  </a:cxn>
                </a:cxnLst>
                <a:rect l="0" t="0" r="r" b="b"/>
                <a:pathLst>
                  <a:path w="9" h="18">
                    <a:moveTo>
                      <a:pt x="1" y="9"/>
                    </a:moveTo>
                    <a:cubicBezTo>
                      <a:pt x="0" y="14"/>
                      <a:pt x="4" y="18"/>
                      <a:pt x="4" y="18"/>
                    </a:cubicBezTo>
                    <a:cubicBezTo>
                      <a:pt x="4" y="18"/>
                      <a:pt x="9" y="14"/>
                      <a:pt x="9" y="9"/>
                    </a:cubicBezTo>
                    <a:cubicBezTo>
                      <a:pt x="9" y="4"/>
                      <a:pt x="5" y="0"/>
                      <a:pt x="5" y="0"/>
                    </a:cubicBezTo>
                    <a:cubicBezTo>
                      <a:pt x="5" y="0"/>
                      <a:pt x="1" y="4"/>
                      <a:pt x="1" y="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84" name="Freeform 114"/>
              <p:cNvSpPr>
                <a:spLocks/>
              </p:cNvSpPr>
              <p:nvPr/>
            </p:nvSpPr>
            <p:spPr bwMode="auto">
              <a:xfrm>
                <a:off x="3961437" y="2114335"/>
                <a:ext cx="22253" cy="20862"/>
              </a:xfrm>
              <a:custGeom>
                <a:avLst/>
                <a:gdLst>
                  <a:gd name="T0" fmla="*/ 0 w 13"/>
                  <a:gd name="T1" fmla="*/ 1 h 12"/>
                  <a:gd name="T2" fmla="*/ 4 w 13"/>
                  <a:gd name="T3" fmla="*/ 9 h 12"/>
                  <a:gd name="T4" fmla="*/ 13 w 13"/>
                  <a:gd name="T5" fmla="*/ 11 h 12"/>
                  <a:gd name="T6" fmla="*/ 9 w 13"/>
                  <a:gd name="T7" fmla="*/ 3 h 12"/>
                  <a:gd name="T8" fmla="*/ 0 w 13"/>
                  <a:gd name="T9" fmla="*/ 1 h 12"/>
                </a:gdLst>
                <a:ahLst/>
                <a:cxnLst>
                  <a:cxn ang="0">
                    <a:pos x="T0" y="T1"/>
                  </a:cxn>
                  <a:cxn ang="0">
                    <a:pos x="T2" y="T3"/>
                  </a:cxn>
                  <a:cxn ang="0">
                    <a:pos x="T4" y="T5"/>
                  </a:cxn>
                  <a:cxn ang="0">
                    <a:pos x="T6" y="T7"/>
                  </a:cxn>
                  <a:cxn ang="0">
                    <a:pos x="T8" y="T9"/>
                  </a:cxn>
                </a:cxnLst>
                <a:rect l="0" t="0" r="r" b="b"/>
                <a:pathLst>
                  <a:path w="13" h="12">
                    <a:moveTo>
                      <a:pt x="0" y="1"/>
                    </a:moveTo>
                    <a:cubicBezTo>
                      <a:pt x="0" y="1"/>
                      <a:pt x="0" y="6"/>
                      <a:pt x="4" y="9"/>
                    </a:cubicBezTo>
                    <a:cubicBezTo>
                      <a:pt x="8" y="12"/>
                      <a:pt x="13" y="11"/>
                      <a:pt x="13" y="11"/>
                    </a:cubicBezTo>
                    <a:cubicBezTo>
                      <a:pt x="13" y="11"/>
                      <a:pt x="13" y="6"/>
                      <a:pt x="9" y="3"/>
                    </a:cubicBezTo>
                    <a:cubicBezTo>
                      <a:pt x="5" y="0"/>
                      <a:pt x="0" y="1"/>
                      <a:pt x="0" y="1"/>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85" name="Freeform 115"/>
              <p:cNvSpPr>
                <a:spLocks/>
              </p:cNvSpPr>
              <p:nvPr/>
            </p:nvSpPr>
            <p:spPr bwMode="auto">
              <a:xfrm>
                <a:off x="3392599" y="2335472"/>
                <a:ext cx="40334" cy="61195"/>
              </a:xfrm>
              <a:custGeom>
                <a:avLst/>
                <a:gdLst>
                  <a:gd name="T0" fmla="*/ 19 w 23"/>
                  <a:gd name="T1" fmla="*/ 21 h 36"/>
                  <a:gd name="T2" fmla="*/ 17 w 23"/>
                  <a:gd name="T3" fmla="*/ 0 h 36"/>
                  <a:gd name="T4" fmla="*/ 3 w 23"/>
                  <a:gd name="T5" fmla="*/ 16 h 36"/>
                  <a:gd name="T6" fmla="*/ 6 w 23"/>
                  <a:gd name="T7" fmla="*/ 36 h 36"/>
                  <a:gd name="T8" fmla="*/ 19 w 23"/>
                  <a:gd name="T9" fmla="*/ 21 h 36"/>
                </a:gdLst>
                <a:ahLst/>
                <a:cxnLst>
                  <a:cxn ang="0">
                    <a:pos x="T0" y="T1"/>
                  </a:cxn>
                  <a:cxn ang="0">
                    <a:pos x="T2" y="T3"/>
                  </a:cxn>
                  <a:cxn ang="0">
                    <a:pos x="T4" y="T5"/>
                  </a:cxn>
                  <a:cxn ang="0">
                    <a:pos x="T6" y="T7"/>
                  </a:cxn>
                  <a:cxn ang="0">
                    <a:pos x="T8" y="T9"/>
                  </a:cxn>
                </a:cxnLst>
                <a:rect l="0" t="0" r="r" b="b"/>
                <a:pathLst>
                  <a:path w="23" h="36">
                    <a:moveTo>
                      <a:pt x="19" y="21"/>
                    </a:moveTo>
                    <a:cubicBezTo>
                      <a:pt x="23" y="11"/>
                      <a:pt x="17" y="0"/>
                      <a:pt x="17" y="0"/>
                    </a:cubicBezTo>
                    <a:cubicBezTo>
                      <a:pt x="17" y="0"/>
                      <a:pt x="6" y="6"/>
                      <a:pt x="3" y="16"/>
                    </a:cubicBezTo>
                    <a:cubicBezTo>
                      <a:pt x="0" y="25"/>
                      <a:pt x="6" y="36"/>
                      <a:pt x="6" y="36"/>
                    </a:cubicBezTo>
                    <a:cubicBezTo>
                      <a:pt x="6" y="36"/>
                      <a:pt x="16" y="31"/>
                      <a:pt x="19" y="2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86" name="Freeform 116"/>
              <p:cNvSpPr>
                <a:spLocks/>
              </p:cNvSpPr>
              <p:nvPr/>
            </p:nvSpPr>
            <p:spPr bwMode="auto">
              <a:xfrm>
                <a:off x="3360610" y="2359116"/>
                <a:ext cx="34770" cy="33379"/>
              </a:xfrm>
              <a:custGeom>
                <a:avLst/>
                <a:gdLst>
                  <a:gd name="T0" fmla="*/ 0 w 20"/>
                  <a:gd name="T1" fmla="*/ 0 h 19"/>
                  <a:gd name="T2" fmla="*/ 6 w 20"/>
                  <a:gd name="T3" fmla="*/ 14 h 19"/>
                  <a:gd name="T4" fmla="*/ 20 w 20"/>
                  <a:gd name="T5" fmla="*/ 18 h 19"/>
                  <a:gd name="T6" fmla="*/ 14 w 20"/>
                  <a:gd name="T7" fmla="*/ 5 h 19"/>
                  <a:gd name="T8" fmla="*/ 0 w 20"/>
                  <a:gd name="T9" fmla="*/ 0 h 19"/>
                </a:gdLst>
                <a:ahLst/>
                <a:cxnLst>
                  <a:cxn ang="0">
                    <a:pos x="T0" y="T1"/>
                  </a:cxn>
                  <a:cxn ang="0">
                    <a:pos x="T2" y="T3"/>
                  </a:cxn>
                  <a:cxn ang="0">
                    <a:pos x="T4" y="T5"/>
                  </a:cxn>
                  <a:cxn ang="0">
                    <a:pos x="T6" y="T7"/>
                  </a:cxn>
                  <a:cxn ang="0">
                    <a:pos x="T8" y="T9"/>
                  </a:cxn>
                </a:cxnLst>
                <a:rect l="0" t="0" r="r" b="b"/>
                <a:pathLst>
                  <a:path w="20" h="19">
                    <a:moveTo>
                      <a:pt x="0" y="0"/>
                    </a:moveTo>
                    <a:cubicBezTo>
                      <a:pt x="0" y="0"/>
                      <a:pt x="1" y="9"/>
                      <a:pt x="6" y="14"/>
                    </a:cubicBezTo>
                    <a:cubicBezTo>
                      <a:pt x="12" y="19"/>
                      <a:pt x="20" y="18"/>
                      <a:pt x="20" y="18"/>
                    </a:cubicBezTo>
                    <a:cubicBezTo>
                      <a:pt x="20" y="18"/>
                      <a:pt x="20" y="10"/>
                      <a:pt x="14" y="5"/>
                    </a:cubicBezTo>
                    <a:cubicBezTo>
                      <a:pt x="9" y="0"/>
                      <a:pt x="0" y="0"/>
                      <a:pt x="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87" name="Freeform 117"/>
              <p:cNvSpPr>
                <a:spLocks/>
              </p:cNvSpPr>
              <p:nvPr/>
            </p:nvSpPr>
            <p:spPr bwMode="auto">
              <a:xfrm>
                <a:off x="3355047" y="2396667"/>
                <a:ext cx="41724" cy="26426"/>
              </a:xfrm>
              <a:custGeom>
                <a:avLst/>
                <a:gdLst>
                  <a:gd name="T0" fmla="*/ 10 w 24"/>
                  <a:gd name="T1" fmla="*/ 2 h 15"/>
                  <a:gd name="T2" fmla="*/ 0 w 24"/>
                  <a:gd name="T3" fmla="*/ 10 h 15"/>
                  <a:gd name="T4" fmla="*/ 13 w 24"/>
                  <a:gd name="T5" fmla="*/ 13 h 15"/>
                  <a:gd name="T6" fmla="*/ 24 w 24"/>
                  <a:gd name="T7" fmla="*/ 4 h 15"/>
                  <a:gd name="T8" fmla="*/ 10 w 24"/>
                  <a:gd name="T9" fmla="*/ 2 h 15"/>
                </a:gdLst>
                <a:ahLst/>
                <a:cxnLst>
                  <a:cxn ang="0">
                    <a:pos x="T0" y="T1"/>
                  </a:cxn>
                  <a:cxn ang="0">
                    <a:pos x="T2" y="T3"/>
                  </a:cxn>
                  <a:cxn ang="0">
                    <a:pos x="T4" y="T5"/>
                  </a:cxn>
                  <a:cxn ang="0">
                    <a:pos x="T6" y="T7"/>
                  </a:cxn>
                  <a:cxn ang="0">
                    <a:pos x="T8" y="T9"/>
                  </a:cxn>
                </a:cxnLst>
                <a:rect l="0" t="0" r="r" b="b"/>
                <a:pathLst>
                  <a:path w="24" h="15">
                    <a:moveTo>
                      <a:pt x="10" y="2"/>
                    </a:moveTo>
                    <a:cubicBezTo>
                      <a:pt x="4" y="4"/>
                      <a:pt x="0" y="10"/>
                      <a:pt x="0" y="10"/>
                    </a:cubicBezTo>
                    <a:cubicBezTo>
                      <a:pt x="0" y="10"/>
                      <a:pt x="6" y="15"/>
                      <a:pt x="13" y="13"/>
                    </a:cubicBezTo>
                    <a:cubicBezTo>
                      <a:pt x="20" y="11"/>
                      <a:pt x="24" y="4"/>
                      <a:pt x="24" y="4"/>
                    </a:cubicBezTo>
                    <a:cubicBezTo>
                      <a:pt x="24" y="4"/>
                      <a:pt x="17" y="0"/>
                      <a:pt x="10" y="2"/>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88" name="Freeform 118"/>
              <p:cNvSpPr>
                <a:spLocks/>
              </p:cNvSpPr>
              <p:nvPr/>
            </p:nvSpPr>
            <p:spPr bwMode="auto">
              <a:xfrm>
                <a:off x="3392599" y="1603910"/>
                <a:ext cx="62587" cy="70931"/>
              </a:xfrm>
              <a:custGeom>
                <a:avLst/>
                <a:gdLst>
                  <a:gd name="T0" fmla="*/ 27 w 36"/>
                  <a:gd name="T1" fmla="*/ 27 h 41"/>
                  <a:gd name="T2" fmla="*/ 33 w 36"/>
                  <a:gd name="T3" fmla="*/ 0 h 41"/>
                  <a:gd name="T4" fmla="*/ 9 w 36"/>
                  <a:gd name="T5" fmla="*/ 13 h 41"/>
                  <a:gd name="T6" fmla="*/ 3 w 36"/>
                  <a:gd name="T7" fmla="*/ 41 h 41"/>
                  <a:gd name="T8" fmla="*/ 27 w 36"/>
                  <a:gd name="T9" fmla="*/ 27 h 41"/>
                </a:gdLst>
                <a:ahLst/>
                <a:cxnLst>
                  <a:cxn ang="0">
                    <a:pos x="T0" y="T1"/>
                  </a:cxn>
                  <a:cxn ang="0">
                    <a:pos x="T2" y="T3"/>
                  </a:cxn>
                  <a:cxn ang="0">
                    <a:pos x="T4" y="T5"/>
                  </a:cxn>
                  <a:cxn ang="0">
                    <a:pos x="T6" y="T7"/>
                  </a:cxn>
                  <a:cxn ang="0">
                    <a:pos x="T8" y="T9"/>
                  </a:cxn>
                </a:cxnLst>
                <a:rect l="0" t="0" r="r" b="b"/>
                <a:pathLst>
                  <a:path w="36" h="41">
                    <a:moveTo>
                      <a:pt x="27" y="27"/>
                    </a:moveTo>
                    <a:cubicBezTo>
                      <a:pt x="36" y="16"/>
                      <a:pt x="33" y="0"/>
                      <a:pt x="33" y="0"/>
                    </a:cubicBezTo>
                    <a:cubicBezTo>
                      <a:pt x="33" y="0"/>
                      <a:pt x="17" y="2"/>
                      <a:pt x="9" y="13"/>
                    </a:cubicBezTo>
                    <a:cubicBezTo>
                      <a:pt x="0" y="25"/>
                      <a:pt x="3" y="41"/>
                      <a:pt x="3" y="41"/>
                    </a:cubicBezTo>
                    <a:cubicBezTo>
                      <a:pt x="3" y="41"/>
                      <a:pt x="19" y="38"/>
                      <a:pt x="27" y="27"/>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89" name="Freeform 119"/>
              <p:cNvSpPr>
                <a:spLocks/>
              </p:cNvSpPr>
              <p:nvPr/>
            </p:nvSpPr>
            <p:spPr bwMode="auto">
              <a:xfrm>
                <a:off x="3355047" y="1608083"/>
                <a:ext cx="41724" cy="54242"/>
              </a:xfrm>
              <a:custGeom>
                <a:avLst/>
                <a:gdLst>
                  <a:gd name="T0" fmla="*/ 21 w 24"/>
                  <a:gd name="T1" fmla="*/ 32 h 32"/>
                  <a:gd name="T2" fmla="*/ 19 w 24"/>
                  <a:gd name="T3" fmla="*/ 12 h 32"/>
                  <a:gd name="T4" fmla="*/ 3 w 24"/>
                  <a:gd name="T5" fmla="*/ 0 h 32"/>
                  <a:gd name="T6" fmla="*/ 5 w 24"/>
                  <a:gd name="T7" fmla="*/ 20 h 32"/>
                  <a:gd name="T8" fmla="*/ 21 w 24"/>
                  <a:gd name="T9" fmla="*/ 32 h 32"/>
                </a:gdLst>
                <a:ahLst/>
                <a:cxnLst>
                  <a:cxn ang="0">
                    <a:pos x="T0" y="T1"/>
                  </a:cxn>
                  <a:cxn ang="0">
                    <a:pos x="T2" y="T3"/>
                  </a:cxn>
                  <a:cxn ang="0">
                    <a:pos x="T4" y="T5"/>
                  </a:cxn>
                  <a:cxn ang="0">
                    <a:pos x="T6" y="T7"/>
                  </a:cxn>
                  <a:cxn ang="0">
                    <a:pos x="T8" y="T9"/>
                  </a:cxn>
                </a:cxnLst>
                <a:rect l="0" t="0" r="r" b="b"/>
                <a:pathLst>
                  <a:path w="24" h="32">
                    <a:moveTo>
                      <a:pt x="21" y="32"/>
                    </a:moveTo>
                    <a:cubicBezTo>
                      <a:pt x="21" y="32"/>
                      <a:pt x="24" y="21"/>
                      <a:pt x="19" y="12"/>
                    </a:cubicBezTo>
                    <a:cubicBezTo>
                      <a:pt x="15" y="3"/>
                      <a:pt x="3" y="0"/>
                      <a:pt x="3" y="0"/>
                    </a:cubicBezTo>
                    <a:cubicBezTo>
                      <a:pt x="3" y="0"/>
                      <a:pt x="0" y="11"/>
                      <a:pt x="5" y="20"/>
                    </a:cubicBezTo>
                    <a:cubicBezTo>
                      <a:pt x="10" y="29"/>
                      <a:pt x="21" y="32"/>
                      <a:pt x="21" y="32"/>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90" name="Freeform 120"/>
              <p:cNvSpPr>
                <a:spLocks/>
              </p:cNvSpPr>
              <p:nvPr/>
            </p:nvSpPr>
            <p:spPr bwMode="auto">
              <a:xfrm>
                <a:off x="3328622" y="1663715"/>
                <a:ext cx="57023" cy="27816"/>
              </a:xfrm>
              <a:custGeom>
                <a:avLst/>
                <a:gdLst>
                  <a:gd name="T0" fmla="*/ 17 w 34"/>
                  <a:gd name="T1" fmla="*/ 16 h 16"/>
                  <a:gd name="T2" fmla="*/ 34 w 34"/>
                  <a:gd name="T3" fmla="*/ 9 h 16"/>
                  <a:gd name="T4" fmla="*/ 18 w 34"/>
                  <a:gd name="T5" fmla="*/ 0 h 16"/>
                  <a:gd name="T6" fmla="*/ 0 w 34"/>
                  <a:gd name="T7" fmla="*/ 7 h 16"/>
                  <a:gd name="T8" fmla="*/ 17 w 34"/>
                  <a:gd name="T9" fmla="*/ 16 h 16"/>
                </a:gdLst>
                <a:ahLst/>
                <a:cxnLst>
                  <a:cxn ang="0">
                    <a:pos x="T0" y="T1"/>
                  </a:cxn>
                  <a:cxn ang="0">
                    <a:pos x="T2" y="T3"/>
                  </a:cxn>
                  <a:cxn ang="0">
                    <a:pos x="T4" y="T5"/>
                  </a:cxn>
                  <a:cxn ang="0">
                    <a:pos x="T6" y="T7"/>
                  </a:cxn>
                  <a:cxn ang="0">
                    <a:pos x="T8" y="T9"/>
                  </a:cxn>
                </a:cxnLst>
                <a:rect l="0" t="0" r="r" b="b"/>
                <a:pathLst>
                  <a:path w="34" h="16">
                    <a:moveTo>
                      <a:pt x="17" y="16"/>
                    </a:moveTo>
                    <a:cubicBezTo>
                      <a:pt x="26" y="16"/>
                      <a:pt x="34" y="9"/>
                      <a:pt x="34" y="9"/>
                    </a:cubicBezTo>
                    <a:cubicBezTo>
                      <a:pt x="34" y="9"/>
                      <a:pt x="27" y="1"/>
                      <a:pt x="18" y="0"/>
                    </a:cubicBezTo>
                    <a:cubicBezTo>
                      <a:pt x="9" y="0"/>
                      <a:pt x="0" y="7"/>
                      <a:pt x="0" y="7"/>
                    </a:cubicBezTo>
                    <a:cubicBezTo>
                      <a:pt x="0" y="7"/>
                      <a:pt x="7" y="15"/>
                      <a:pt x="17" y="1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91" name="Freeform 121"/>
              <p:cNvSpPr>
                <a:spLocks/>
              </p:cNvSpPr>
              <p:nvPr/>
            </p:nvSpPr>
            <p:spPr bwMode="auto">
              <a:xfrm>
                <a:off x="4339735" y="1261773"/>
                <a:ext cx="57023" cy="80666"/>
              </a:xfrm>
              <a:custGeom>
                <a:avLst/>
                <a:gdLst>
                  <a:gd name="T0" fmla="*/ 6 w 33"/>
                  <a:gd name="T1" fmla="*/ 18 h 47"/>
                  <a:gd name="T2" fmla="*/ 6 w 33"/>
                  <a:gd name="T3" fmla="*/ 47 h 47"/>
                  <a:gd name="T4" fmla="*/ 27 w 33"/>
                  <a:gd name="T5" fmla="*/ 28 h 47"/>
                  <a:gd name="T6" fmla="*/ 28 w 33"/>
                  <a:gd name="T7" fmla="*/ 0 h 47"/>
                  <a:gd name="T8" fmla="*/ 6 w 33"/>
                  <a:gd name="T9" fmla="*/ 18 h 47"/>
                </a:gdLst>
                <a:ahLst/>
                <a:cxnLst>
                  <a:cxn ang="0">
                    <a:pos x="T0" y="T1"/>
                  </a:cxn>
                  <a:cxn ang="0">
                    <a:pos x="T2" y="T3"/>
                  </a:cxn>
                  <a:cxn ang="0">
                    <a:pos x="T4" y="T5"/>
                  </a:cxn>
                  <a:cxn ang="0">
                    <a:pos x="T6" y="T7"/>
                  </a:cxn>
                  <a:cxn ang="0">
                    <a:pos x="T8" y="T9"/>
                  </a:cxn>
                </a:cxnLst>
                <a:rect l="0" t="0" r="r" b="b"/>
                <a:pathLst>
                  <a:path w="33" h="47">
                    <a:moveTo>
                      <a:pt x="6" y="18"/>
                    </a:moveTo>
                    <a:cubicBezTo>
                      <a:pt x="0" y="31"/>
                      <a:pt x="6" y="47"/>
                      <a:pt x="6" y="47"/>
                    </a:cubicBezTo>
                    <a:cubicBezTo>
                      <a:pt x="6" y="47"/>
                      <a:pt x="21" y="41"/>
                      <a:pt x="27" y="28"/>
                    </a:cubicBezTo>
                    <a:cubicBezTo>
                      <a:pt x="33" y="15"/>
                      <a:pt x="28" y="0"/>
                      <a:pt x="28" y="0"/>
                    </a:cubicBezTo>
                    <a:cubicBezTo>
                      <a:pt x="28" y="0"/>
                      <a:pt x="12" y="5"/>
                      <a:pt x="6" y="18"/>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92" name="Freeform 122"/>
              <p:cNvSpPr>
                <a:spLocks/>
              </p:cNvSpPr>
              <p:nvPr/>
            </p:nvSpPr>
            <p:spPr bwMode="auto">
              <a:xfrm>
                <a:off x="4298011" y="1282636"/>
                <a:ext cx="43115" cy="48678"/>
              </a:xfrm>
              <a:custGeom>
                <a:avLst/>
                <a:gdLst>
                  <a:gd name="T0" fmla="*/ 25 w 26"/>
                  <a:gd name="T1" fmla="*/ 29 h 29"/>
                  <a:gd name="T2" fmla="*/ 20 w 26"/>
                  <a:gd name="T3" fmla="*/ 9 h 29"/>
                  <a:gd name="T4" fmla="*/ 1 w 26"/>
                  <a:gd name="T5" fmla="*/ 0 h 29"/>
                  <a:gd name="T6" fmla="*/ 7 w 26"/>
                  <a:gd name="T7" fmla="*/ 20 h 29"/>
                  <a:gd name="T8" fmla="*/ 25 w 26"/>
                  <a:gd name="T9" fmla="*/ 29 h 29"/>
                </a:gdLst>
                <a:ahLst/>
                <a:cxnLst>
                  <a:cxn ang="0">
                    <a:pos x="T0" y="T1"/>
                  </a:cxn>
                  <a:cxn ang="0">
                    <a:pos x="T2" y="T3"/>
                  </a:cxn>
                  <a:cxn ang="0">
                    <a:pos x="T4" y="T5"/>
                  </a:cxn>
                  <a:cxn ang="0">
                    <a:pos x="T6" y="T7"/>
                  </a:cxn>
                  <a:cxn ang="0">
                    <a:pos x="T8" y="T9"/>
                  </a:cxn>
                </a:cxnLst>
                <a:rect l="0" t="0" r="r" b="b"/>
                <a:pathLst>
                  <a:path w="26" h="29">
                    <a:moveTo>
                      <a:pt x="25" y="29"/>
                    </a:moveTo>
                    <a:cubicBezTo>
                      <a:pt x="25" y="29"/>
                      <a:pt x="26" y="17"/>
                      <a:pt x="20" y="9"/>
                    </a:cubicBezTo>
                    <a:cubicBezTo>
                      <a:pt x="13" y="1"/>
                      <a:pt x="1" y="0"/>
                      <a:pt x="1" y="0"/>
                    </a:cubicBezTo>
                    <a:cubicBezTo>
                      <a:pt x="1" y="0"/>
                      <a:pt x="0" y="12"/>
                      <a:pt x="7" y="20"/>
                    </a:cubicBezTo>
                    <a:cubicBezTo>
                      <a:pt x="13" y="28"/>
                      <a:pt x="25" y="29"/>
                      <a:pt x="25" y="2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93" name="Freeform 123"/>
              <p:cNvSpPr>
                <a:spLocks/>
              </p:cNvSpPr>
              <p:nvPr/>
            </p:nvSpPr>
            <p:spPr bwMode="auto">
              <a:xfrm>
                <a:off x="4281321" y="1338268"/>
                <a:ext cx="58414" cy="30598"/>
              </a:xfrm>
              <a:custGeom>
                <a:avLst/>
                <a:gdLst>
                  <a:gd name="T0" fmla="*/ 18 w 34"/>
                  <a:gd name="T1" fmla="*/ 16 h 18"/>
                  <a:gd name="T2" fmla="*/ 34 w 34"/>
                  <a:gd name="T3" fmla="*/ 6 h 18"/>
                  <a:gd name="T4" fmla="*/ 16 w 34"/>
                  <a:gd name="T5" fmla="*/ 1 h 18"/>
                  <a:gd name="T6" fmla="*/ 0 w 34"/>
                  <a:gd name="T7" fmla="*/ 11 h 18"/>
                  <a:gd name="T8" fmla="*/ 18 w 34"/>
                  <a:gd name="T9" fmla="*/ 16 h 18"/>
                </a:gdLst>
                <a:ahLst/>
                <a:cxnLst>
                  <a:cxn ang="0">
                    <a:pos x="T0" y="T1"/>
                  </a:cxn>
                  <a:cxn ang="0">
                    <a:pos x="T2" y="T3"/>
                  </a:cxn>
                  <a:cxn ang="0">
                    <a:pos x="T4" y="T5"/>
                  </a:cxn>
                  <a:cxn ang="0">
                    <a:pos x="T6" y="T7"/>
                  </a:cxn>
                  <a:cxn ang="0">
                    <a:pos x="T8" y="T9"/>
                  </a:cxn>
                </a:cxnLst>
                <a:rect l="0" t="0" r="r" b="b"/>
                <a:pathLst>
                  <a:path w="34" h="18">
                    <a:moveTo>
                      <a:pt x="18" y="16"/>
                    </a:moveTo>
                    <a:cubicBezTo>
                      <a:pt x="27" y="15"/>
                      <a:pt x="34" y="6"/>
                      <a:pt x="34" y="6"/>
                    </a:cubicBezTo>
                    <a:cubicBezTo>
                      <a:pt x="34" y="6"/>
                      <a:pt x="25" y="0"/>
                      <a:pt x="16" y="1"/>
                    </a:cubicBezTo>
                    <a:cubicBezTo>
                      <a:pt x="6" y="2"/>
                      <a:pt x="0" y="11"/>
                      <a:pt x="0" y="11"/>
                    </a:cubicBezTo>
                    <a:cubicBezTo>
                      <a:pt x="0" y="11"/>
                      <a:pt x="8" y="18"/>
                      <a:pt x="18" y="1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94" name="Freeform 124"/>
              <p:cNvSpPr>
                <a:spLocks/>
              </p:cNvSpPr>
              <p:nvPr/>
            </p:nvSpPr>
            <p:spPr bwMode="auto">
              <a:xfrm>
                <a:off x="5951674" y="2665092"/>
                <a:ext cx="26426" cy="51460"/>
              </a:xfrm>
              <a:custGeom>
                <a:avLst/>
                <a:gdLst>
                  <a:gd name="T0" fmla="*/ 1 w 15"/>
                  <a:gd name="T1" fmla="*/ 14 h 30"/>
                  <a:gd name="T2" fmla="*/ 5 w 15"/>
                  <a:gd name="T3" fmla="*/ 30 h 30"/>
                  <a:gd name="T4" fmla="*/ 14 w 15"/>
                  <a:gd name="T5" fmla="*/ 16 h 30"/>
                  <a:gd name="T6" fmla="*/ 9 w 15"/>
                  <a:gd name="T7" fmla="*/ 0 h 30"/>
                  <a:gd name="T8" fmla="*/ 1 w 15"/>
                  <a:gd name="T9" fmla="*/ 14 h 30"/>
                </a:gdLst>
                <a:ahLst/>
                <a:cxnLst>
                  <a:cxn ang="0">
                    <a:pos x="T0" y="T1"/>
                  </a:cxn>
                  <a:cxn ang="0">
                    <a:pos x="T2" y="T3"/>
                  </a:cxn>
                  <a:cxn ang="0">
                    <a:pos x="T4" y="T5"/>
                  </a:cxn>
                  <a:cxn ang="0">
                    <a:pos x="T6" y="T7"/>
                  </a:cxn>
                  <a:cxn ang="0">
                    <a:pos x="T8" y="T9"/>
                  </a:cxn>
                </a:cxnLst>
                <a:rect l="0" t="0" r="r" b="b"/>
                <a:pathLst>
                  <a:path w="15" h="30">
                    <a:moveTo>
                      <a:pt x="1" y="14"/>
                    </a:moveTo>
                    <a:cubicBezTo>
                      <a:pt x="0" y="22"/>
                      <a:pt x="5" y="30"/>
                      <a:pt x="5" y="30"/>
                    </a:cubicBezTo>
                    <a:cubicBezTo>
                      <a:pt x="5" y="30"/>
                      <a:pt x="13" y="24"/>
                      <a:pt x="14" y="16"/>
                    </a:cubicBezTo>
                    <a:cubicBezTo>
                      <a:pt x="15" y="8"/>
                      <a:pt x="9" y="0"/>
                      <a:pt x="9" y="0"/>
                    </a:cubicBezTo>
                    <a:cubicBezTo>
                      <a:pt x="9" y="0"/>
                      <a:pt x="2" y="6"/>
                      <a:pt x="1" y="1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95" name="Freeform 125"/>
              <p:cNvSpPr>
                <a:spLocks/>
              </p:cNvSpPr>
              <p:nvPr/>
            </p:nvSpPr>
            <p:spPr bwMode="auto">
              <a:xfrm>
                <a:off x="5980880" y="2655356"/>
                <a:ext cx="65368" cy="40334"/>
              </a:xfrm>
              <a:custGeom>
                <a:avLst/>
                <a:gdLst>
                  <a:gd name="T0" fmla="*/ 16 w 38"/>
                  <a:gd name="T1" fmla="*/ 21 h 24"/>
                  <a:gd name="T2" fmla="*/ 38 w 38"/>
                  <a:gd name="T3" fmla="*/ 19 h 24"/>
                  <a:gd name="T4" fmla="*/ 22 w 38"/>
                  <a:gd name="T5" fmla="*/ 4 h 24"/>
                  <a:gd name="T6" fmla="*/ 0 w 38"/>
                  <a:gd name="T7" fmla="*/ 6 h 24"/>
                  <a:gd name="T8" fmla="*/ 16 w 38"/>
                  <a:gd name="T9" fmla="*/ 21 h 24"/>
                </a:gdLst>
                <a:ahLst/>
                <a:cxnLst>
                  <a:cxn ang="0">
                    <a:pos x="T0" y="T1"/>
                  </a:cxn>
                  <a:cxn ang="0">
                    <a:pos x="T2" y="T3"/>
                  </a:cxn>
                  <a:cxn ang="0">
                    <a:pos x="T4" y="T5"/>
                  </a:cxn>
                  <a:cxn ang="0">
                    <a:pos x="T6" y="T7"/>
                  </a:cxn>
                  <a:cxn ang="0">
                    <a:pos x="T8" y="T9"/>
                  </a:cxn>
                </a:cxnLst>
                <a:rect l="0" t="0" r="r" b="b"/>
                <a:pathLst>
                  <a:path w="38" h="24">
                    <a:moveTo>
                      <a:pt x="16" y="21"/>
                    </a:moveTo>
                    <a:cubicBezTo>
                      <a:pt x="27" y="24"/>
                      <a:pt x="38" y="19"/>
                      <a:pt x="38" y="19"/>
                    </a:cubicBezTo>
                    <a:cubicBezTo>
                      <a:pt x="38" y="19"/>
                      <a:pt x="32" y="7"/>
                      <a:pt x="22" y="4"/>
                    </a:cubicBezTo>
                    <a:cubicBezTo>
                      <a:pt x="12" y="0"/>
                      <a:pt x="0" y="6"/>
                      <a:pt x="0" y="6"/>
                    </a:cubicBezTo>
                    <a:cubicBezTo>
                      <a:pt x="0" y="6"/>
                      <a:pt x="6" y="17"/>
                      <a:pt x="16" y="2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96" name="Freeform 126"/>
              <p:cNvSpPr>
                <a:spLocks/>
              </p:cNvSpPr>
              <p:nvPr/>
            </p:nvSpPr>
            <p:spPr bwMode="auto">
              <a:xfrm>
                <a:off x="5950283" y="2621977"/>
                <a:ext cx="48678" cy="30598"/>
              </a:xfrm>
              <a:custGeom>
                <a:avLst/>
                <a:gdLst>
                  <a:gd name="T0" fmla="*/ 28 w 28"/>
                  <a:gd name="T1" fmla="*/ 4 h 18"/>
                  <a:gd name="T2" fmla="*/ 12 w 28"/>
                  <a:gd name="T3" fmla="*/ 3 h 18"/>
                  <a:gd name="T4" fmla="*/ 0 w 28"/>
                  <a:gd name="T5" fmla="*/ 14 h 18"/>
                  <a:gd name="T6" fmla="*/ 16 w 28"/>
                  <a:gd name="T7" fmla="*/ 16 h 18"/>
                  <a:gd name="T8" fmla="*/ 28 w 28"/>
                  <a:gd name="T9" fmla="*/ 4 h 18"/>
                </a:gdLst>
                <a:ahLst/>
                <a:cxnLst>
                  <a:cxn ang="0">
                    <a:pos x="T0" y="T1"/>
                  </a:cxn>
                  <a:cxn ang="0">
                    <a:pos x="T2" y="T3"/>
                  </a:cxn>
                  <a:cxn ang="0">
                    <a:pos x="T4" y="T5"/>
                  </a:cxn>
                  <a:cxn ang="0">
                    <a:pos x="T6" y="T7"/>
                  </a:cxn>
                  <a:cxn ang="0">
                    <a:pos x="T8" y="T9"/>
                  </a:cxn>
                </a:cxnLst>
                <a:rect l="0" t="0" r="r" b="b"/>
                <a:pathLst>
                  <a:path w="28" h="18">
                    <a:moveTo>
                      <a:pt x="28" y="4"/>
                    </a:moveTo>
                    <a:cubicBezTo>
                      <a:pt x="28" y="4"/>
                      <a:pt x="20" y="0"/>
                      <a:pt x="12" y="3"/>
                    </a:cubicBezTo>
                    <a:cubicBezTo>
                      <a:pt x="4" y="6"/>
                      <a:pt x="0" y="14"/>
                      <a:pt x="0" y="14"/>
                    </a:cubicBezTo>
                    <a:cubicBezTo>
                      <a:pt x="0" y="14"/>
                      <a:pt x="9" y="18"/>
                      <a:pt x="16" y="16"/>
                    </a:cubicBezTo>
                    <a:cubicBezTo>
                      <a:pt x="24" y="13"/>
                      <a:pt x="28" y="4"/>
                      <a:pt x="28" y="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97" name="Freeform 127"/>
              <p:cNvSpPr>
                <a:spLocks/>
              </p:cNvSpPr>
              <p:nvPr/>
            </p:nvSpPr>
            <p:spPr bwMode="auto">
              <a:xfrm>
                <a:off x="5588674" y="1609473"/>
                <a:ext cx="26426" cy="50069"/>
              </a:xfrm>
              <a:custGeom>
                <a:avLst/>
                <a:gdLst>
                  <a:gd name="T0" fmla="*/ 1 w 15"/>
                  <a:gd name="T1" fmla="*/ 14 h 29"/>
                  <a:gd name="T2" fmla="*/ 6 w 15"/>
                  <a:gd name="T3" fmla="*/ 29 h 29"/>
                  <a:gd name="T4" fmla="*/ 14 w 15"/>
                  <a:gd name="T5" fmla="*/ 16 h 29"/>
                  <a:gd name="T6" fmla="*/ 10 w 15"/>
                  <a:gd name="T7" fmla="*/ 0 h 29"/>
                  <a:gd name="T8" fmla="*/ 1 w 15"/>
                  <a:gd name="T9" fmla="*/ 14 h 29"/>
                </a:gdLst>
                <a:ahLst/>
                <a:cxnLst>
                  <a:cxn ang="0">
                    <a:pos x="T0" y="T1"/>
                  </a:cxn>
                  <a:cxn ang="0">
                    <a:pos x="T2" y="T3"/>
                  </a:cxn>
                  <a:cxn ang="0">
                    <a:pos x="T4" y="T5"/>
                  </a:cxn>
                  <a:cxn ang="0">
                    <a:pos x="T6" y="T7"/>
                  </a:cxn>
                  <a:cxn ang="0">
                    <a:pos x="T8" y="T9"/>
                  </a:cxn>
                </a:cxnLst>
                <a:rect l="0" t="0" r="r" b="b"/>
                <a:pathLst>
                  <a:path w="15" h="29">
                    <a:moveTo>
                      <a:pt x="1" y="14"/>
                    </a:moveTo>
                    <a:cubicBezTo>
                      <a:pt x="0" y="22"/>
                      <a:pt x="6" y="29"/>
                      <a:pt x="6" y="29"/>
                    </a:cubicBezTo>
                    <a:cubicBezTo>
                      <a:pt x="6" y="29"/>
                      <a:pt x="13" y="24"/>
                      <a:pt x="14" y="16"/>
                    </a:cubicBezTo>
                    <a:cubicBezTo>
                      <a:pt x="15" y="8"/>
                      <a:pt x="10" y="0"/>
                      <a:pt x="10" y="0"/>
                    </a:cubicBezTo>
                    <a:cubicBezTo>
                      <a:pt x="10" y="0"/>
                      <a:pt x="2" y="6"/>
                      <a:pt x="1" y="1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98" name="Freeform 128"/>
              <p:cNvSpPr>
                <a:spLocks/>
              </p:cNvSpPr>
              <p:nvPr/>
            </p:nvSpPr>
            <p:spPr bwMode="auto">
              <a:xfrm>
                <a:off x="5619272" y="1599738"/>
                <a:ext cx="63977" cy="40334"/>
              </a:xfrm>
              <a:custGeom>
                <a:avLst/>
                <a:gdLst>
                  <a:gd name="T0" fmla="*/ 16 w 37"/>
                  <a:gd name="T1" fmla="*/ 20 h 24"/>
                  <a:gd name="T2" fmla="*/ 37 w 37"/>
                  <a:gd name="T3" fmla="*/ 18 h 24"/>
                  <a:gd name="T4" fmla="*/ 21 w 37"/>
                  <a:gd name="T5" fmla="*/ 3 h 24"/>
                  <a:gd name="T6" fmla="*/ 0 w 37"/>
                  <a:gd name="T7" fmla="*/ 6 h 24"/>
                  <a:gd name="T8" fmla="*/ 16 w 37"/>
                  <a:gd name="T9" fmla="*/ 20 h 24"/>
                </a:gdLst>
                <a:ahLst/>
                <a:cxnLst>
                  <a:cxn ang="0">
                    <a:pos x="T0" y="T1"/>
                  </a:cxn>
                  <a:cxn ang="0">
                    <a:pos x="T2" y="T3"/>
                  </a:cxn>
                  <a:cxn ang="0">
                    <a:pos x="T4" y="T5"/>
                  </a:cxn>
                  <a:cxn ang="0">
                    <a:pos x="T6" y="T7"/>
                  </a:cxn>
                  <a:cxn ang="0">
                    <a:pos x="T8" y="T9"/>
                  </a:cxn>
                </a:cxnLst>
                <a:rect l="0" t="0" r="r" b="b"/>
                <a:pathLst>
                  <a:path w="37" h="24">
                    <a:moveTo>
                      <a:pt x="16" y="20"/>
                    </a:moveTo>
                    <a:cubicBezTo>
                      <a:pt x="26" y="24"/>
                      <a:pt x="37" y="18"/>
                      <a:pt x="37" y="18"/>
                    </a:cubicBezTo>
                    <a:cubicBezTo>
                      <a:pt x="37" y="18"/>
                      <a:pt x="32" y="7"/>
                      <a:pt x="21" y="3"/>
                    </a:cubicBezTo>
                    <a:cubicBezTo>
                      <a:pt x="11" y="0"/>
                      <a:pt x="0" y="6"/>
                      <a:pt x="0" y="6"/>
                    </a:cubicBezTo>
                    <a:cubicBezTo>
                      <a:pt x="0" y="6"/>
                      <a:pt x="5" y="17"/>
                      <a:pt x="16"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99" name="Freeform 129"/>
              <p:cNvSpPr>
                <a:spLocks/>
              </p:cNvSpPr>
              <p:nvPr/>
            </p:nvSpPr>
            <p:spPr bwMode="auto">
              <a:xfrm>
                <a:off x="5588674" y="1566359"/>
                <a:ext cx="45897" cy="30598"/>
              </a:xfrm>
              <a:custGeom>
                <a:avLst/>
                <a:gdLst>
                  <a:gd name="T0" fmla="*/ 16 w 27"/>
                  <a:gd name="T1" fmla="*/ 15 h 18"/>
                  <a:gd name="T2" fmla="*/ 27 w 27"/>
                  <a:gd name="T3" fmla="*/ 4 h 18"/>
                  <a:gd name="T4" fmla="*/ 11 w 27"/>
                  <a:gd name="T5" fmla="*/ 3 h 18"/>
                  <a:gd name="T6" fmla="*/ 0 w 27"/>
                  <a:gd name="T7" fmla="*/ 14 h 18"/>
                  <a:gd name="T8" fmla="*/ 16 w 27"/>
                  <a:gd name="T9" fmla="*/ 15 h 18"/>
                </a:gdLst>
                <a:ahLst/>
                <a:cxnLst>
                  <a:cxn ang="0">
                    <a:pos x="T0" y="T1"/>
                  </a:cxn>
                  <a:cxn ang="0">
                    <a:pos x="T2" y="T3"/>
                  </a:cxn>
                  <a:cxn ang="0">
                    <a:pos x="T4" y="T5"/>
                  </a:cxn>
                  <a:cxn ang="0">
                    <a:pos x="T6" y="T7"/>
                  </a:cxn>
                  <a:cxn ang="0">
                    <a:pos x="T8" y="T9"/>
                  </a:cxn>
                </a:cxnLst>
                <a:rect l="0" t="0" r="r" b="b"/>
                <a:pathLst>
                  <a:path w="27" h="18">
                    <a:moveTo>
                      <a:pt x="16" y="15"/>
                    </a:moveTo>
                    <a:cubicBezTo>
                      <a:pt x="24" y="12"/>
                      <a:pt x="27" y="4"/>
                      <a:pt x="27" y="4"/>
                    </a:cubicBezTo>
                    <a:cubicBezTo>
                      <a:pt x="27" y="4"/>
                      <a:pt x="19" y="0"/>
                      <a:pt x="11" y="3"/>
                    </a:cubicBezTo>
                    <a:cubicBezTo>
                      <a:pt x="4" y="5"/>
                      <a:pt x="0" y="14"/>
                      <a:pt x="0" y="14"/>
                    </a:cubicBezTo>
                    <a:cubicBezTo>
                      <a:pt x="0" y="14"/>
                      <a:pt x="8" y="18"/>
                      <a:pt x="16" y="1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00" name="Freeform 130"/>
              <p:cNvSpPr>
                <a:spLocks/>
              </p:cNvSpPr>
              <p:nvPr/>
            </p:nvSpPr>
            <p:spPr bwMode="auto">
              <a:xfrm>
                <a:off x="4811217" y="1947439"/>
                <a:ext cx="11126" cy="23644"/>
              </a:xfrm>
              <a:custGeom>
                <a:avLst/>
                <a:gdLst>
                  <a:gd name="T0" fmla="*/ 3 w 7"/>
                  <a:gd name="T1" fmla="*/ 0 h 14"/>
                  <a:gd name="T2" fmla="*/ 0 w 7"/>
                  <a:gd name="T3" fmla="*/ 8 h 14"/>
                  <a:gd name="T4" fmla="*/ 4 w 7"/>
                  <a:gd name="T5" fmla="*/ 14 h 14"/>
                  <a:gd name="T6" fmla="*/ 6 w 7"/>
                  <a:gd name="T7" fmla="*/ 7 h 14"/>
                  <a:gd name="T8" fmla="*/ 3 w 7"/>
                  <a:gd name="T9" fmla="*/ 0 h 14"/>
                </a:gdLst>
                <a:ahLst/>
                <a:cxnLst>
                  <a:cxn ang="0">
                    <a:pos x="T0" y="T1"/>
                  </a:cxn>
                  <a:cxn ang="0">
                    <a:pos x="T2" y="T3"/>
                  </a:cxn>
                  <a:cxn ang="0">
                    <a:pos x="T4" y="T5"/>
                  </a:cxn>
                  <a:cxn ang="0">
                    <a:pos x="T6" y="T7"/>
                  </a:cxn>
                  <a:cxn ang="0">
                    <a:pos x="T8" y="T9"/>
                  </a:cxn>
                </a:cxnLst>
                <a:rect l="0" t="0" r="r" b="b"/>
                <a:pathLst>
                  <a:path w="7" h="14">
                    <a:moveTo>
                      <a:pt x="3" y="0"/>
                    </a:moveTo>
                    <a:cubicBezTo>
                      <a:pt x="3" y="0"/>
                      <a:pt x="0" y="4"/>
                      <a:pt x="0" y="8"/>
                    </a:cubicBezTo>
                    <a:cubicBezTo>
                      <a:pt x="1" y="11"/>
                      <a:pt x="4" y="14"/>
                      <a:pt x="4" y="14"/>
                    </a:cubicBezTo>
                    <a:cubicBezTo>
                      <a:pt x="4" y="14"/>
                      <a:pt x="7" y="11"/>
                      <a:pt x="6" y="7"/>
                    </a:cubicBezTo>
                    <a:cubicBezTo>
                      <a:pt x="6" y="3"/>
                      <a:pt x="3" y="0"/>
                      <a:pt x="3"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01" name="Freeform 131"/>
              <p:cNvSpPr>
                <a:spLocks/>
              </p:cNvSpPr>
              <p:nvPr/>
            </p:nvSpPr>
            <p:spPr bwMode="auto">
              <a:xfrm>
                <a:off x="4820952" y="1939094"/>
                <a:ext cx="31989" cy="16690"/>
              </a:xfrm>
              <a:custGeom>
                <a:avLst/>
                <a:gdLst>
                  <a:gd name="T0" fmla="*/ 9 w 19"/>
                  <a:gd name="T1" fmla="*/ 9 h 10"/>
                  <a:gd name="T2" fmla="*/ 19 w 19"/>
                  <a:gd name="T3" fmla="*/ 6 h 10"/>
                  <a:gd name="T4" fmla="*/ 10 w 19"/>
                  <a:gd name="T5" fmla="*/ 1 h 10"/>
                  <a:gd name="T6" fmla="*/ 0 w 19"/>
                  <a:gd name="T7" fmla="*/ 4 h 10"/>
                  <a:gd name="T8" fmla="*/ 9 w 19"/>
                  <a:gd name="T9" fmla="*/ 9 h 10"/>
                </a:gdLst>
                <a:ahLst/>
                <a:cxnLst>
                  <a:cxn ang="0">
                    <a:pos x="T0" y="T1"/>
                  </a:cxn>
                  <a:cxn ang="0">
                    <a:pos x="T2" y="T3"/>
                  </a:cxn>
                  <a:cxn ang="0">
                    <a:pos x="T4" y="T5"/>
                  </a:cxn>
                  <a:cxn ang="0">
                    <a:pos x="T6" y="T7"/>
                  </a:cxn>
                  <a:cxn ang="0">
                    <a:pos x="T8" y="T9"/>
                  </a:cxn>
                </a:cxnLst>
                <a:rect l="0" t="0" r="r" b="b"/>
                <a:pathLst>
                  <a:path w="19" h="10">
                    <a:moveTo>
                      <a:pt x="9" y="9"/>
                    </a:moveTo>
                    <a:cubicBezTo>
                      <a:pt x="14" y="10"/>
                      <a:pt x="19" y="6"/>
                      <a:pt x="19" y="6"/>
                    </a:cubicBezTo>
                    <a:cubicBezTo>
                      <a:pt x="19" y="6"/>
                      <a:pt x="15" y="1"/>
                      <a:pt x="10" y="1"/>
                    </a:cubicBezTo>
                    <a:cubicBezTo>
                      <a:pt x="5" y="0"/>
                      <a:pt x="0" y="4"/>
                      <a:pt x="0" y="4"/>
                    </a:cubicBezTo>
                    <a:cubicBezTo>
                      <a:pt x="0" y="4"/>
                      <a:pt x="4" y="9"/>
                      <a:pt x="9" y="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02" name="Freeform 132"/>
              <p:cNvSpPr>
                <a:spLocks/>
              </p:cNvSpPr>
              <p:nvPr/>
            </p:nvSpPr>
            <p:spPr bwMode="auto">
              <a:xfrm>
                <a:off x="4805654" y="1926576"/>
                <a:ext cx="19471" cy="15299"/>
              </a:xfrm>
              <a:custGeom>
                <a:avLst/>
                <a:gdLst>
                  <a:gd name="T0" fmla="*/ 4 w 11"/>
                  <a:gd name="T1" fmla="*/ 2 h 9"/>
                  <a:gd name="T2" fmla="*/ 0 w 11"/>
                  <a:gd name="T3" fmla="*/ 8 h 9"/>
                  <a:gd name="T4" fmla="*/ 7 w 11"/>
                  <a:gd name="T5" fmla="*/ 7 h 9"/>
                  <a:gd name="T6" fmla="*/ 11 w 11"/>
                  <a:gd name="T7" fmla="*/ 0 h 9"/>
                  <a:gd name="T8" fmla="*/ 4 w 11"/>
                  <a:gd name="T9" fmla="*/ 2 h 9"/>
                </a:gdLst>
                <a:ahLst/>
                <a:cxnLst>
                  <a:cxn ang="0">
                    <a:pos x="T0" y="T1"/>
                  </a:cxn>
                  <a:cxn ang="0">
                    <a:pos x="T2" y="T3"/>
                  </a:cxn>
                  <a:cxn ang="0">
                    <a:pos x="T4" y="T5"/>
                  </a:cxn>
                  <a:cxn ang="0">
                    <a:pos x="T6" y="T7"/>
                  </a:cxn>
                  <a:cxn ang="0">
                    <a:pos x="T8" y="T9"/>
                  </a:cxn>
                </a:cxnLst>
                <a:rect l="0" t="0" r="r" b="b"/>
                <a:pathLst>
                  <a:path w="11" h="9">
                    <a:moveTo>
                      <a:pt x="4" y="2"/>
                    </a:moveTo>
                    <a:cubicBezTo>
                      <a:pt x="1" y="4"/>
                      <a:pt x="0" y="8"/>
                      <a:pt x="0" y="8"/>
                    </a:cubicBezTo>
                    <a:cubicBezTo>
                      <a:pt x="0" y="8"/>
                      <a:pt x="4" y="9"/>
                      <a:pt x="7" y="7"/>
                    </a:cubicBezTo>
                    <a:cubicBezTo>
                      <a:pt x="11" y="5"/>
                      <a:pt x="11" y="0"/>
                      <a:pt x="11" y="0"/>
                    </a:cubicBezTo>
                    <a:cubicBezTo>
                      <a:pt x="11" y="0"/>
                      <a:pt x="7" y="0"/>
                      <a:pt x="4" y="2"/>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03" name="Freeform 133"/>
              <p:cNvSpPr>
                <a:spLocks/>
              </p:cNvSpPr>
              <p:nvPr/>
            </p:nvSpPr>
            <p:spPr bwMode="auto">
              <a:xfrm>
                <a:off x="4421792" y="2115725"/>
                <a:ext cx="23644" cy="12518"/>
              </a:xfrm>
              <a:custGeom>
                <a:avLst/>
                <a:gdLst>
                  <a:gd name="T0" fmla="*/ 7 w 14"/>
                  <a:gd name="T1" fmla="*/ 6 h 7"/>
                  <a:gd name="T2" fmla="*/ 14 w 14"/>
                  <a:gd name="T3" fmla="*/ 4 h 7"/>
                  <a:gd name="T4" fmla="*/ 8 w 14"/>
                  <a:gd name="T5" fmla="*/ 0 h 7"/>
                  <a:gd name="T6" fmla="*/ 0 w 14"/>
                  <a:gd name="T7" fmla="*/ 3 h 7"/>
                  <a:gd name="T8" fmla="*/ 7 w 14"/>
                  <a:gd name="T9" fmla="*/ 6 h 7"/>
                </a:gdLst>
                <a:ahLst/>
                <a:cxnLst>
                  <a:cxn ang="0">
                    <a:pos x="T0" y="T1"/>
                  </a:cxn>
                  <a:cxn ang="0">
                    <a:pos x="T2" y="T3"/>
                  </a:cxn>
                  <a:cxn ang="0">
                    <a:pos x="T4" y="T5"/>
                  </a:cxn>
                  <a:cxn ang="0">
                    <a:pos x="T6" y="T7"/>
                  </a:cxn>
                  <a:cxn ang="0">
                    <a:pos x="T8" y="T9"/>
                  </a:cxn>
                </a:cxnLst>
                <a:rect l="0" t="0" r="r" b="b"/>
                <a:pathLst>
                  <a:path w="14" h="7">
                    <a:moveTo>
                      <a:pt x="7" y="6"/>
                    </a:moveTo>
                    <a:cubicBezTo>
                      <a:pt x="11" y="7"/>
                      <a:pt x="14" y="4"/>
                      <a:pt x="14" y="4"/>
                    </a:cubicBezTo>
                    <a:cubicBezTo>
                      <a:pt x="14" y="4"/>
                      <a:pt x="12" y="0"/>
                      <a:pt x="8" y="0"/>
                    </a:cubicBezTo>
                    <a:cubicBezTo>
                      <a:pt x="4" y="0"/>
                      <a:pt x="0" y="3"/>
                      <a:pt x="0" y="3"/>
                    </a:cubicBezTo>
                    <a:cubicBezTo>
                      <a:pt x="0" y="3"/>
                      <a:pt x="3" y="6"/>
                      <a:pt x="7" y="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04" name="Freeform 134"/>
              <p:cNvSpPr>
                <a:spLocks/>
              </p:cNvSpPr>
              <p:nvPr/>
            </p:nvSpPr>
            <p:spPr bwMode="auto">
              <a:xfrm>
                <a:off x="4416229" y="2083737"/>
                <a:ext cx="19471" cy="30598"/>
              </a:xfrm>
              <a:custGeom>
                <a:avLst/>
                <a:gdLst>
                  <a:gd name="T0" fmla="*/ 8 w 11"/>
                  <a:gd name="T1" fmla="*/ 0 h 18"/>
                  <a:gd name="T2" fmla="*/ 2 w 11"/>
                  <a:gd name="T3" fmla="*/ 7 h 18"/>
                  <a:gd name="T4" fmla="*/ 3 w 11"/>
                  <a:gd name="T5" fmla="*/ 18 h 18"/>
                  <a:gd name="T6" fmla="*/ 10 w 11"/>
                  <a:gd name="T7" fmla="*/ 10 h 18"/>
                  <a:gd name="T8" fmla="*/ 8 w 11"/>
                  <a:gd name="T9" fmla="*/ 0 h 18"/>
                </a:gdLst>
                <a:ahLst/>
                <a:cxnLst>
                  <a:cxn ang="0">
                    <a:pos x="T0" y="T1"/>
                  </a:cxn>
                  <a:cxn ang="0">
                    <a:pos x="T2" y="T3"/>
                  </a:cxn>
                  <a:cxn ang="0">
                    <a:pos x="T4" y="T5"/>
                  </a:cxn>
                  <a:cxn ang="0">
                    <a:pos x="T6" y="T7"/>
                  </a:cxn>
                  <a:cxn ang="0">
                    <a:pos x="T8" y="T9"/>
                  </a:cxn>
                </a:cxnLst>
                <a:rect l="0" t="0" r="r" b="b"/>
                <a:pathLst>
                  <a:path w="11" h="18">
                    <a:moveTo>
                      <a:pt x="8" y="0"/>
                    </a:moveTo>
                    <a:cubicBezTo>
                      <a:pt x="8" y="0"/>
                      <a:pt x="3" y="3"/>
                      <a:pt x="2" y="7"/>
                    </a:cubicBezTo>
                    <a:cubicBezTo>
                      <a:pt x="0" y="12"/>
                      <a:pt x="3" y="18"/>
                      <a:pt x="3" y="18"/>
                    </a:cubicBezTo>
                    <a:cubicBezTo>
                      <a:pt x="3" y="18"/>
                      <a:pt x="8" y="15"/>
                      <a:pt x="10" y="10"/>
                    </a:cubicBezTo>
                    <a:cubicBezTo>
                      <a:pt x="11" y="5"/>
                      <a:pt x="8" y="0"/>
                      <a:pt x="8"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05" name="Freeform 135"/>
              <p:cNvSpPr>
                <a:spLocks/>
              </p:cNvSpPr>
              <p:nvPr/>
            </p:nvSpPr>
            <p:spPr bwMode="auto">
              <a:xfrm>
                <a:off x="4400930" y="2105990"/>
                <a:ext cx="15299" cy="23644"/>
              </a:xfrm>
              <a:custGeom>
                <a:avLst/>
                <a:gdLst>
                  <a:gd name="T0" fmla="*/ 2 w 9"/>
                  <a:gd name="T1" fmla="*/ 0 h 14"/>
                  <a:gd name="T2" fmla="*/ 2 w 9"/>
                  <a:gd name="T3" fmla="*/ 8 h 14"/>
                  <a:gd name="T4" fmla="*/ 7 w 9"/>
                  <a:gd name="T5" fmla="*/ 14 h 14"/>
                  <a:gd name="T6" fmla="*/ 8 w 9"/>
                  <a:gd name="T7" fmla="*/ 6 h 14"/>
                  <a:gd name="T8" fmla="*/ 2 w 9"/>
                  <a:gd name="T9" fmla="*/ 0 h 14"/>
                </a:gdLst>
                <a:ahLst/>
                <a:cxnLst>
                  <a:cxn ang="0">
                    <a:pos x="T0" y="T1"/>
                  </a:cxn>
                  <a:cxn ang="0">
                    <a:pos x="T2" y="T3"/>
                  </a:cxn>
                  <a:cxn ang="0">
                    <a:pos x="T4" y="T5"/>
                  </a:cxn>
                  <a:cxn ang="0">
                    <a:pos x="T6" y="T7"/>
                  </a:cxn>
                  <a:cxn ang="0">
                    <a:pos x="T8" y="T9"/>
                  </a:cxn>
                </a:cxnLst>
                <a:rect l="0" t="0" r="r" b="b"/>
                <a:pathLst>
                  <a:path w="9" h="14">
                    <a:moveTo>
                      <a:pt x="2" y="0"/>
                    </a:moveTo>
                    <a:cubicBezTo>
                      <a:pt x="2" y="0"/>
                      <a:pt x="0" y="5"/>
                      <a:pt x="2" y="8"/>
                    </a:cubicBezTo>
                    <a:cubicBezTo>
                      <a:pt x="3" y="12"/>
                      <a:pt x="7" y="14"/>
                      <a:pt x="7" y="14"/>
                    </a:cubicBezTo>
                    <a:cubicBezTo>
                      <a:pt x="7" y="14"/>
                      <a:pt x="9" y="9"/>
                      <a:pt x="8" y="6"/>
                    </a:cubicBezTo>
                    <a:cubicBezTo>
                      <a:pt x="6" y="2"/>
                      <a:pt x="2" y="0"/>
                      <a:pt x="2"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06" name="Freeform 136"/>
              <p:cNvSpPr>
                <a:spLocks/>
              </p:cNvSpPr>
              <p:nvPr/>
            </p:nvSpPr>
            <p:spPr bwMode="auto">
              <a:xfrm>
                <a:off x="3948920" y="2051748"/>
                <a:ext cx="38942" cy="23644"/>
              </a:xfrm>
              <a:custGeom>
                <a:avLst/>
                <a:gdLst>
                  <a:gd name="T0" fmla="*/ 13 w 23"/>
                  <a:gd name="T1" fmla="*/ 2 h 14"/>
                  <a:gd name="T2" fmla="*/ 0 w 23"/>
                  <a:gd name="T3" fmla="*/ 3 h 14"/>
                  <a:gd name="T4" fmla="*/ 10 w 23"/>
                  <a:gd name="T5" fmla="*/ 12 h 14"/>
                  <a:gd name="T6" fmla="*/ 23 w 23"/>
                  <a:gd name="T7" fmla="*/ 10 h 14"/>
                  <a:gd name="T8" fmla="*/ 13 w 23"/>
                  <a:gd name="T9" fmla="*/ 2 h 14"/>
                </a:gdLst>
                <a:ahLst/>
                <a:cxnLst>
                  <a:cxn ang="0">
                    <a:pos x="T0" y="T1"/>
                  </a:cxn>
                  <a:cxn ang="0">
                    <a:pos x="T2" y="T3"/>
                  </a:cxn>
                  <a:cxn ang="0">
                    <a:pos x="T4" y="T5"/>
                  </a:cxn>
                  <a:cxn ang="0">
                    <a:pos x="T6" y="T7"/>
                  </a:cxn>
                  <a:cxn ang="0">
                    <a:pos x="T8" y="T9"/>
                  </a:cxn>
                </a:cxnLst>
                <a:rect l="0" t="0" r="r" b="b"/>
                <a:pathLst>
                  <a:path w="23" h="14">
                    <a:moveTo>
                      <a:pt x="13" y="2"/>
                    </a:moveTo>
                    <a:cubicBezTo>
                      <a:pt x="7" y="0"/>
                      <a:pt x="0" y="3"/>
                      <a:pt x="0" y="3"/>
                    </a:cubicBezTo>
                    <a:cubicBezTo>
                      <a:pt x="0" y="3"/>
                      <a:pt x="4" y="10"/>
                      <a:pt x="10" y="12"/>
                    </a:cubicBezTo>
                    <a:cubicBezTo>
                      <a:pt x="16" y="14"/>
                      <a:pt x="23" y="10"/>
                      <a:pt x="23" y="10"/>
                    </a:cubicBezTo>
                    <a:cubicBezTo>
                      <a:pt x="23" y="10"/>
                      <a:pt x="19" y="4"/>
                      <a:pt x="13" y="2"/>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07" name="Freeform 137"/>
              <p:cNvSpPr>
                <a:spLocks/>
              </p:cNvSpPr>
              <p:nvPr/>
            </p:nvSpPr>
            <p:spPr bwMode="auto">
              <a:xfrm>
                <a:off x="3946138" y="2008634"/>
                <a:ext cx="37552" cy="44506"/>
              </a:xfrm>
              <a:custGeom>
                <a:avLst/>
                <a:gdLst>
                  <a:gd name="T0" fmla="*/ 6 w 22"/>
                  <a:gd name="T1" fmla="*/ 9 h 26"/>
                  <a:gd name="T2" fmla="*/ 2 w 22"/>
                  <a:gd name="T3" fmla="*/ 26 h 26"/>
                  <a:gd name="T4" fmla="*/ 17 w 22"/>
                  <a:gd name="T5" fmla="*/ 17 h 26"/>
                  <a:gd name="T6" fmla="*/ 21 w 22"/>
                  <a:gd name="T7" fmla="*/ 0 h 26"/>
                  <a:gd name="T8" fmla="*/ 6 w 22"/>
                  <a:gd name="T9" fmla="*/ 9 h 26"/>
                </a:gdLst>
                <a:ahLst/>
                <a:cxnLst>
                  <a:cxn ang="0">
                    <a:pos x="T0" y="T1"/>
                  </a:cxn>
                  <a:cxn ang="0">
                    <a:pos x="T2" y="T3"/>
                  </a:cxn>
                  <a:cxn ang="0">
                    <a:pos x="T4" y="T5"/>
                  </a:cxn>
                  <a:cxn ang="0">
                    <a:pos x="T6" y="T7"/>
                  </a:cxn>
                  <a:cxn ang="0">
                    <a:pos x="T8" y="T9"/>
                  </a:cxn>
                </a:cxnLst>
                <a:rect l="0" t="0" r="r" b="b"/>
                <a:pathLst>
                  <a:path w="22" h="26">
                    <a:moveTo>
                      <a:pt x="6" y="9"/>
                    </a:moveTo>
                    <a:cubicBezTo>
                      <a:pt x="0" y="16"/>
                      <a:pt x="2" y="26"/>
                      <a:pt x="2" y="26"/>
                    </a:cubicBezTo>
                    <a:cubicBezTo>
                      <a:pt x="2" y="26"/>
                      <a:pt x="12" y="24"/>
                      <a:pt x="17" y="17"/>
                    </a:cubicBezTo>
                    <a:cubicBezTo>
                      <a:pt x="22" y="10"/>
                      <a:pt x="21" y="0"/>
                      <a:pt x="21" y="0"/>
                    </a:cubicBezTo>
                    <a:cubicBezTo>
                      <a:pt x="21" y="0"/>
                      <a:pt x="11" y="2"/>
                      <a:pt x="6" y="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08" name="Freeform 138"/>
              <p:cNvSpPr>
                <a:spLocks/>
              </p:cNvSpPr>
              <p:nvPr/>
            </p:nvSpPr>
            <p:spPr bwMode="auto">
              <a:xfrm>
                <a:off x="3925276" y="2016979"/>
                <a:ext cx="22253" cy="40334"/>
              </a:xfrm>
              <a:custGeom>
                <a:avLst/>
                <a:gdLst>
                  <a:gd name="T0" fmla="*/ 8 w 13"/>
                  <a:gd name="T1" fmla="*/ 24 h 24"/>
                  <a:gd name="T2" fmla="*/ 11 w 13"/>
                  <a:gd name="T3" fmla="*/ 11 h 24"/>
                  <a:gd name="T4" fmla="*/ 4 w 13"/>
                  <a:gd name="T5" fmla="*/ 0 h 24"/>
                  <a:gd name="T6" fmla="*/ 1 w 13"/>
                  <a:gd name="T7" fmla="*/ 13 h 24"/>
                  <a:gd name="T8" fmla="*/ 8 w 13"/>
                  <a:gd name="T9" fmla="*/ 24 h 24"/>
                </a:gdLst>
                <a:ahLst/>
                <a:cxnLst>
                  <a:cxn ang="0">
                    <a:pos x="T0" y="T1"/>
                  </a:cxn>
                  <a:cxn ang="0">
                    <a:pos x="T2" y="T3"/>
                  </a:cxn>
                  <a:cxn ang="0">
                    <a:pos x="T4" y="T5"/>
                  </a:cxn>
                  <a:cxn ang="0">
                    <a:pos x="T6" y="T7"/>
                  </a:cxn>
                  <a:cxn ang="0">
                    <a:pos x="T8" y="T9"/>
                  </a:cxn>
                </a:cxnLst>
                <a:rect l="0" t="0" r="r" b="b"/>
                <a:pathLst>
                  <a:path w="13" h="24">
                    <a:moveTo>
                      <a:pt x="8" y="24"/>
                    </a:moveTo>
                    <a:cubicBezTo>
                      <a:pt x="8" y="24"/>
                      <a:pt x="13" y="18"/>
                      <a:pt x="11" y="11"/>
                    </a:cubicBezTo>
                    <a:cubicBezTo>
                      <a:pt x="10" y="5"/>
                      <a:pt x="4" y="0"/>
                      <a:pt x="4" y="0"/>
                    </a:cubicBezTo>
                    <a:cubicBezTo>
                      <a:pt x="4" y="0"/>
                      <a:pt x="0" y="7"/>
                      <a:pt x="1" y="13"/>
                    </a:cubicBezTo>
                    <a:cubicBezTo>
                      <a:pt x="2" y="20"/>
                      <a:pt x="8" y="24"/>
                      <a:pt x="8" y="2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09" name="Freeform 139"/>
              <p:cNvSpPr>
                <a:spLocks/>
              </p:cNvSpPr>
              <p:nvPr/>
            </p:nvSpPr>
            <p:spPr bwMode="auto">
              <a:xfrm>
                <a:off x="3978126" y="1425888"/>
                <a:ext cx="22253" cy="38942"/>
              </a:xfrm>
              <a:custGeom>
                <a:avLst/>
                <a:gdLst>
                  <a:gd name="T0" fmla="*/ 1 w 13"/>
                  <a:gd name="T1" fmla="*/ 10 h 23"/>
                  <a:gd name="T2" fmla="*/ 4 w 13"/>
                  <a:gd name="T3" fmla="*/ 23 h 23"/>
                  <a:gd name="T4" fmla="*/ 12 w 13"/>
                  <a:gd name="T5" fmla="*/ 12 h 23"/>
                  <a:gd name="T6" fmla="*/ 8 w 13"/>
                  <a:gd name="T7" fmla="*/ 0 h 23"/>
                  <a:gd name="T8" fmla="*/ 1 w 13"/>
                  <a:gd name="T9" fmla="*/ 10 h 23"/>
                </a:gdLst>
                <a:ahLst/>
                <a:cxnLst>
                  <a:cxn ang="0">
                    <a:pos x="T0" y="T1"/>
                  </a:cxn>
                  <a:cxn ang="0">
                    <a:pos x="T2" y="T3"/>
                  </a:cxn>
                  <a:cxn ang="0">
                    <a:pos x="T4" y="T5"/>
                  </a:cxn>
                  <a:cxn ang="0">
                    <a:pos x="T6" y="T7"/>
                  </a:cxn>
                  <a:cxn ang="0">
                    <a:pos x="T8" y="T9"/>
                  </a:cxn>
                </a:cxnLst>
                <a:rect l="0" t="0" r="r" b="b"/>
                <a:pathLst>
                  <a:path w="13" h="23">
                    <a:moveTo>
                      <a:pt x="1" y="10"/>
                    </a:moveTo>
                    <a:cubicBezTo>
                      <a:pt x="0" y="17"/>
                      <a:pt x="4" y="23"/>
                      <a:pt x="4" y="23"/>
                    </a:cubicBezTo>
                    <a:cubicBezTo>
                      <a:pt x="4" y="23"/>
                      <a:pt x="10" y="19"/>
                      <a:pt x="12" y="12"/>
                    </a:cubicBezTo>
                    <a:cubicBezTo>
                      <a:pt x="13" y="6"/>
                      <a:pt x="8" y="0"/>
                      <a:pt x="8" y="0"/>
                    </a:cubicBezTo>
                    <a:cubicBezTo>
                      <a:pt x="8" y="0"/>
                      <a:pt x="2" y="4"/>
                      <a:pt x="1" y="1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10" name="Freeform 140"/>
              <p:cNvSpPr>
                <a:spLocks/>
              </p:cNvSpPr>
              <p:nvPr/>
            </p:nvSpPr>
            <p:spPr bwMode="auto">
              <a:xfrm>
                <a:off x="3935012" y="1434232"/>
                <a:ext cx="47287" cy="36161"/>
              </a:xfrm>
              <a:custGeom>
                <a:avLst/>
                <a:gdLst>
                  <a:gd name="T0" fmla="*/ 10 w 27"/>
                  <a:gd name="T1" fmla="*/ 17 h 21"/>
                  <a:gd name="T2" fmla="*/ 27 w 27"/>
                  <a:gd name="T3" fmla="*/ 19 h 21"/>
                  <a:gd name="T4" fmla="*/ 17 w 27"/>
                  <a:gd name="T5" fmla="*/ 5 h 21"/>
                  <a:gd name="T6" fmla="*/ 0 w 27"/>
                  <a:gd name="T7" fmla="*/ 3 h 21"/>
                  <a:gd name="T8" fmla="*/ 10 w 27"/>
                  <a:gd name="T9" fmla="*/ 17 h 21"/>
                </a:gdLst>
                <a:ahLst/>
                <a:cxnLst>
                  <a:cxn ang="0">
                    <a:pos x="T0" y="T1"/>
                  </a:cxn>
                  <a:cxn ang="0">
                    <a:pos x="T2" y="T3"/>
                  </a:cxn>
                  <a:cxn ang="0">
                    <a:pos x="T4" y="T5"/>
                  </a:cxn>
                  <a:cxn ang="0">
                    <a:pos x="T6" y="T7"/>
                  </a:cxn>
                  <a:cxn ang="0">
                    <a:pos x="T8" y="T9"/>
                  </a:cxn>
                </a:cxnLst>
                <a:rect l="0" t="0" r="r" b="b"/>
                <a:pathLst>
                  <a:path w="27" h="21">
                    <a:moveTo>
                      <a:pt x="10" y="17"/>
                    </a:moveTo>
                    <a:cubicBezTo>
                      <a:pt x="17" y="21"/>
                      <a:pt x="27" y="19"/>
                      <a:pt x="27" y="19"/>
                    </a:cubicBezTo>
                    <a:cubicBezTo>
                      <a:pt x="27" y="19"/>
                      <a:pt x="24" y="9"/>
                      <a:pt x="17" y="5"/>
                    </a:cubicBezTo>
                    <a:cubicBezTo>
                      <a:pt x="10" y="0"/>
                      <a:pt x="0" y="3"/>
                      <a:pt x="0" y="3"/>
                    </a:cubicBezTo>
                    <a:cubicBezTo>
                      <a:pt x="0" y="3"/>
                      <a:pt x="2" y="12"/>
                      <a:pt x="10" y="17"/>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11" name="Freeform 141"/>
              <p:cNvSpPr>
                <a:spLocks/>
              </p:cNvSpPr>
              <p:nvPr/>
            </p:nvSpPr>
            <p:spPr bwMode="auto">
              <a:xfrm>
                <a:off x="3948920" y="1467612"/>
                <a:ext cx="37552" cy="23644"/>
              </a:xfrm>
              <a:custGeom>
                <a:avLst/>
                <a:gdLst>
                  <a:gd name="T0" fmla="*/ 0 w 22"/>
                  <a:gd name="T1" fmla="*/ 11 h 14"/>
                  <a:gd name="T2" fmla="*/ 13 w 22"/>
                  <a:gd name="T3" fmla="*/ 12 h 14"/>
                  <a:gd name="T4" fmla="*/ 22 w 22"/>
                  <a:gd name="T5" fmla="*/ 3 h 14"/>
                  <a:gd name="T6" fmla="*/ 10 w 22"/>
                  <a:gd name="T7" fmla="*/ 2 h 14"/>
                  <a:gd name="T8" fmla="*/ 0 w 22"/>
                  <a:gd name="T9" fmla="*/ 11 h 14"/>
                </a:gdLst>
                <a:ahLst/>
                <a:cxnLst>
                  <a:cxn ang="0">
                    <a:pos x="T0" y="T1"/>
                  </a:cxn>
                  <a:cxn ang="0">
                    <a:pos x="T2" y="T3"/>
                  </a:cxn>
                  <a:cxn ang="0">
                    <a:pos x="T4" y="T5"/>
                  </a:cxn>
                  <a:cxn ang="0">
                    <a:pos x="T6" y="T7"/>
                  </a:cxn>
                  <a:cxn ang="0">
                    <a:pos x="T8" y="T9"/>
                  </a:cxn>
                </a:cxnLst>
                <a:rect l="0" t="0" r="r" b="b"/>
                <a:pathLst>
                  <a:path w="22" h="14">
                    <a:moveTo>
                      <a:pt x="0" y="11"/>
                    </a:moveTo>
                    <a:cubicBezTo>
                      <a:pt x="0" y="11"/>
                      <a:pt x="7" y="14"/>
                      <a:pt x="13" y="12"/>
                    </a:cubicBezTo>
                    <a:cubicBezTo>
                      <a:pt x="19" y="10"/>
                      <a:pt x="22" y="3"/>
                      <a:pt x="22" y="3"/>
                    </a:cubicBezTo>
                    <a:cubicBezTo>
                      <a:pt x="22" y="3"/>
                      <a:pt x="16" y="0"/>
                      <a:pt x="10" y="2"/>
                    </a:cubicBezTo>
                    <a:cubicBezTo>
                      <a:pt x="4" y="4"/>
                      <a:pt x="0" y="11"/>
                      <a:pt x="0" y="11"/>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12" name="Freeform 142"/>
              <p:cNvSpPr>
                <a:spLocks/>
              </p:cNvSpPr>
              <p:nvPr/>
            </p:nvSpPr>
            <p:spPr bwMode="auto">
              <a:xfrm>
                <a:off x="3891897" y="1825048"/>
                <a:ext cx="25034" cy="19471"/>
              </a:xfrm>
              <a:custGeom>
                <a:avLst/>
                <a:gdLst>
                  <a:gd name="T0" fmla="*/ 10 w 15"/>
                  <a:gd name="T1" fmla="*/ 10 h 12"/>
                  <a:gd name="T2" fmla="*/ 15 w 15"/>
                  <a:gd name="T3" fmla="*/ 2 h 12"/>
                  <a:gd name="T4" fmla="*/ 5 w 15"/>
                  <a:gd name="T5" fmla="*/ 3 h 12"/>
                  <a:gd name="T6" fmla="*/ 0 w 15"/>
                  <a:gd name="T7" fmla="*/ 11 h 12"/>
                  <a:gd name="T8" fmla="*/ 10 w 15"/>
                  <a:gd name="T9" fmla="*/ 10 h 12"/>
                </a:gdLst>
                <a:ahLst/>
                <a:cxnLst>
                  <a:cxn ang="0">
                    <a:pos x="T0" y="T1"/>
                  </a:cxn>
                  <a:cxn ang="0">
                    <a:pos x="T2" y="T3"/>
                  </a:cxn>
                  <a:cxn ang="0">
                    <a:pos x="T4" y="T5"/>
                  </a:cxn>
                  <a:cxn ang="0">
                    <a:pos x="T6" y="T7"/>
                  </a:cxn>
                  <a:cxn ang="0">
                    <a:pos x="T8" y="T9"/>
                  </a:cxn>
                </a:cxnLst>
                <a:rect l="0" t="0" r="r" b="b"/>
                <a:pathLst>
                  <a:path w="15" h="12">
                    <a:moveTo>
                      <a:pt x="10" y="10"/>
                    </a:moveTo>
                    <a:cubicBezTo>
                      <a:pt x="14" y="7"/>
                      <a:pt x="15" y="2"/>
                      <a:pt x="15" y="2"/>
                    </a:cubicBezTo>
                    <a:cubicBezTo>
                      <a:pt x="15" y="2"/>
                      <a:pt x="10" y="0"/>
                      <a:pt x="5" y="3"/>
                    </a:cubicBezTo>
                    <a:cubicBezTo>
                      <a:pt x="1" y="5"/>
                      <a:pt x="0" y="11"/>
                      <a:pt x="0" y="11"/>
                    </a:cubicBezTo>
                    <a:cubicBezTo>
                      <a:pt x="0" y="11"/>
                      <a:pt x="5" y="12"/>
                      <a:pt x="10" y="1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13" name="Freeform 143"/>
              <p:cNvSpPr>
                <a:spLocks/>
              </p:cNvSpPr>
              <p:nvPr/>
            </p:nvSpPr>
            <p:spPr bwMode="auto">
              <a:xfrm>
                <a:off x="3872425" y="1800014"/>
                <a:ext cx="22253" cy="41724"/>
              </a:xfrm>
              <a:custGeom>
                <a:avLst/>
                <a:gdLst>
                  <a:gd name="T0" fmla="*/ 5 w 13"/>
                  <a:gd name="T1" fmla="*/ 0 h 24"/>
                  <a:gd name="T2" fmla="*/ 1 w 13"/>
                  <a:gd name="T3" fmla="*/ 13 h 24"/>
                  <a:gd name="T4" fmla="*/ 9 w 13"/>
                  <a:gd name="T5" fmla="*/ 24 h 24"/>
                  <a:gd name="T6" fmla="*/ 12 w 13"/>
                  <a:gd name="T7" fmla="*/ 11 h 24"/>
                  <a:gd name="T8" fmla="*/ 5 w 13"/>
                  <a:gd name="T9" fmla="*/ 0 h 24"/>
                </a:gdLst>
                <a:ahLst/>
                <a:cxnLst>
                  <a:cxn ang="0">
                    <a:pos x="T0" y="T1"/>
                  </a:cxn>
                  <a:cxn ang="0">
                    <a:pos x="T2" y="T3"/>
                  </a:cxn>
                  <a:cxn ang="0">
                    <a:pos x="T4" y="T5"/>
                  </a:cxn>
                  <a:cxn ang="0">
                    <a:pos x="T6" y="T7"/>
                  </a:cxn>
                  <a:cxn ang="0">
                    <a:pos x="T8" y="T9"/>
                  </a:cxn>
                </a:cxnLst>
                <a:rect l="0" t="0" r="r" b="b"/>
                <a:pathLst>
                  <a:path w="13" h="24">
                    <a:moveTo>
                      <a:pt x="5" y="0"/>
                    </a:moveTo>
                    <a:cubicBezTo>
                      <a:pt x="5" y="0"/>
                      <a:pt x="0" y="6"/>
                      <a:pt x="1" y="13"/>
                    </a:cubicBezTo>
                    <a:cubicBezTo>
                      <a:pt x="3" y="19"/>
                      <a:pt x="9" y="24"/>
                      <a:pt x="9" y="24"/>
                    </a:cubicBezTo>
                    <a:cubicBezTo>
                      <a:pt x="9" y="24"/>
                      <a:pt x="13" y="17"/>
                      <a:pt x="12" y="11"/>
                    </a:cubicBezTo>
                    <a:cubicBezTo>
                      <a:pt x="11" y="4"/>
                      <a:pt x="5" y="0"/>
                      <a:pt x="5"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14" name="Freeform 144"/>
              <p:cNvSpPr>
                <a:spLocks/>
              </p:cNvSpPr>
              <p:nvPr/>
            </p:nvSpPr>
            <p:spPr bwMode="auto">
              <a:xfrm>
                <a:off x="3859909" y="1829220"/>
                <a:ext cx="26426" cy="22253"/>
              </a:xfrm>
              <a:custGeom>
                <a:avLst/>
                <a:gdLst>
                  <a:gd name="T0" fmla="*/ 5 w 15"/>
                  <a:gd name="T1" fmla="*/ 10 h 13"/>
                  <a:gd name="T2" fmla="*/ 15 w 15"/>
                  <a:gd name="T3" fmla="*/ 11 h 13"/>
                  <a:gd name="T4" fmla="*/ 9 w 15"/>
                  <a:gd name="T5" fmla="*/ 3 h 13"/>
                  <a:gd name="T6" fmla="*/ 0 w 15"/>
                  <a:gd name="T7" fmla="*/ 2 h 13"/>
                  <a:gd name="T8" fmla="*/ 5 w 15"/>
                  <a:gd name="T9" fmla="*/ 10 h 13"/>
                </a:gdLst>
                <a:ahLst/>
                <a:cxnLst>
                  <a:cxn ang="0">
                    <a:pos x="T0" y="T1"/>
                  </a:cxn>
                  <a:cxn ang="0">
                    <a:pos x="T2" y="T3"/>
                  </a:cxn>
                  <a:cxn ang="0">
                    <a:pos x="T4" y="T5"/>
                  </a:cxn>
                  <a:cxn ang="0">
                    <a:pos x="T6" y="T7"/>
                  </a:cxn>
                  <a:cxn ang="0">
                    <a:pos x="T8" y="T9"/>
                  </a:cxn>
                </a:cxnLst>
                <a:rect l="0" t="0" r="r" b="b"/>
                <a:pathLst>
                  <a:path w="15" h="13">
                    <a:moveTo>
                      <a:pt x="5" y="10"/>
                    </a:moveTo>
                    <a:cubicBezTo>
                      <a:pt x="9" y="13"/>
                      <a:pt x="15" y="11"/>
                      <a:pt x="15" y="11"/>
                    </a:cubicBezTo>
                    <a:cubicBezTo>
                      <a:pt x="15" y="11"/>
                      <a:pt x="14" y="6"/>
                      <a:pt x="9" y="3"/>
                    </a:cubicBezTo>
                    <a:cubicBezTo>
                      <a:pt x="5" y="0"/>
                      <a:pt x="0" y="2"/>
                      <a:pt x="0" y="2"/>
                    </a:cubicBezTo>
                    <a:cubicBezTo>
                      <a:pt x="0" y="2"/>
                      <a:pt x="1" y="7"/>
                      <a:pt x="5" y="1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15" name="Freeform 145"/>
              <p:cNvSpPr>
                <a:spLocks/>
              </p:cNvSpPr>
              <p:nvPr/>
            </p:nvSpPr>
            <p:spPr bwMode="auto">
              <a:xfrm>
                <a:off x="3188151" y="2356334"/>
                <a:ext cx="27816" cy="51460"/>
              </a:xfrm>
              <a:custGeom>
                <a:avLst/>
                <a:gdLst>
                  <a:gd name="T0" fmla="*/ 15 w 16"/>
                  <a:gd name="T1" fmla="*/ 16 h 30"/>
                  <a:gd name="T2" fmla="*/ 11 w 16"/>
                  <a:gd name="T3" fmla="*/ 0 h 30"/>
                  <a:gd name="T4" fmla="*/ 1 w 16"/>
                  <a:gd name="T5" fmla="*/ 14 h 30"/>
                  <a:gd name="T6" fmla="*/ 5 w 16"/>
                  <a:gd name="T7" fmla="*/ 30 h 30"/>
                  <a:gd name="T8" fmla="*/ 15 w 16"/>
                  <a:gd name="T9" fmla="*/ 16 h 30"/>
                </a:gdLst>
                <a:ahLst/>
                <a:cxnLst>
                  <a:cxn ang="0">
                    <a:pos x="T0" y="T1"/>
                  </a:cxn>
                  <a:cxn ang="0">
                    <a:pos x="T2" y="T3"/>
                  </a:cxn>
                  <a:cxn ang="0">
                    <a:pos x="T4" y="T5"/>
                  </a:cxn>
                  <a:cxn ang="0">
                    <a:pos x="T6" y="T7"/>
                  </a:cxn>
                  <a:cxn ang="0">
                    <a:pos x="T8" y="T9"/>
                  </a:cxn>
                </a:cxnLst>
                <a:rect l="0" t="0" r="r" b="b"/>
                <a:pathLst>
                  <a:path w="16" h="30">
                    <a:moveTo>
                      <a:pt x="15" y="16"/>
                    </a:moveTo>
                    <a:cubicBezTo>
                      <a:pt x="16" y="8"/>
                      <a:pt x="11" y="0"/>
                      <a:pt x="11" y="0"/>
                    </a:cubicBezTo>
                    <a:cubicBezTo>
                      <a:pt x="11" y="0"/>
                      <a:pt x="3" y="6"/>
                      <a:pt x="1" y="14"/>
                    </a:cubicBezTo>
                    <a:cubicBezTo>
                      <a:pt x="0" y="22"/>
                      <a:pt x="5" y="30"/>
                      <a:pt x="5" y="30"/>
                    </a:cubicBezTo>
                    <a:cubicBezTo>
                      <a:pt x="5" y="30"/>
                      <a:pt x="13" y="24"/>
                      <a:pt x="15" y="1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16" name="Freeform 146"/>
              <p:cNvSpPr>
                <a:spLocks/>
              </p:cNvSpPr>
              <p:nvPr/>
            </p:nvSpPr>
            <p:spPr bwMode="auto">
              <a:xfrm>
                <a:off x="3133910" y="2368851"/>
                <a:ext cx="58414" cy="45897"/>
              </a:xfrm>
              <a:custGeom>
                <a:avLst/>
                <a:gdLst>
                  <a:gd name="T0" fmla="*/ 0 w 34"/>
                  <a:gd name="T1" fmla="*/ 3 h 27"/>
                  <a:gd name="T2" fmla="*/ 12 w 34"/>
                  <a:gd name="T3" fmla="*/ 21 h 27"/>
                  <a:gd name="T4" fmla="*/ 34 w 34"/>
                  <a:gd name="T5" fmla="*/ 24 h 27"/>
                  <a:gd name="T6" fmla="*/ 22 w 34"/>
                  <a:gd name="T7" fmla="*/ 6 h 27"/>
                  <a:gd name="T8" fmla="*/ 0 w 34"/>
                  <a:gd name="T9" fmla="*/ 3 h 27"/>
                </a:gdLst>
                <a:ahLst/>
                <a:cxnLst>
                  <a:cxn ang="0">
                    <a:pos x="T0" y="T1"/>
                  </a:cxn>
                  <a:cxn ang="0">
                    <a:pos x="T2" y="T3"/>
                  </a:cxn>
                  <a:cxn ang="0">
                    <a:pos x="T4" y="T5"/>
                  </a:cxn>
                  <a:cxn ang="0">
                    <a:pos x="T6" y="T7"/>
                  </a:cxn>
                  <a:cxn ang="0">
                    <a:pos x="T8" y="T9"/>
                  </a:cxn>
                </a:cxnLst>
                <a:rect l="0" t="0" r="r" b="b"/>
                <a:pathLst>
                  <a:path w="34" h="27">
                    <a:moveTo>
                      <a:pt x="0" y="3"/>
                    </a:moveTo>
                    <a:cubicBezTo>
                      <a:pt x="0" y="3"/>
                      <a:pt x="3" y="16"/>
                      <a:pt x="12" y="21"/>
                    </a:cubicBezTo>
                    <a:cubicBezTo>
                      <a:pt x="22" y="27"/>
                      <a:pt x="34" y="24"/>
                      <a:pt x="34" y="24"/>
                    </a:cubicBezTo>
                    <a:cubicBezTo>
                      <a:pt x="34" y="24"/>
                      <a:pt x="31" y="12"/>
                      <a:pt x="22" y="6"/>
                    </a:cubicBezTo>
                    <a:cubicBezTo>
                      <a:pt x="12" y="0"/>
                      <a:pt x="0" y="3"/>
                      <a:pt x="0" y="3"/>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17" name="Freeform 147"/>
              <p:cNvSpPr>
                <a:spLocks/>
              </p:cNvSpPr>
              <p:nvPr/>
            </p:nvSpPr>
            <p:spPr bwMode="auto">
              <a:xfrm>
                <a:off x="3150600" y="2410575"/>
                <a:ext cx="50069" cy="30598"/>
              </a:xfrm>
              <a:custGeom>
                <a:avLst/>
                <a:gdLst>
                  <a:gd name="T0" fmla="*/ 13 w 29"/>
                  <a:gd name="T1" fmla="*/ 3 h 18"/>
                  <a:gd name="T2" fmla="*/ 0 w 29"/>
                  <a:gd name="T3" fmla="*/ 14 h 18"/>
                  <a:gd name="T4" fmla="*/ 17 w 29"/>
                  <a:gd name="T5" fmla="*/ 16 h 18"/>
                  <a:gd name="T6" fmla="*/ 29 w 29"/>
                  <a:gd name="T7" fmla="*/ 5 h 18"/>
                  <a:gd name="T8" fmla="*/ 13 w 29"/>
                  <a:gd name="T9" fmla="*/ 3 h 18"/>
                </a:gdLst>
                <a:ahLst/>
                <a:cxnLst>
                  <a:cxn ang="0">
                    <a:pos x="T0" y="T1"/>
                  </a:cxn>
                  <a:cxn ang="0">
                    <a:pos x="T2" y="T3"/>
                  </a:cxn>
                  <a:cxn ang="0">
                    <a:pos x="T4" y="T5"/>
                  </a:cxn>
                  <a:cxn ang="0">
                    <a:pos x="T6" y="T7"/>
                  </a:cxn>
                  <a:cxn ang="0">
                    <a:pos x="T8" y="T9"/>
                  </a:cxn>
                </a:cxnLst>
                <a:rect l="0" t="0" r="r" b="b"/>
                <a:pathLst>
                  <a:path w="29" h="18">
                    <a:moveTo>
                      <a:pt x="13" y="3"/>
                    </a:moveTo>
                    <a:cubicBezTo>
                      <a:pt x="5" y="5"/>
                      <a:pt x="0" y="14"/>
                      <a:pt x="0" y="14"/>
                    </a:cubicBezTo>
                    <a:cubicBezTo>
                      <a:pt x="0" y="14"/>
                      <a:pt x="9" y="18"/>
                      <a:pt x="17" y="16"/>
                    </a:cubicBezTo>
                    <a:cubicBezTo>
                      <a:pt x="24" y="13"/>
                      <a:pt x="29" y="5"/>
                      <a:pt x="29" y="5"/>
                    </a:cubicBezTo>
                    <a:cubicBezTo>
                      <a:pt x="29" y="5"/>
                      <a:pt x="20" y="0"/>
                      <a:pt x="13" y="3"/>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18" name="Freeform 148"/>
              <p:cNvSpPr>
                <a:spLocks/>
              </p:cNvSpPr>
              <p:nvPr/>
            </p:nvSpPr>
            <p:spPr bwMode="auto">
              <a:xfrm>
                <a:off x="3037944" y="2788873"/>
                <a:ext cx="41724" cy="58414"/>
              </a:xfrm>
              <a:custGeom>
                <a:avLst/>
                <a:gdLst>
                  <a:gd name="T0" fmla="*/ 3 w 24"/>
                  <a:gd name="T1" fmla="*/ 0 h 34"/>
                  <a:gd name="T2" fmla="*/ 4 w 24"/>
                  <a:gd name="T3" fmla="*/ 21 h 34"/>
                  <a:gd name="T4" fmla="*/ 20 w 24"/>
                  <a:gd name="T5" fmla="*/ 34 h 34"/>
                  <a:gd name="T6" fmla="*/ 20 w 24"/>
                  <a:gd name="T7" fmla="*/ 13 h 34"/>
                  <a:gd name="T8" fmla="*/ 3 w 24"/>
                  <a:gd name="T9" fmla="*/ 0 h 34"/>
                </a:gdLst>
                <a:ahLst/>
                <a:cxnLst>
                  <a:cxn ang="0">
                    <a:pos x="T0" y="T1"/>
                  </a:cxn>
                  <a:cxn ang="0">
                    <a:pos x="T2" y="T3"/>
                  </a:cxn>
                  <a:cxn ang="0">
                    <a:pos x="T4" y="T5"/>
                  </a:cxn>
                  <a:cxn ang="0">
                    <a:pos x="T6" y="T7"/>
                  </a:cxn>
                  <a:cxn ang="0">
                    <a:pos x="T8" y="T9"/>
                  </a:cxn>
                </a:cxnLst>
                <a:rect l="0" t="0" r="r" b="b"/>
                <a:pathLst>
                  <a:path w="24" h="34">
                    <a:moveTo>
                      <a:pt x="3" y="0"/>
                    </a:moveTo>
                    <a:cubicBezTo>
                      <a:pt x="3" y="0"/>
                      <a:pt x="0" y="11"/>
                      <a:pt x="4" y="21"/>
                    </a:cubicBezTo>
                    <a:cubicBezTo>
                      <a:pt x="9" y="30"/>
                      <a:pt x="20" y="34"/>
                      <a:pt x="20" y="34"/>
                    </a:cubicBezTo>
                    <a:cubicBezTo>
                      <a:pt x="20" y="34"/>
                      <a:pt x="24" y="23"/>
                      <a:pt x="20" y="13"/>
                    </a:cubicBezTo>
                    <a:cubicBezTo>
                      <a:pt x="15" y="4"/>
                      <a:pt x="3" y="0"/>
                      <a:pt x="3"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19" name="Freeform 149"/>
              <p:cNvSpPr>
                <a:spLocks/>
              </p:cNvSpPr>
              <p:nvPr/>
            </p:nvSpPr>
            <p:spPr bwMode="auto">
              <a:xfrm>
                <a:off x="2982312" y="2834770"/>
                <a:ext cx="86230" cy="44506"/>
              </a:xfrm>
              <a:custGeom>
                <a:avLst/>
                <a:gdLst>
                  <a:gd name="T0" fmla="*/ 24 w 51"/>
                  <a:gd name="T1" fmla="*/ 2 h 26"/>
                  <a:gd name="T2" fmla="*/ 0 w 51"/>
                  <a:gd name="T3" fmla="*/ 16 h 26"/>
                  <a:gd name="T4" fmla="*/ 26 w 51"/>
                  <a:gd name="T5" fmla="*/ 25 h 26"/>
                  <a:gd name="T6" fmla="*/ 51 w 51"/>
                  <a:gd name="T7" fmla="*/ 11 h 26"/>
                  <a:gd name="T8" fmla="*/ 24 w 51"/>
                  <a:gd name="T9" fmla="*/ 2 h 26"/>
                </a:gdLst>
                <a:ahLst/>
                <a:cxnLst>
                  <a:cxn ang="0">
                    <a:pos x="T0" y="T1"/>
                  </a:cxn>
                  <a:cxn ang="0">
                    <a:pos x="T2" y="T3"/>
                  </a:cxn>
                  <a:cxn ang="0">
                    <a:pos x="T4" y="T5"/>
                  </a:cxn>
                  <a:cxn ang="0">
                    <a:pos x="T6" y="T7"/>
                  </a:cxn>
                  <a:cxn ang="0">
                    <a:pos x="T8" y="T9"/>
                  </a:cxn>
                </a:cxnLst>
                <a:rect l="0" t="0" r="r" b="b"/>
                <a:pathLst>
                  <a:path w="51" h="26">
                    <a:moveTo>
                      <a:pt x="24" y="2"/>
                    </a:moveTo>
                    <a:cubicBezTo>
                      <a:pt x="10" y="3"/>
                      <a:pt x="0" y="16"/>
                      <a:pt x="0" y="16"/>
                    </a:cubicBezTo>
                    <a:cubicBezTo>
                      <a:pt x="0" y="16"/>
                      <a:pt x="12" y="26"/>
                      <a:pt x="26" y="25"/>
                    </a:cubicBezTo>
                    <a:cubicBezTo>
                      <a:pt x="40" y="23"/>
                      <a:pt x="51" y="11"/>
                      <a:pt x="51" y="11"/>
                    </a:cubicBezTo>
                    <a:cubicBezTo>
                      <a:pt x="51" y="11"/>
                      <a:pt x="38" y="0"/>
                      <a:pt x="24" y="2"/>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20" name="Freeform 150"/>
              <p:cNvSpPr>
                <a:spLocks/>
              </p:cNvSpPr>
              <p:nvPr/>
            </p:nvSpPr>
            <p:spPr bwMode="auto">
              <a:xfrm>
                <a:off x="3043508" y="2859805"/>
                <a:ext cx="44506" cy="50069"/>
              </a:xfrm>
              <a:custGeom>
                <a:avLst/>
                <a:gdLst>
                  <a:gd name="T0" fmla="*/ 6 w 26"/>
                  <a:gd name="T1" fmla="*/ 10 h 30"/>
                  <a:gd name="T2" fmla="*/ 2 w 26"/>
                  <a:gd name="T3" fmla="*/ 30 h 30"/>
                  <a:gd name="T4" fmla="*/ 20 w 26"/>
                  <a:gd name="T5" fmla="*/ 20 h 30"/>
                  <a:gd name="T6" fmla="*/ 24 w 26"/>
                  <a:gd name="T7" fmla="*/ 0 h 30"/>
                  <a:gd name="T8" fmla="*/ 6 w 26"/>
                  <a:gd name="T9" fmla="*/ 10 h 30"/>
                </a:gdLst>
                <a:ahLst/>
                <a:cxnLst>
                  <a:cxn ang="0">
                    <a:pos x="T0" y="T1"/>
                  </a:cxn>
                  <a:cxn ang="0">
                    <a:pos x="T2" y="T3"/>
                  </a:cxn>
                  <a:cxn ang="0">
                    <a:pos x="T4" y="T5"/>
                  </a:cxn>
                  <a:cxn ang="0">
                    <a:pos x="T6" y="T7"/>
                  </a:cxn>
                  <a:cxn ang="0">
                    <a:pos x="T8" y="T9"/>
                  </a:cxn>
                </a:cxnLst>
                <a:rect l="0" t="0" r="r" b="b"/>
                <a:pathLst>
                  <a:path w="26" h="30">
                    <a:moveTo>
                      <a:pt x="6" y="10"/>
                    </a:moveTo>
                    <a:cubicBezTo>
                      <a:pt x="0" y="18"/>
                      <a:pt x="2" y="30"/>
                      <a:pt x="2" y="30"/>
                    </a:cubicBezTo>
                    <a:cubicBezTo>
                      <a:pt x="2" y="30"/>
                      <a:pt x="14" y="29"/>
                      <a:pt x="20" y="20"/>
                    </a:cubicBezTo>
                    <a:cubicBezTo>
                      <a:pt x="26" y="12"/>
                      <a:pt x="24" y="0"/>
                      <a:pt x="24" y="0"/>
                    </a:cubicBezTo>
                    <a:cubicBezTo>
                      <a:pt x="24" y="0"/>
                      <a:pt x="12" y="1"/>
                      <a:pt x="6" y="1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21" name="Freeform 151"/>
              <p:cNvSpPr>
                <a:spLocks/>
              </p:cNvSpPr>
              <p:nvPr/>
            </p:nvSpPr>
            <p:spPr bwMode="auto">
              <a:xfrm>
                <a:off x="2911382" y="2047576"/>
                <a:ext cx="47287" cy="43115"/>
              </a:xfrm>
              <a:custGeom>
                <a:avLst/>
                <a:gdLst>
                  <a:gd name="T0" fmla="*/ 0 w 27"/>
                  <a:gd name="T1" fmla="*/ 1 h 25"/>
                  <a:gd name="T2" fmla="*/ 8 w 27"/>
                  <a:gd name="T3" fmla="*/ 19 h 25"/>
                  <a:gd name="T4" fmla="*/ 27 w 27"/>
                  <a:gd name="T5" fmla="*/ 24 h 25"/>
                  <a:gd name="T6" fmla="*/ 19 w 27"/>
                  <a:gd name="T7" fmla="*/ 6 h 25"/>
                  <a:gd name="T8" fmla="*/ 0 w 27"/>
                  <a:gd name="T9" fmla="*/ 1 h 25"/>
                </a:gdLst>
                <a:ahLst/>
                <a:cxnLst>
                  <a:cxn ang="0">
                    <a:pos x="T0" y="T1"/>
                  </a:cxn>
                  <a:cxn ang="0">
                    <a:pos x="T2" y="T3"/>
                  </a:cxn>
                  <a:cxn ang="0">
                    <a:pos x="T4" y="T5"/>
                  </a:cxn>
                  <a:cxn ang="0">
                    <a:pos x="T6" y="T7"/>
                  </a:cxn>
                  <a:cxn ang="0">
                    <a:pos x="T8" y="T9"/>
                  </a:cxn>
                </a:cxnLst>
                <a:rect l="0" t="0" r="r" b="b"/>
                <a:pathLst>
                  <a:path w="27" h="25">
                    <a:moveTo>
                      <a:pt x="0" y="1"/>
                    </a:moveTo>
                    <a:cubicBezTo>
                      <a:pt x="0" y="1"/>
                      <a:pt x="1" y="12"/>
                      <a:pt x="8" y="19"/>
                    </a:cubicBezTo>
                    <a:cubicBezTo>
                      <a:pt x="16" y="25"/>
                      <a:pt x="27" y="24"/>
                      <a:pt x="27" y="24"/>
                    </a:cubicBezTo>
                    <a:cubicBezTo>
                      <a:pt x="27" y="24"/>
                      <a:pt x="26" y="13"/>
                      <a:pt x="19" y="6"/>
                    </a:cubicBezTo>
                    <a:cubicBezTo>
                      <a:pt x="11" y="0"/>
                      <a:pt x="0" y="1"/>
                      <a:pt x="0" y="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22" name="Freeform 152"/>
              <p:cNvSpPr>
                <a:spLocks/>
              </p:cNvSpPr>
              <p:nvPr/>
            </p:nvSpPr>
            <p:spPr bwMode="auto">
              <a:xfrm>
                <a:off x="2884956" y="2089300"/>
                <a:ext cx="70931" cy="54242"/>
              </a:xfrm>
              <a:custGeom>
                <a:avLst/>
                <a:gdLst>
                  <a:gd name="T0" fmla="*/ 27 w 42"/>
                  <a:gd name="T1" fmla="*/ 26 h 32"/>
                  <a:gd name="T2" fmla="*/ 42 w 42"/>
                  <a:gd name="T3" fmla="*/ 5 h 32"/>
                  <a:gd name="T4" fmla="*/ 16 w 42"/>
                  <a:gd name="T5" fmla="*/ 6 h 32"/>
                  <a:gd name="T6" fmla="*/ 0 w 42"/>
                  <a:gd name="T7" fmla="*/ 27 h 32"/>
                  <a:gd name="T8" fmla="*/ 27 w 42"/>
                  <a:gd name="T9" fmla="*/ 26 h 32"/>
                </a:gdLst>
                <a:ahLst/>
                <a:cxnLst>
                  <a:cxn ang="0">
                    <a:pos x="T0" y="T1"/>
                  </a:cxn>
                  <a:cxn ang="0">
                    <a:pos x="T2" y="T3"/>
                  </a:cxn>
                  <a:cxn ang="0">
                    <a:pos x="T4" y="T5"/>
                  </a:cxn>
                  <a:cxn ang="0">
                    <a:pos x="T6" y="T7"/>
                  </a:cxn>
                  <a:cxn ang="0">
                    <a:pos x="T8" y="T9"/>
                  </a:cxn>
                </a:cxnLst>
                <a:rect l="0" t="0" r="r" b="b"/>
                <a:pathLst>
                  <a:path w="42" h="32">
                    <a:moveTo>
                      <a:pt x="27" y="26"/>
                    </a:moveTo>
                    <a:cubicBezTo>
                      <a:pt x="38" y="19"/>
                      <a:pt x="42" y="5"/>
                      <a:pt x="42" y="5"/>
                    </a:cubicBezTo>
                    <a:cubicBezTo>
                      <a:pt x="42" y="5"/>
                      <a:pt x="28" y="0"/>
                      <a:pt x="16" y="6"/>
                    </a:cubicBezTo>
                    <a:cubicBezTo>
                      <a:pt x="5" y="13"/>
                      <a:pt x="0" y="27"/>
                      <a:pt x="0" y="27"/>
                    </a:cubicBezTo>
                    <a:cubicBezTo>
                      <a:pt x="0" y="27"/>
                      <a:pt x="15" y="32"/>
                      <a:pt x="27" y="2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23" name="Freeform 153"/>
              <p:cNvSpPr>
                <a:spLocks/>
              </p:cNvSpPr>
              <p:nvPr/>
            </p:nvSpPr>
            <p:spPr bwMode="auto">
              <a:xfrm>
                <a:off x="2947543" y="2093472"/>
                <a:ext cx="36161" cy="59805"/>
              </a:xfrm>
              <a:custGeom>
                <a:avLst/>
                <a:gdLst>
                  <a:gd name="T0" fmla="*/ 3 w 21"/>
                  <a:gd name="T1" fmla="*/ 16 h 35"/>
                  <a:gd name="T2" fmla="*/ 7 w 21"/>
                  <a:gd name="T3" fmla="*/ 35 h 35"/>
                  <a:gd name="T4" fmla="*/ 19 w 21"/>
                  <a:gd name="T5" fmla="*/ 20 h 35"/>
                  <a:gd name="T6" fmla="*/ 15 w 21"/>
                  <a:gd name="T7" fmla="*/ 0 h 35"/>
                  <a:gd name="T8" fmla="*/ 3 w 21"/>
                  <a:gd name="T9" fmla="*/ 16 h 35"/>
                </a:gdLst>
                <a:ahLst/>
                <a:cxnLst>
                  <a:cxn ang="0">
                    <a:pos x="T0" y="T1"/>
                  </a:cxn>
                  <a:cxn ang="0">
                    <a:pos x="T2" y="T3"/>
                  </a:cxn>
                  <a:cxn ang="0">
                    <a:pos x="T4" y="T5"/>
                  </a:cxn>
                  <a:cxn ang="0">
                    <a:pos x="T6" y="T7"/>
                  </a:cxn>
                  <a:cxn ang="0">
                    <a:pos x="T8" y="T9"/>
                  </a:cxn>
                </a:cxnLst>
                <a:rect l="0" t="0" r="r" b="b"/>
                <a:pathLst>
                  <a:path w="21" h="35">
                    <a:moveTo>
                      <a:pt x="3" y="16"/>
                    </a:moveTo>
                    <a:cubicBezTo>
                      <a:pt x="0" y="26"/>
                      <a:pt x="7" y="35"/>
                      <a:pt x="7" y="35"/>
                    </a:cubicBezTo>
                    <a:cubicBezTo>
                      <a:pt x="7" y="35"/>
                      <a:pt x="16" y="29"/>
                      <a:pt x="19" y="20"/>
                    </a:cubicBezTo>
                    <a:cubicBezTo>
                      <a:pt x="21" y="10"/>
                      <a:pt x="15" y="0"/>
                      <a:pt x="15" y="0"/>
                    </a:cubicBezTo>
                    <a:cubicBezTo>
                      <a:pt x="15" y="0"/>
                      <a:pt x="5" y="6"/>
                      <a:pt x="3" y="1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24" name="Freeform 154"/>
              <p:cNvSpPr>
                <a:spLocks/>
              </p:cNvSpPr>
              <p:nvPr/>
            </p:nvSpPr>
            <p:spPr bwMode="auto">
              <a:xfrm>
                <a:off x="3210404" y="1755508"/>
                <a:ext cx="30598" cy="40334"/>
              </a:xfrm>
              <a:custGeom>
                <a:avLst/>
                <a:gdLst>
                  <a:gd name="T0" fmla="*/ 14 w 18"/>
                  <a:gd name="T1" fmla="*/ 15 h 23"/>
                  <a:gd name="T2" fmla="*/ 16 w 18"/>
                  <a:gd name="T3" fmla="*/ 0 h 23"/>
                  <a:gd name="T4" fmla="*/ 4 w 18"/>
                  <a:gd name="T5" fmla="*/ 9 h 23"/>
                  <a:gd name="T6" fmla="*/ 2 w 18"/>
                  <a:gd name="T7" fmla="*/ 23 h 23"/>
                  <a:gd name="T8" fmla="*/ 14 w 18"/>
                  <a:gd name="T9" fmla="*/ 15 h 23"/>
                </a:gdLst>
                <a:ahLst/>
                <a:cxnLst>
                  <a:cxn ang="0">
                    <a:pos x="T0" y="T1"/>
                  </a:cxn>
                  <a:cxn ang="0">
                    <a:pos x="T2" y="T3"/>
                  </a:cxn>
                  <a:cxn ang="0">
                    <a:pos x="T4" y="T5"/>
                  </a:cxn>
                  <a:cxn ang="0">
                    <a:pos x="T6" y="T7"/>
                  </a:cxn>
                  <a:cxn ang="0">
                    <a:pos x="T8" y="T9"/>
                  </a:cxn>
                </a:cxnLst>
                <a:rect l="0" t="0" r="r" b="b"/>
                <a:pathLst>
                  <a:path w="18" h="23">
                    <a:moveTo>
                      <a:pt x="14" y="15"/>
                    </a:moveTo>
                    <a:cubicBezTo>
                      <a:pt x="18" y="8"/>
                      <a:pt x="16" y="0"/>
                      <a:pt x="16" y="0"/>
                    </a:cubicBezTo>
                    <a:cubicBezTo>
                      <a:pt x="16" y="0"/>
                      <a:pt x="8" y="2"/>
                      <a:pt x="4" y="9"/>
                    </a:cubicBezTo>
                    <a:cubicBezTo>
                      <a:pt x="0" y="15"/>
                      <a:pt x="2" y="23"/>
                      <a:pt x="2" y="23"/>
                    </a:cubicBezTo>
                    <a:cubicBezTo>
                      <a:pt x="2" y="23"/>
                      <a:pt x="11" y="21"/>
                      <a:pt x="14" y="15"/>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25" name="Freeform 155"/>
              <p:cNvSpPr>
                <a:spLocks/>
              </p:cNvSpPr>
              <p:nvPr/>
            </p:nvSpPr>
            <p:spPr bwMode="auto">
              <a:xfrm>
                <a:off x="3167289" y="1747163"/>
                <a:ext cx="43115" cy="48678"/>
              </a:xfrm>
              <a:custGeom>
                <a:avLst/>
                <a:gdLst>
                  <a:gd name="T0" fmla="*/ 24 w 25"/>
                  <a:gd name="T1" fmla="*/ 28 h 28"/>
                  <a:gd name="T2" fmla="*/ 19 w 25"/>
                  <a:gd name="T3" fmla="*/ 9 h 28"/>
                  <a:gd name="T4" fmla="*/ 1 w 25"/>
                  <a:gd name="T5" fmla="*/ 0 h 28"/>
                  <a:gd name="T6" fmla="*/ 6 w 25"/>
                  <a:gd name="T7" fmla="*/ 19 h 28"/>
                  <a:gd name="T8" fmla="*/ 24 w 25"/>
                  <a:gd name="T9" fmla="*/ 28 h 28"/>
                </a:gdLst>
                <a:ahLst/>
                <a:cxnLst>
                  <a:cxn ang="0">
                    <a:pos x="T0" y="T1"/>
                  </a:cxn>
                  <a:cxn ang="0">
                    <a:pos x="T2" y="T3"/>
                  </a:cxn>
                  <a:cxn ang="0">
                    <a:pos x="T4" y="T5"/>
                  </a:cxn>
                  <a:cxn ang="0">
                    <a:pos x="T6" y="T7"/>
                  </a:cxn>
                  <a:cxn ang="0">
                    <a:pos x="T8" y="T9"/>
                  </a:cxn>
                </a:cxnLst>
                <a:rect l="0" t="0" r="r" b="b"/>
                <a:pathLst>
                  <a:path w="25" h="28">
                    <a:moveTo>
                      <a:pt x="24" y="28"/>
                    </a:moveTo>
                    <a:cubicBezTo>
                      <a:pt x="24" y="28"/>
                      <a:pt x="25" y="17"/>
                      <a:pt x="19" y="9"/>
                    </a:cubicBezTo>
                    <a:cubicBezTo>
                      <a:pt x="13" y="2"/>
                      <a:pt x="1" y="0"/>
                      <a:pt x="1" y="0"/>
                    </a:cubicBezTo>
                    <a:cubicBezTo>
                      <a:pt x="1" y="0"/>
                      <a:pt x="0" y="12"/>
                      <a:pt x="6" y="19"/>
                    </a:cubicBezTo>
                    <a:cubicBezTo>
                      <a:pt x="13" y="27"/>
                      <a:pt x="24" y="28"/>
                      <a:pt x="24" y="28"/>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26" name="Freeform 156"/>
              <p:cNvSpPr>
                <a:spLocks/>
              </p:cNvSpPr>
              <p:nvPr/>
            </p:nvSpPr>
            <p:spPr bwMode="auto">
              <a:xfrm>
                <a:off x="3165898" y="1795841"/>
                <a:ext cx="45897" cy="22253"/>
              </a:xfrm>
              <a:custGeom>
                <a:avLst/>
                <a:gdLst>
                  <a:gd name="T0" fmla="*/ 14 w 27"/>
                  <a:gd name="T1" fmla="*/ 12 h 13"/>
                  <a:gd name="T2" fmla="*/ 27 w 27"/>
                  <a:gd name="T3" fmla="*/ 7 h 13"/>
                  <a:gd name="T4" fmla="*/ 14 w 27"/>
                  <a:gd name="T5" fmla="*/ 0 h 13"/>
                  <a:gd name="T6" fmla="*/ 0 w 27"/>
                  <a:gd name="T7" fmla="*/ 6 h 13"/>
                  <a:gd name="T8" fmla="*/ 14 w 27"/>
                  <a:gd name="T9" fmla="*/ 12 h 13"/>
                </a:gdLst>
                <a:ahLst/>
                <a:cxnLst>
                  <a:cxn ang="0">
                    <a:pos x="T0" y="T1"/>
                  </a:cxn>
                  <a:cxn ang="0">
                    <a:pos x="T2" y="T3"/>
                  </a:cxn>
                  <a:cxn ang="0">
                    <a:pos x="T4" y="T5"/>
                  </a:cxn>
                  <a:cxn ang="0">
                    <a:pos x="T6" y="T7"/>
                  </a:cxn>
                  <a:cxn ang="0">
                    <a:pos x="T8" y="T9"/>
                  </a:cxn>
                </a:cxnLst>
                <a:rect l="0" t="0" r="r" b="b"/>
                <a:pathLst>
                  <a:path w="27" h="13">
                    <a:moveTo>
                      <a:pt x="14" y="12"/>
                    </a:moveTo>
                    <a:cubicBezTo>
                      <a:pt x="21" y="13"/>
                      <a:pt x="27" y="7"/>
                      <a:pt x="27" y="7"/>
                    </a:cubicBezTo>
                    <a:cubicBezTo>
                      <a:pt x="27" y="7"/>
                      <a:pt x="22" y="1"/>
                      <a:pt x="14" y="0"/>
                    </a:cubicBezTo>
                    <a:cubicBezTo>
                      <a:pt x="7" y="0"/>
                      <a:pt x="0" y="6"/>
                      <a:pt x="0" y="6"/>
                    </a:cubicBezTo>
                    <a:cubicBezTo>
                      <a:pt x="0" y="6"/>
                      <a:pt x="6" y="12"/>
                      <a:pt x="14" y="12"/>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27" name="Freeform 157"/>
              <p:cNvSpPr>
                <a:spLocks/>
              </p:cNvSpPr>
              <p:nvPr/>
            </p:nvSpPr>
            <p:spPr bwMode="auto">
              <a:xfrm>
                <a:off x="5477410" y="2610851"/>
                <a:ext cx="34770" cy="41724"/>
              </a:xfrm>
              <a:custGeom>
                <a:avLst/>
                <a:gdLst>
                  <a:gd name="T0" fmla="*/ 15 w 20"/>
                  <a:gd name="T1" fmla="*/ 9 h 25"/>
                  <a:gd name="T2" fmla="*/ 2 w 20"/>
                  <a:gd name="T3" fmla="*/ 0 h 25"/>
                  <a:gd name="T4" fmla="*/ 4 w 20"/>
                  <a:gd name="T5" fmla="*/ 17 h 25"/>
                  <a:gd name="T6" fmla="*/ 18 w 20"/>
                  <a:gd name="T7" fmla="*/ 25 h 25"/>
                  <a:gd name="T8" fmla="*/ 15 w 20"/>
                  <a:gd name="T9" fmla="*/ 9 h 25"/>
                </a:gdLst>
                <a:ahLst/>
                <a:cxnLst>
                  <a:cxn ang="0">
                    <a:pos x="T0" y="T1"/>
                  </a:cxn>
                  <a:cxn ang="0">
                    <a:pos x="T2" y="T3"/>
                  </a:cxn>
                  <a:cxn ang="0">
                    <a:pos x="T4" y="T5"/>
                  </a:cxn>
                  <a:cxn ang="0">
                    <a:pos x="T6" y="T7"/>
                  </a:cxn>
                  <a:cxn ang="0">
                    <a:pos x="T8" y="T9"/>
                  </a:cxn>
                </a:cxnLst>
                <a:rect l="0" t="0" r="r" b="b"/>
                <a:pathLst>
                  <a:path w="20" h="25">
                    <a:moveTo>
                      <a:pt x="15" y="9"/>
                    </a:moveTo>
                    <a:cubicBezTo>
                      <a:pt x="11" y="2"/>
                      <a:pt x="2" y="0"/>
                      <a:pt x="2" y="0"/>
                    </a:cubicBezTo>
                    <a:cubicBezTo>
                      <a:pt x="2" y="0"/>
                      <a:pt x="0" y="10"/>
                      <a:pt x="4" y="17"/>
                    </a:cubicBezTo>
                    <a:cubicBezTo>
                      <a:pt x="8" y="23"/>
                      <a:pt x="18" y="25"/>
                      <a:pt x="18" y="25"/>
                    </a:cubicBezTo>
                    <a:cubicBezTo>
                      <a:pt x="18" y="25"/>
                      <a:pt x="20" y="16"/>
                      <a:pt x="15" y="9"/>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28" name="Freeform 158"/>
              <p:cNvSpPr>
                <a:spLocks/>
              </p:cNvSpPr>
              <p:nvPr/>
            </p:nvSpPr>
            <p:spPr bwMode="auto">
              <a:xfrm>
                <a:off x="5482973" y="2580253"/>
                <a:ext cx="66758" cy="37552"/>
              </a:xfrm>
              <a:custGeom>
                <a:avLst/>
                <a:gdLst>
                  <a:gd name="T0" fmla="*/ 22 w 39"/>
                  <a:gd name="T1" fmla="*/ 20 h 22"/>
                  <a:gd name="T2" fmla="*/ 39 w 39"/>
                  <a:gd name="T3" fmla="*/ 7 h 22"/>
                  <a:gd name="T4" fmla="*/ 18 w 39"/>
                  <a:gd name="T5" fmla="*/ 2 h 22"/>
                  <a:gd name="T6" fmla="*/ 0 w 39"/>
                  <a:gd name="T7" fmla="*/ 15 h 22"/>
                  <a:gd name="T8" fmla="*/ 22 w 39"/>
                  <a:gd name="T9" fmla="*/ 20 h 22"/>
                </a:gdLst>
                <a:ahLst/>
                <a:cxnLst>
                  <a:cxn ang="0">
                    <a:pos x="T0" y="T1"/>
                  </a:cxn>
                  <a:cxn ang="0">
                    <a:pos x="T2" y="T3"/>
                  </a:cxn>
                  <a:cxn ang="0">
                    <a:pos x="T4" y="T5"/>
                  </a:cxn>
                  <a:cxn ang="0">
                    <a:pos x="T6" y="T7"/>
                  </a:cxn>
                  <a:cxn ang="0">
                    <a:pos x="T8" y="T9"/>
                  </a:cxn>
                </a:cxnLst>
                <a:rect l="0" t="0" r="r" b="b"/>
                <a:pathLst>
                  <a:path w="39" h="22">
                    <a:moveTo>
                      <a:pt x="22" y="20"/>
                    </a:moveTo>
                    <a:cubicBezTo>
                      <a:pt x="32" y="18"/>
                      <a:pt x="39" y="7"/>
                      <a:pt x="39" y="7"/>
                    </a:cubicBezTo>
                    <a:cubicBezTo>
                      <a:pt x="39" y="7"/>
                      <a:pt x="28" y="0"/>
                      <a:pt x="18" y="2"/>
                    </a:cubicBezTo>
                    <a:cubicBezTo>
                      <a:pt x="7" y="5"/>
                      <a:pt x="0" y="15"/>
                      <a:pt x="0" y="15"/>
                    </a:cubicBezTo>
                    <a:cubicBezTo>
                      <a:pt x="0" y="15"/>
                      <a:pt x="11" y="22"/>
                      <a:pt x="22" y="2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29" name="Freeform 159"/>
              <p:cNvSpPr>
                <a:spLocks/>
              </p:cNvSpPr>
              <p:nvPr/>
            </p:nvSpPr>
            <p:spPr bwMode="auto">
              <a:xfrm>
                <a:off x="5466284" y="2559391"/>
                <a:ext cx="33379" cy="44506"/>
              </a:xfrm>
              <a:custGeom>
                <a:avLst/>
                <a:gdLst>
                  <a:gd name="T0" fmla="*/ 16 w 20"/>
                  <a:gd name="T1" fmla="*/ 16 h 26"/>
                  <a:gd name="T2" fmla="*/ 17 w 20"/>
                  <a:gd name="T3" fmla="*/ 0 h 26"/>
                  <a:gd name="T4" fmla="*/ 4 w 20"/>
                  <a:gd name="T5" fmla="*/ 10 h 26"/>
                  <a:gd name="T6" fmla="*/ 3 w 20"/>
                  <a:gd name="T7" fmla="*/ 26 h 26"/>
                  <a:gd name="T8" fmla="*/ 16 w 20"/>
                  <a:gd name="T9" fmla="*/ 16 h 26"/>
                </a:gdLst>
                <a:ahLst/>
                <a:cxnLst>
                  <a:cxn ang="0">
                    <a:pos x="T0" y="T1"/>
                  </a:cxn>
                  <a:cxn ang="0">
                    <a:pos x="T2" y="T3"/>
                  </a:cxn>
                  <a:cxn ang="0">
                    <a:pos x="T4" y="T5"/>
                  </a:cxn>
                  <a:cxn ang="0">
                    <a:pos x="T6" y="T7"/>
                  </a:cxn>
                  <a:cxn ang="0">
                    <a:pos x="T8" y="T9"/>
                  </a:cxn>
                </a:cxnLst>
                <a:rect l="0" t="0" r="r" b="b"/>
                <a:pathLst>
                  <a:path w="20" h="26">
                    <a:moveTo>
                      <a:pt x="16" y="16"/>
                    </a:moveTo>
                    <a:cubicBezTo>
                      <a:pt x="20" y="9"/>
                      <a:pt x="17" y="0"/>
                      <a:pt x="17" y="0"/>
                    </a:cubicBezTo>
                    <a:cubicBezTo>
                      <a:pt x="17" y="0"/>
                      <a:pt x="8" y="3"/>
                      <a:pt x="4" y="10"/>
                    </a:cubicBezTo>
                    <a:cubicBezTo>
                      <a:pt x="0" y="17"/>
                      <a:pt x="3" y="26"/>
                      <a:pt x="3" y="26"/>
                    </a:cubicBezTo>
                    <a:cubicBezTo>
                      <a:pt x="3" y="26"/>
                      <a:pt x="12" y="24"/>
                      <a:pt x="16" y="16"/>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30" name="Freeform 160"/>
              <p:cNvSpPr>
                <a:spLocks/>
              </p:cNvSpPr>
              <p:nvPr/>
            </p:nvSpPr>
            <p:spPr bwMode="auto">
              <a:xfrm>
                <a:off x="5980880" y="2539920"/>
                <a:ext cx="36161" cy="43115"/>
              </a:xfrm>
              <a:custGeom>
                <a:avLst/>
                <a:gdLst>
                  <a:gd name="T0" fmla="*/ 18 w 21"/>
                  <a:gd name="T1" fmla="*/ 25 h 25"/>
                  <a:gd name="T2" fmla="*/ 16 w 21"/>
                  <a:gd name="T3" fmla="*/ 9 h 25"/>
                  <a:gd name="T4" fmla="*/ 2 w 21"/>
                  <a:gd name="T5" fmla="*/ 0 h 25"/>
                  <a:gd name="T6" fmla="*/ 5 w 21"/>
                  <a:gd name="T7" fmla="*/ 16 h 25"/>
                  <a:gd name="T8" fmla="*/ 18 w 21"/>
                  <a:gd name="T9" fmla="*/ 25 h 25"/>
                </a:gdLst>
                <a:ahLst/>
                <a:cxnLst>
                  <a:cxn ang="0">
                    <a:pos x="T0" y="T1"/>
                  </a:cxn>
                  <a:cxn ang="0">
                    <a:pos x="T2" y="T3"/>
                  </a:cxn>
                  <a:cxn ang="0">
                    <a:pos x="T4" y="T5"/>
                  </a:cxn>
                  <a:cxn ang="0">
                    <a:pos x="T6" y="T7"/>
                  </a:cxn>
                  <a:cxn ang="0">
                    <a:pos x="T8" y="T9"/>
                  </a:cxn>
                </a:cxnLst>
                <a:rect l="0" t="0" r="r" b="b"/>
                <a:pathLst>
                  <a:path w="21" h="25">
                    <a:moveTo>
                      <a:pt x="18" y="25"/>
                    </a:moveTo>
                    <a:cubicBezTo>
                      <a:pt x="18" y="25"/>
                      <a:pt x="21" y="15"/>
                      <a:pt x="16" y="9"/>
                    </a:cubicBezTo>
                    <a:cubicBezTo>
                      <a:pt x="12" y="2"/>
                      <a:pt x="2" y="0"/>
                      <a:pt x="2" y="0"/>
                    </a:cubicBezTo>
                    <a:cubicBezTo>
                      <a:pt x="2" y="0"/>
                      <a:pt x="0" y="9"/>
                      <a:pt x="5" y="16"/>
                    </a:cubicBezTo>
                    <a:cubicBezTo>
                      <a:pt x="9" y="23"/>
                      <a:pt x="18" y="25"/>
                      <a:pt x="18" y="2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31" name="Freeform 161"/>
              <p:cNvSpPr>
                <a:spLocks/>
              </p:cNvSpPr>
              <p:nvPr/>
            </p:nvSpPr>
            <p:spPr bwMode="auto">
              <a:xfrm>
                <a:off x="5987835" y="2507931"/>
                <a:ext cx="66758" cy="38942"/>
              </a:xfrm>
              <a:custGeom>
                <a:avLst/>
                <a:gdLst>
                  <a:gd name="T0" fmla="*/ 39 w 39"/>
                  <a:gd name="T1" fmla="*/ 7 h 23"/>
                  <a:gd name="T2" fmla="*/ 18 w 39"/>
                  <a:gd name="T3" fmla="*/ 3 h 23"/>
                  <a:gd name="T4" fmla="*/ 0 w 39"/>
                  <a:gd name="T5" fmla="*/ 16 h 23"/>
                  <a:gd name="T6" fmla="*/ 21 w 39"/>
                  <a:gd name="T7" fmla="*/ 20 h 23"/>
                  <a:gd name="T8" fmla="*/ 39 w 39"/>
                  <a:gd name="T9" fmla="*/ 7 h 23"/>
                </a:gdLst>
                <a:ahLst/>
                <a:cxnLst>
                  <a:cxn ang="0">
                    <a:pos x="T0" y="T1"/>
                  </a:cxn>
                  <a:cxn ang="0">
                    <a:pos x="T2" y="T3"/>
                  </a:cxn>
                  <a:cxn ang="0">
                    <a:pos x="T4" y="T5"/>
                  </a:cxn>
                  <a:cxn ang="0">
                    <a:pos x="T6" y="T7"/>
                  </a:cxn>
                  <a:cxn ang="0">
                    <a:pos x="T8" y="T9"/>
                  </a:cxn>
                </a:cxnLst>
                <a:rect l="0" t="0" r="r" b="b"/>
                <a:pathLst>
                  <a:path w="39" h="23">
                    <a:moveTo>
                      <a:pt x="39" y="7"/>
                    </a:moveTo>
                    <a:cubicBezTo>
                      <a:pt x="39" y="7"/>
                      <a:pt x="28" y="0"/>
                      <a:pt x="18" y="3"/>
                    </a:cubicBezTo>
                    <a:cubicBezTo>
                      <a:pt x="7" y="5"/>
                      <a:pt x="0" y="16"/>
                      <a:pt x="0" y="16"/>
                    </a:cubicBezTo>
                    <a:cubicBezTo>
                      <a:pt x="0" y="16"/>
                      <a:pt x="11" y="23"/>
                      <a:pt x="21" y="20"/>
                    </a:cubicBezTo>
                    <a:cubicBezTo>
                      <a:pt x="32" y="18"/>
                      <a:pt x="39" y="7"/>
                      <a:pt x="39" y="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32" name="Freeform 162"/>
              <p:cNvSpPr>
                <a:spLocks/>
              </p:cNvSpPr>
              <p:nvPr/>
            </p:nvSpPr>
            <p:spPr bwMode="auto">
              <a:xfrm>
                <a:off x="5971145" y="2489851"/>
                <a:ext cx="34770" cy="41724"/>
              </a:xfrm>
              <a:custGeom>
                <a:avLst/>
                <a:gdLst>
                  <a:gd name="T0" fmla="*/ 16 w 20"/>
                  <a:gd name="T1" fmla="*/ 16 h 25"/>
                  <a:gd name="T2" fmla="*/ 17 w 20"/>
                  <a:gd name="T3" fmla="*/ 0 h 25"/>
                  <a:gd name="T4" fmla="*/ 4 w 20"/>
                  <a:gd name="T5" fmla="*/ 9 h 25"/>
                  <a:gd name="T6" fmla="*/ 3 w 20"/>
                  <a:gd name="T7" fmla="*/ 25 h 25"/>
                  <a:gd name="T8" fmla="*/ 16 w 20"/>
                  <a:gd name="T9" fmla="*/ 16 h 25"/>
                </a:gdLst>
                <a:ahLst/>
                <a:cxnLst>
                  <a:cxn ang="0">
                    <a:pos x="T0" y="T1"/>
                  </a:cxn>
                  <a:cxn ang="0">
                    <a:pos x="T2" y="T3"/>
                  </a:cxn>
                  <a:cxn ang="0">
                    <a:pos x="T4" y="T5"/>
                  </a:cxn>
                  <a:cxn ang="0">
                    <a:pos x="T6" y="T7"/>
                  </a:cxn>
                  <a:cxn ang="0">
                    <a:pos x="T8" y="T9"/>
                  </a:cxn>
                </a:cxnLst>
                <a:rect l="0" t="0" r="r" b="b"/>
                <a:pathLst>
                  <a:path w="20" h="25">
                    <a:moveTo>
                      <a:pt x="16" y="16"/>
                    </a:moveTo>
                    <a:cubicBezTo>
                      <a:pt x="20" y="9"/>
                      <a:pt x="17" y="0"/>
                      <a:pt x="17" y="0"/>
                    </a:cubicBezTo>
                    <a:cubicBezTo>
                      <a:pt x="17" y="0"/>
                      <a:pt x="8" y="2"/>
                      <a:pt x="4" y="9"/>
                    </a:cubicBezTo>
                    <a:cubicBezTo>
                      <a:pt x="0" y="16"/>
                      <a:pt x="3" y="25"/>
                      <a:pt x="3" y="25"/>
                    </a:cubicBezTo>
                    <a:cubicBezTo>
                      <a:pt x="3" y="25"/>
                      <a:pt x="12" y="23"/>
                      <a:pt x="16" y="16"/>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33" name="Freeform 163"/>
              <p:cNvSpPr>
                <a:spLocks/>
              </p:cNvSpPr>
              <p:nvPr/>
            </p:nvSpPr>
            <p:spPr bwMode="auto">
              <a:xfrm>
                <a:off x="6083800" y="2169967"/>
                <a:ext cx="36161" cy="41724"/>
              </a:xfrm>
              <a:custGeom>
                <a:avLst/>
                <a:gdLst>
                  <a:gd name="T0" fmla="*/ 2 w 21"/>
                  <a:gd name="T1" fmla="*/ 0 h 24"/>
                  <a:gd name="T2" fmla="*/ 5 w 21"/>
                  <a:gd name="T3" fmla="*/ 16 h 24"/>
                  <a:gd name="T4" fmla="*/ 19 w 21"/>
                  <a:gd name="T5" fmla="*/ 24 h 24"/>
                  <a:gd name="T6" fmla="*/ 16 w 21"/>
                  <a:gd name="T7" fmla="*/ 8 h 24"/>
                  <a:gd name="T8" fmla="*/ 2 w 21"/>
                  <a:gd name="T9" fmla="*/ 0 h 24"/>
                </a:gdLst>
                <a:ahLst/>
                <a:cxnLst>
                  <a:cxn ang="0">
                    <a:pos x="T0" y="T1"/>
                  </a:cxn>
                  <a:cxn ang="0">
                    <a:pos x="T2" y="T3"/>
                  </a:cxn>
                  <a:cxn ang="0">
                    <a:pos x="T4" y="T5"/>
                  </a:cxn>
                  <a:cxn ang="0">
                    <a:pos x="T6" y="T7"/>
                  </a:cxn>
                  <a:cxn ang="0">
                    <a:pos x="T8" y="T9"/>
                  </a:cxn>
                </a:cxnLst>
                <a:rect l="0" t="0" r="r" b="b"/>
                <a:pathLst>
                  <a:path w="21" h="24">
                    <a:moveTo>
                      <a:pt x="2" y="0"/>
                    </a:moveTo>
                    <a:cubicBezTo>
                      <a:pt x="2" y="0"/>
                      <a:pt x="0" y="9"/>
                      <a:pt x="5" y="16"/>
                    </a:cubicBezTo>
                    <a:cubicBezTo>
                      <a:pt x="9" y="23"/>
                      <a:pt x="19" y="24"/>
                      <a:pt x="19" y="24"/>
                    </a:cubicBezTo>
                    <a:cubicBezTo>
                      <a:pt x="19" y="24"/>
                      <a:pt x="21" y="15"/>
                      <a:pt x="16" y="8"/>
                    </a:cubicBezTo>
                    <a:cubicBezTo>
                      <a:pt x="12" y="1"/>
                      <a:pt x="2" y="0"/>
                      <a:pt x="2"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34" name="Freeform 164"/>
              <p:cNvSpPr>
                <a:spLocks/>
              </p:cNvSpPr>
              <p:nvPr/>
            </p:nvSpPr>
            <p:spPr bwMode="auto">
              <a:xfrm>
                <a:off x="6090754" y="2137978"/>
                <a:ext cx="66758" cy="37552"/>
              </a:xfrm>
              <a:custGeom>
                <a:avLst/>
                <a:gdLst>
                  <a:gd name="T0" fmla="*/ 0 w 39"/>
                  <a:gd name="T1" fmla="*/ 15 h 22"/>
                  <a:gd name="T2" fmla="*/ 21 w 39"/>
                  <a:gd name="T3" fmla="*/ 20 h 22"/>
                  <a:gd name="T4" fmla="*/ 39 w 39"/>
                  <a:gd name="T5" fmla="*/ 7 h 22"/>
                  <a:gd name="T6" fmla="*/ 18 w 39"/>
                  <a:gd name="T7" fmla="*/ 2 h 22"/>
                  <a:gd name="T8" fmla="*/ 0 w 39"/>
                  <a:gd name="T9" fmla="*/ 15 h 22"/>
                </a:gdLst>
                <a:ahLst/>
                <a:cxnLst>
                  <a:cxn ang="0">
                    <a:pos x="T0" y="T1"/>
                  </a:cxn>
                  <a:cxn ang="0">
                    <a:pos x="T2" y="T3"/>
                  </a:cxn>
                  <a:cxn ang="0">
                    <a:pos x="T4" y="T5"/>
                  </a:cxn>
                  <a:cxn ang="0">
                    <a:pos x="T6" y="T7"/>
                  </a:cxn>
                  <a:cxn ang="0">
                    <a:pos x="T8" y="T9"/>
                  </a:cxn>
                </a:cxnLst>
                <a:rect l="0" t="0" r="r" b="b"/>
                <a:pathLst>
                  <a:path w="39" h="22">
                    <a:moveTo>
                      <a:pt x="0" y="15"/>
                    </a:moveTo>
                    <a:cubicBezTo>
                      <a:pt x="0" y="15"/>
                      <a:pt x="11" y="22"/>
                      <a:pt x="21" y="20"/>
                    </a:cubicBezTo>
                    <a:cubicBezTo>
                      <a:pt x="32" y="18"/>
                      <a:pt x="39" y="7"/>
                      <a:pt x="39" y="7"/>
                    </a:cubicBezTo>
                    <a:cubicBezTo>
                      <a:pt x="39" y="7"/>
                      <a:pt x="28" y="0"/>
                      <a:pt x="18" y="2"/>
                    </a:cubicBezTo>
                    <a:cubicBezTo>
                      <a:pt x="7" y="5"/>
                      <a:pt x="0" y="15"/>
                      <a:pt x="0" y="1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35" name="Freeform 165"/>
              <p:cNvSpPr>
                <a:spLocks/>
              </p:cNvSpPr>
              <p:nvPr/>
            </p:nvSpPr>
            <p:spPr bwMode="auto">
              <a:xfrm>
                <a:off x="6074065" y="2117117"/>
                <a:ext cx="33379" cy="44506"/>
              </a:xfrm>
              <a:custGeom>
                <a:avLst/>
                <a:gdLst>
                  <a:gd name="T0" fmla="*/ 16 w 20"/>
                  <a:gd name="T1" fmla="*/ 17 h 26"/>
                  <a:gd name="T2" fmla="*/ 17 w 20"/>
                  <a:gd name="T3" fmla="*/ 0 h 26"/>
                  <a:gd name="T4" fmla="*/ 4 w 20"/>
                  <a:gd name="T5" fmla="*/ 10 h 26"/>
                  <a:gd name="T6" fmla="*/ 3 w 20"/>
                  <a:gd name="T7" fmla="*/ 26 h 26"/>
                  <a:gd name="T8" fmla="*/ 16 w 20"/>
                  <a:gd name="T9" fmla="*/ 17 h 26"/>
                </a:gdLst>
                <a:ahLst/>
                <a:cxnLst>
                  <a:cxn ang="0">
                    <a:pos x="T0" y="T1"/>
                  </a:cxn>
                  <a:cxn ang="0">
                    <a:pos x="T2" y="T3"/>
                  </a:cxn>
                  <a:cxn ang="0">
                    <a:pos x="T4" y="T5"/>
                  </a:cxn>
                  <a:cxn ang="0">
                    <a:pos x="T6" y="T7"/>
                  </a:cxn>
                  <a:cxn ang="0">
                    <a:pos x="T8" y="T9"/>
                  </a:cxn>
                </a:cxnLst>
                <a:rect l="0" t="0" r="r" b="b"/>
                <a:pathLst>
                  <a:path w="20" h="26">
                    <a:moveTo>
                      <a:pt x="16" y="17"/>
                    </a:moveTo>
                    <a:cubicBezTo>
                      <a:pt x="20" y="9"/>
                      <a:pt x="17" y="0"/>
                      <a:pt x="17" y="0"/>
                    </a:cubicBezTo>
                    <a:cubicBezTo>
                      <a:pt x="17" y="0"/>
                      <a:pt x="8" y="3"/>
                      <a:pt x="4" y="10"/>
                    </a:cubicBezTo>
                    <a:cubicBezTo>
                      <a:pt x="0" y="17"/>
                      <a:pt x="3" y="26"/>
                      <a:pt x="3" y="26"/>
                    </a:cubicBezTo>
                    <a:cubicBezTo>
                      <a:pt x="3" y="26"/>
                      <a:pt x="12" y="24"/>
                      <a:pt x="16" y="17"/>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36" name="Freeform 166"/>
              <p:cNvSpPr>
                <a:spLocks/>
              </p:cNvSpPr>
              <p:nvPr/>
            </p:nvSpPr>
            <p:spPr bwMode="auto">
              <a:xfrm>
                <a:off x="5876571" y="1939094"/>
                <a:ext cx="34770" cy="44506"/>
              </a:xfrm>
              <a:custGeom>
                <a:avLst/>
                <a:gdLst>
                  <a:gd name="T0" fmla="*/ 17 w 20"/>
                  <a:gd name="T1" fmla="*/ 26 h 26"/>
                  <a:gd name="T2" fmla="*/ 16 w 20"/>
                  <a:gd name="T3" fmla="*/ 10 h 26"/>
                  <a:gd name="T4" fmla="*/ 3 w 20"/>
                  <a:gd name="T5" fmla="*/ 0 h 26"/>
                  <a:gd name="T6" fmla="*/ 4 w 20"/>
                  <a:gd name="T7" fmla="*/ 16 h 26"/>
                  <a:gd name="T8" fmla="*/ 17 w 20"/>
                  <a:gd name="T9" fmla="*/ 26 h 26"/>
                </a:gdLst>
                <a:ahLst/>
                <a:cxnLst>
                  <a:cxn ang="0">
                    <a:pos x="T0" y="T1"/>
                  </a:cxn>
                  <a:cxn ang="0">
                    <a:pos x="T2" y="T3"/>
                  </a:cxn>
                  <a:cxn ang="0">
                    <a:pos x="T4" y="T5"/>
                  </a:cxn>
                  <a:cxn ang="0">
                    <a:pos x="T6" y="T7"/>
                  </a:cxn>
                  <a:cxn ang="0">
                    <a:pos x="T8" y="T9"/>
                  </a:cxn>
                </a:cxnLst>
                <a:rect l="0" t="0" r="r" b="b"/>
                <a:pathLst>
                  <a:path w="20" h="26">
                    <a:moveTo>
                      <a:pt x="17" y="26"/>
                    </a:moveTo>
                    <a:cubicBezTo>
                      <a:pt x="17" y="26"/>
                      <a:pt x="20" y="17"/>
                      <a:pt x="16" y="10"/>
                    </a:cubicBezTo>
                    <a:cubicBezTo>
                      <a:pt x="12" y="3"/>
                      <a:pt x="3" y="0"/>
                      <a:pt x="3" y="0"/>
                    </a:cubicBezTo>
                    <a:cubicBezTo>
                      <a:pt x="3" y="0"/>
                      <a:pt x="0" y="9"/>
                      <a:pt x="4" y="16"/>
                    </a:cubicBezTo>
                    <a:cubicBezTo>
                      <a:pt x="8" y="24"/>
                      <a:pt x="17" y="26"/>
                      <a:pt x="17"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37" name="Freeform 167"/>
              <p:cNvSpPr>
                <a:spLocks/>
              </p:cNvSpPr>
              <p:nvPr/>
            </p:nvSpPr>
            <p:spPr bwMode="auto">
              <a:xfrm>
                <a:off x="5886306" y="1911278"/>
                <a:ext cx="65368" cy="36161"/>
              </a:xfrm>
              <a:custGeom>
                <a:avLst/>
                <a:gdLst>
                  <a:gd name="T0" fmla="*/ 19 w 39"/>
                  <a:gd name="T1" fmla="*/ 2 h 21"/>
                  <a:gd name="T2" fmla="*/ 0 w 39"/>
                  <a:gd name="T3" fmla="*/ 13 h 21"/>
                  <a:gd name="T4" fmla="*/ 21 w 39"/>
                  <a:gd name="T5" fmla="*/ 19 h 21"/>
                  <a:gd name="T6" fmla="*/ 39 w 39"/>
                  <a:gd name="T7" fmla="*/ 8 h 21"/>
                  <a:gd name="T8" fmla="*/ 19 w 39"/>
                  <a:gd name="T9" fmla="*/ 2 h 21"/>
                </a:gdLst>
                <a:ahLst/>
                <a:cxnLst>
                  <a:cxn ang="0">
                    <a:pos x="T0" y="T1"/>
                  </a:cxn>
                  <a:cxn ang="0">
                    <a:pos x="T2" y="T3"/>
                  </a:cxn>
                  <a:cxn ang="0">
                    <a:pos x="T4" y="T5"/>
                  </a:cxn>
                  <a:cxn ang="0">
                    <a:pos x="T6" y="T7"/>
                  </a:cxn>
                  <a:cxn ang="0">
                    <a:pos x="T8" y="T9"/>
                  </a:cxn>
                </a:cxnLst>
                <a:rect l="0" t="0" r="r" b="b"/>
                <a:pathLst>
                  <a:path w="39" h="21">
                    <a:moveTo>
                      <a:pt x="19" y="2"/>
                    </a:moveTo>
                    <a:cubicBezTo>
                      <a:pt x="8" y="3"/>
                      <a:pt x="0" y="13"/>
                      <a:pt x="0" y="13"/>
                    </a:cubicBezTo>
                    <a:cubicBezTo>
                      <a:pt x="0" y="13"/>
                      <a:pt x="10" y="21"/>
                      <a:pt x="21" y="19"/>
                    </a:cubicBezTo>
                    <a:cubicBezTo>
                      <a:pt x="32" y="18"/>
                      <a:pt x="39" y="8"/>
                      <a:pt x="39" y="8"/>
                    </a:cubicBezTo>
                    <a:cubicBezTo>
                      <a:pt x="39" y="8"/>
                      <a:pt x="29" y="0"/>
                      <a:pt x="19" y="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38" name="Freeform 168"/>
              <p:cNvSpPr>
                <a:spLocks/>
              </p:cNvSpPr>
              <p:nvPr/>
            </p:nvSpPr>
            <p:spPr bwMode="auto">
              <a:xfrm>
                <a:off x="5871008" y="1889025"/>
                <a:ext cx="33379" cy="41724"/>
              </a:xfrm>
              <a:custGeom>
                <a:avLst/>
                <a:gdLst>
                  <a:gd name="T0" fmla="*/ 16 w 20"/>
                  <a:gd name="T1" fmla="*/ 16 h 24"/>
                  <a:gd name="T2" fmla="*/ 18 w 20"/>
                  <a:gd name="T3" fmla="*/ 0 h 24"/>
                  <a:gd name="T4" fmla="*/ 4 w 20"/>
                  <a:gd name="T5" fmla="*/ 8 h 24"/>
                  <a:gd name="T6" fmla="*/ 2 w 20"/>
                  <a:gd name="T7" fmla="*/ 24 h 24"/>
                  <a:gd name="T8" fmla="*/ 16 w 20"/>
                  <a:gd name="T9" fmla="*/ 16 h 24"/>
                </a:gdLst>
                <a:ahLst/>
                <a:cxnLst>
                  <a:cxn ang="0">
                    <a:pos x="T0" y="T1"/>
                  </a:cxn>
                  <a:cxn ang="0">
                    <a:pos x="T2" y="T3"/>
                  </a:cxn>
                  <a:cxn ang="0">
                    <a:pos x="T4" y="T5"/>
                  </a:cxn>
                  <a:cxn ang="0">
                    <a:pos x="T6" y="T7"/>
                  </a:cxn>
                  <a:cxn ang="0">
                    <a:pos x="T8" y="T9"/>
                  </a:cxn>
                </a:cxnLst>
                <a:rect l="0" t="0" r="r" b="b"/>
                <a:pathLst>
                  <a:path w="20" h="24">
                    <a:moveTo>
                      <a:pt x="16" y="16"/>
                    </a:moveTo>
                    <a:cubicBezTo>
                      <a:pt x="20" y="9"/>
                      <a:pt x="18" y="0"/>
                      <a:pt x="18" y="0"/>
                    </a:cubicBezTo>
                    <a:cubicBezTo>
                      <a:pt x="18" y="0"/>
                      <a:pt x="9" y="2"/>
                      <a:pt x="4" y="8"/>
                    </a:cubicBezTo>
                    <a:cubicBezTo>
                      <a:pt x="0" y="15"/>
                      <a:pt x="2" y="24"/>
                      <a:pt x="2" y="24"/>
                    </a:cubicBezTo>
                    <a:cubicBezTo>
                      <a:pt x="2" y="24"/>
                      <a:pt x="11" y="23"/>
                      <a:pt x="16"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39" name="Freeform 169"/>
              <p:cNvSpPr>
                <a:spLocks/>
              </p:cNvSpPr>
              <p:nvPr/>
            </p:nvSpPr>
            <p:spPr bwMode="auto">
              <a:xfrm>
                <a:off x="5334158" y="1662324"/>
                <a:ext cx="18081" cy="23644"/>
              </a:xfrm>
              <a:custGeom>
                <a:avLst/>
                <a:gdLst>
                  <a:gd name="T0" fmla="*/ 1 w 10"/>
                  <a:gd name="T1" fmla="*/ 0 h 14"/>
                  <a:gd name="T2" fmla="*/ 2 w 10"/>
                  <a:gd name="T3" fmla="*/ 8 h 14"/>
                  <a:gd name="T4" fmla="*/ 9 w 10"/>
                  <a:gd name="T5" fmla="*/ 14 h 14"/>
                  <a:gd name="T6" fmla="*/ 8 w 10"/>
                  <a:gd name="T7" fmla="*/ 5 h 14"/>
                  <a:gd name="T8" fmla="*/ 1 w 10"/>
                  <a:gd name="T9" fmla="*/ 0 h 14"/>
                </a:gdLst>
                <a:ahLst/>
                <a:cxnLst>
                  <a:cxn ang="0">
                    <a:pos x="T0" y="T1"/>
                  </a:cxn>
                  <a:cxn ang="0">
                    <a:pos x="T2" y="T3"/>
                  </a:cxn>
                  <a:cxn ang="0">
                    <a:pos x="T4" y="T5"/>
                  </a:cxn>
                  <a:cxn ang="0">
                    <a:pos x="T6" y="T7"/>
                  </a:cxn>
                  <a:cxn ang="0">
                    <a:pos x="T8" y="T9"/>
                  </a:cxn>
                </a:cxnLst>
                <a:rect l="0" t="0" r="r" b="b"/>
                <a:pathLst>
                  <a:path w="10" h="14">
                    <a:moveTo>
                      <a:pt x="1" y="0"/>
                    </a:moveTo>
                    <a:cubicBezTo>
                      <a:pt x="1" y="0"/>
                      <a:pt x="0" y="5"/>
                      <a:pt x="2" y="8"/>
                    </a:cubicBezTo>
                    <a:cubicBezTo>
                      <a:pt x="4" y="12"/>
                      <a:pt x="9" y="14"/>
                      <a:pt x="9" y="14"/>
                    </a:cubicBezTo>
                    <a:cubicBezTo>
                      <a:pt x="9" y="14"/>
                      <a:pt x="10" y="9"/>
                      <a:pt x="8" y="5"/>
                    </a:cubicBezTo>
                    <a:cubicBezTo>
                      <a:pt x="6" y="1"/>
                      <a:pt x="1" y="0"/>
                      <a:pt x="1"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40" name="Freeform 170"/>
              <p:cNvSpPr>
                <a:spLocks/>
              </p:cNvSpPr>
              <p:nvPr/>
            </p:nvSpPr>
            <p:spPr bwMode="auto">
              <a:xfrm>
                <a:off x="5338330" y="1647026"/>
                <a:ext cx="36161" cy="19471"/>
              </a:xfrm>
              <a:custGeom>
                <a:avLst/>
                <a:gdLst>
                  <a:gd name="T0" fmla="*/ 0 w 21"/>
                  <a:gd name="T1" fmla="*/ 7 h 11"/>
                  <a:gd name="T2" fmla="*/ 11 w 21"/>
                  <a:gd name="T3" fmla="*/ 10 h 11"/>
                  <a:gd name="T4" fmla="*/ 21 w 21"/>
                  <a:gd name="T5" fmla="*/ 4 h 11"/>
                  <a:gd name="T6" fmla="*/ 10 w 21"/>
                  <a:gd name="T7" fmla="*/ 1 h 11"/>
                  <a:gd name="T8" fmla="*/ 0 w 21"/>
                  <a:gd name="T9" fmla="*/ 7 h 11"/>
                </a:gdLst>
                <a:ahLst/>
                <a:cxnLst>
                  <a:cxn ang="0">
                    <a:pos x="T0" y="T1"/>
                  </a:cxn>
                  <a:cxn ang="0">
                    <a:pos x="T2" y="T3"/>
                  </a:cxn>
                  <a:cxn ang="0">
                    <a:pos x="T4" y="T5"/>
                  </a:cxn>
                  <a:cxn ang="0">
                    <a:pos x="T6" y="T7"/>
                  </a:cxn>
                  <a:cxn ang="0">
                    <a:pos x="T8" y="T9"/>
                  </a:cxn>
                </a:cxnLst>
                <a:rect l="0" t="0" r="r" b="b"/>
                <a:pathLst>
                  <a:path w="21" h="11">
                    <a:moveTo>
                      <a:pt x="0" y="7"/>
                    </a:moveTo>
                    <a:cubicBezTo>
                      <a:pt x="0" y="7"/>
                      <a:pt x="6" y="11"/>
                      <a:pt x="11" y="10"/>
                    </a:cubicBezTo>
                    <a:cubicBezTo>
                      <a:pt x="17" y="10"/>
                      <a:pt x="21" y="4"/>
                      <a:pt x="21" y="4"/>
                    </a:cubicBezTo>
                    <a:cubicBezTo>
                      <a:pt x="21" y="4"/>
                      <a:pt x="16" y="0"/>
                      <a:pt x="10" y="1"/>
                    </a:cubicBezTo>
                    <a:cubicBezTo>
                      <a:pt x="4" y="2"/>
                      <a:pt x="0" y="7"/>
                      <a:pt x="0" y="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41" name="Freeform 171"/>
              <p:cNvSpPr>
                <a:spLocks/>
              </p:cNvSpPr>
              <p:nvPr/>
            </p:nvSpPr>
            <p:spPr bwMode="auto">
              <a:xfrm>
                <a:off x="5329985" y="1634508"/>
                <a:ext cx="18081" cy="22253"/>
              </a:xfrm>
              <a:custGeom>
                <a:avLst/>
                <a:gdLst>
                  <a:gd name="T0" fmla="*/ 9 w 11"/>
                  <a:gd name="T1" fmla="*/ 8 h 13"/>
                  <a:gd name="T2" fmla="*/ 10 w 11"/>
                  <a:gd name="T3" fmla="*/ 0 h 13"/>
                  <a:gd name="T4" fmla="*/ 3 w 11"/>
                  <a:gd name="T5" fmla="*/ 4 h 13"/>
                  <a:gd name="T6" fmla="*/ 1 w 11"/>
                  <a:gd name="T7" fmla="*/ 13 h 13"/>
                  <a:gd name="T8" fmla="*/ 9 w 11"/>
                  <a:gd name="T9" fmla="*/ 8 h 13"/>
                </a:gdLst>
                <a:ahLst/>
                <a:cxnLst>
                  <a:cxn ang="0">
                    <a:pos x="T0" y="T1"/>
                  </a:cxn>
                  <a:cxn ang="0">
                    <a:pos x="T2" y="T3"/>
                  </a:cxn>
                  <a:cxn ang="0">
                    <a:pos x="T4" y="T5"/>
                  </a:cxn>
                  <a:cxn ang="0">
                    <a:pos x="T6" y="T7"/>
                  </a:cxn>
                  <a:cxn ang="0">
                    <a:pos x="T8" y="T9"/>
                  </a:cxn>
                </a:cxnLst>
                <a:rect l="0" t="0" r="r" b="b"/>
                <a:pathLst>
                  <a:path w="11" h="13">
                    <a:moveTo>
                      <a:pt x="9" y="8"/>
                    </a:moveTo>
                    <a:cubicBezTo>
                      <a:pt x="11" y="5"/>
                      <a:pt x="10" y="0"/>
                      <a:pt x="10" y="0"/>
                    </a:cubicBezTo>
                    <a:cubicBezTo>
                      <a:pt x="10" y="0"/>
                      <a:pt x="5" y="1"/>
                      <a:pt x="3" y="4"/>
                    </a:cubicBezTo>
                    <a:cubicBezTo>
                      <a:pt x="0" y="8"/>
                      <a:pt x="1" y="13"/>
                      <a:pt x="1" y="13"/>
                    </a:cubicBezTo>
                    <a:cubicBezTo>
                      <a:pt x="1" y="13"/>
                      <a:pt x="6" y="12"/>
                      <a:pt x="9" y="8"/>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42" name="Freeform 172"/>
              <p:cNvSpPr>
                <a:spLocks/>
              </p:cNvSpPr>
              <p:nvPr/>
            </p:nvSpPr>
            <p:spPr bwMode="auto">
              <a:xfrm>
                <a:off x="4794527" y="1902933"/>
                <a:ext cx="23644" cy="18081"/>
              </a:xfrm>
              <a:custGeom>
                <a:avLst/>
                <a:gdLst>
                  <a:gd name="T0" fmla="*/ 14 w 14"/>
                  <a:gd name="T1" fmla="*/ 10 h 11"/>
                  <a:gd name="T2" fmla="*/ 9 w 14"/>
                  <a:gd name="T3" fmla="*/ 3 h 11"/>
                  <a:gd name="T4" fmla="*/ 0 w 14"/>
                  <a:gd name="T5" fmla="*/ 1 h 11"/>
                  <a:gd name="T6" fmla="*/ 5 w 14"/>
                  <a:gd name="T7" fmla="*/ 9 h 11"/>
                  <a:gd name="T8" fmla="*/ 14 w 14"/>
                  <a:gd name="T9" fmla="*/ 10 h 11"/>
                </a:gdLst>
                <a:ahLst/>
                <a:cxnLst>
                  <a:cxn ang="0">
                    <a:pos x="T0" y="T1"/>
                  </a:cxn>
                  <a:cxn ang="0">
                    <a:pos x="T2" y="T3"/>
                  </a:cxn>
                  <a:cxn ang="0">
                    <a:pos x="T4" y="T5"/>
                  </a:cxn>
                  <a:cxn ang="0">
                    <a:pos x="T6" y="T7"/>
                  </a:cxn>
                  <a:cxn ang="0">
                    <a:pos x="T8" y="T9"/>
                  </a:cxn>
                </a:cxnLst>
                <a:rect l="0" t="0" r="r" b="b"/>
                <a:pathLst>
                  <a:path w="14" h="11">
                    <a:moveTo>
                      <a:pt x="14" y="10"/>
                    </a:moveTo>
                    <a:cubicBezTo>
                      <a:pt x="14" y="10"/>
                      <a:pt x="13" y="5"/>
                      <a:pt x="9" y="3"/>
                    </a:cubicBezTo>
                    <a:cubicBezTo>
                      <a:pt x="5" y="0"/>
                      <a:pt x="0" y="1"/>
                      <a:pt x="0" y="1"/>
                    </a:cubicBezTo>
                    <a:cubicBezTo>
                      <a:pt x="0" y="1"/>
                      <a:pt x="1" y="6"/>
                      <a:pt x="5" y="9"/>
                    </a:cubicBezTo>
                    <a:cubicBezTo>
                      <a:pt x="9" y="11"/>
                      <a:pt x="14" y="10"/>
                      <a:pt x="14" y="1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43" name="Freeform 173"/>
              <p:cNvSpPr>
                <a:spLocks/>
              </p:cNvSpPr>
              <p:nvPr/>
            </p:nvSpPr>
            <p:spPr bwMode="auto">
              <a:xfrm>
                <a:off x="4795918" y="1879289"/>
                <a:ext cx="29207" cy="25034"/>
              </a:xfrm>
              <a:custGeom>
                <a:avLst/>
                <a:gdLst>
                  <a:gd name="T0" fmla="*/ 6 w 17"/>
                  <a:gd name="T1" fmla="*/ 3 h 15"/>
                  <a:gd name="T2" fmla="*/ 0 w 17"/>
                  <a:gd name="T3" fmla="*/ 13 h 15"/>
                  <a:gd name="T4" fmla="*/ 11 w 17"/>
                  <a:gd name="T5" fmla="*/ 11 h 15"/>
                  <a:gd name="T6" fmla="*/ 17 w 17"/>
                  <a:gd name="T7" fmla="*/ 1 h 15"/>
                  <a:gd name="T8" fmla="*/ 6 w 17"/>
                  <a:gd name="T9" fmla="*/ 3 h 15"/>
                </a:gdLst>
                <a:ahLst/>
                <a:cxnLst>
                  <a:cxn ang="0">
                    <a:pos x="T0" y="T1"/>
                  </a:cxn>
                  <a:cxn ang="0">
                    <a:pos x="T2" y="T3"/>
                  </a:cxn>
                  <a:cxn ang="0">
                    <a:pos x="T4" y="T5"/>
                  </a:cxn>
                  <a:cxn ang="0">
                    <a:pos x="T6" y="T7"/>
                  </a:cxn>
                  <a:cxn ang="0">
                    <a:pos x="T8" y="T9"/>
                  </a:cxn>
                </a:cxnLst>
                <a:rect l="0" t="0" r="r" b="b"/>
                <a:pathLst>
                  <a:path w="17" h="15">
                    <a:moveTo>
                      <a:pt x="6" y="3"/>
                    </a:moveTo>
                    <a:cubicBezTo>
                      <a:pt x="1" y="7"/>
                      <a:pt x="0" y="13"/>
                      <a:pt x="0" y="13"/>
                    </a:cubicBezTo>
                    <a:cubicBezTo>
                      <a:pt x="0" y="13"/>
                      <a:pt x="6" y="15"/>
                      <a:pt x="11" y="11"/>
                    </a:cubicBezTo>
                    <a:cubicBezTo>
                      <a:pt x="16" y="8"/>
                      <a:pt x="17" y="1"/>
                      <a:pt x="17" y="1"/>
                    </a:cubicBezTo>
                    <a:cubicBezTo>
                      <a:pt x="17" y="1"/>
                      <a:pt x="10" y="0"/>
                      <a:pt x="6" y="3"/>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44" name="Freeform 174"/>
              <p:cNvSpPr>
                <a:spLocks/>
              </p:cNvSpPr>
              <p:nvPr/>
            </p:nvSpPr>
            <p:spPr bwMode="auto">
              <a:xfrm>
                <a:off x="4782010" y="1877899"/>
                <a:ext cx="15299" cy="25034"/>
              </a:xfrm>
              <a:custGeom>
                <a:avLst/>
                <a:gdLst>
                  <a:gd name="T0" fmla="*/ 1 w 9"/>
                  <a:gd name="T1" fmla="*/ 7 h 15"/>
                  <a:gd name="T2" fmla="*/ 4 w 9"/>
                  <a:gd name="T3" fmla="*/ 15 h 15"/>
                  <a:gd name="T4" fmla="*/ 8 w 9"/>
                  <a:gd name="T5" fmla="*/ 8 h 15"/>
                  <a:gd name="T6" fmla="*/ 5 w 9"/>
                  <a:gd name="T7" fmla="*/ 0 h 15"/>
                  <a:gd name="T8" fmla="*/ 1 w 9"/>
                  <a:gd name="T9" fmla="*/ 7 h 15"/>
                </a:gdLst>
                <a:ahLst/>
                <a:cxnLst>
                  <a:cxn ang="0">
                    <a:pos x="T0" y="T1"/>
                  </a:cxn>
                  <a:cxn ang="0">
                    <a:pos x="T2" y="T3"/>
                  </a:cxn>
                  <a:cxn ang="0">
                    <a:pos x="T4" y="T5"/>
                  </a:cxn>
                  <a:cxn ang="0">
                    <a:pos x="T6" y="T7"/>
                  </a:cxn>
                  <a:cxn ang="0">
                    <a:pos x="T8" y="T9"/>
                  </a:cxn>
                </a:cxnLst>
                <a:rect l="0" t="0" r="r" b="b"/>
                <a:pathLst>
                  <a:path w="9" h="15">
                    <a:moveTo>
                      <a:pt x="1" y="7"/>
                    </a:moveTo>
                    <a:cubicBezTo>
                      <a:pt x="0" y="11"/>
                      <a:pt x="4" y="15"/>
                      <a:pt x="4" y="15"/>
                    </a:cubicBezTo>
                    <a:cubicBezTo>
                      <a:pt x="4" y="15"/>
                      <a:pt x="8" y="12"/>
                      <a:pt x="8" y="8"/>
                    </a:cubicBezTo>
                    <a:cubicBezTo>
                      <a:pt x="9" y="3"/>
                      <a:pt x="5" y="0"/>
                      <a:pt x="5" y="0"/>
                    </a:cubicBezTo>
                    <a:cubicBezTo>
                      <a:pt x="5" y="0"/>
                      <a:pt x="1" y="3"/>
                      <a:pt x="1" y="7"/>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45" name="Freeform 175"/>
              <p:cNvSpPr>
                <a:spLocks/>
              </p:cNvSpPr>
              <p:nvPr/>
            </p:nvSpPr>
            <p:spPr bwMode="auto">
              <a:xfrm>
                <a:off x="5542778" y="1541325"/>
                <a:ext cx="31989" cy="50069"/>
              </a:xfrm>
              <a:custGeom>
                <a:avLst/>
                <a:gdLst>
                  <a:gd name="T0" fmla="*/ 16 w 19"/>
                  <a:gd name="T1" fmla="*/ 17 h 29"/>
                  <a:gd name="T2" fmla="*/ 15 w 19"/>
                  <a:gd name="T3" fmla="*/ 0 h 29"/>
                  <a:gd name="T4" fmla="*/ 3 w 19"/>
                  <a:gd name="T5" fmla="*/ 12 h 29"/>
                  <a:gd name="T6" fmla="*/ 4 w 19"/>
                  <a:gd name="T7" fmla="*/ 29 h 29"/>
                  <a:gd name="T8" fmla="*/ 16 w 19"/>
                  <a:gd name="T9" fmla="*/ 17 h 29"/>
                </a:gdLst>
                <a:ahLst/>
                <a:cxnLst>
                  <a:cxn ang="0">
                    <a:pos x="T0" y="T1"/>
                  </a:cxn>
                  <a:cxn ang="0">
                    <a:pos x="T2" y="T3"/>
                  </a:cxn>
                  <a:cxn ang="0">
                    <a:pos x="T4" y="T5"/>
                  </a:cxn>
                  <a:cxn ang="0">
                    <a:pos x="T6" y="T7"/>
                  </a:cxn>
                  <a:cxn ang="0">
                    <a:pos x="T8" y="T9"/>
                  </a:cxn>
                </a:cxnLst>
                <a:rect l="0" t="0" r="r" b="b"/>
                <a:pathLst>
                  <a:path w="19" h="29">
                    <a:moveTo>
                      <a:pt x="16" y="17"/>
                    </a:moveTo>
                    <a:cubicBezTo>
                      <a:pt x="19" y="9"/>
                      <a:pt x="15" y="0"/>
                      <a:pt x="15" y="0"/>
                    </a:cubicBezTo>
                    <a:cubicBezTo>
                      <a:pt x="15" y="0"/>
                      <a:pt x="6" y="4"/>
                      <a:pt x="3" y="12"/>
                    </a:cubicBezTo>
                    <a:cubicBezTo>
                      <a:pt x="0" y="20"/>
                      <a:pt x="4" y="29"/>
                      <a:pt x="4" y="29"/>
                    </a:cubicBezTo>
                    <a:cubicBezTo>
                      <a:pt x="4" y="29"/>
                      <a:pt x="13" y="25"/>
                      <a:pt x="16" y="1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46" name="Freeform 176"/>
              <p:cNvSpPr>
                <a:spLocks/>
              </p:cNvSpPr>
              <p:nvPr/>
            </p:nvSpPr>
            <p:spPr bwMode="auto">
              <a:xfrm>
                <a:off x="5509399" y="1539933"/>
                <a:ext cx="25034" cy="52850"/>
              </a:xfrm>
              <a:custGeom>
                <a:avLst/>
                <a:gdLst>
                  <a:gd name="T0" fmla="*/ 9 w 15"/>
                  <a:gd name="T1" fmla="*/ 31 h 31"/>
                  <a:gd name="T2" fmla="*/ 15 w 15"/>
                  <a:gd name="T3" fmla="*/ 15 h 31"/>
                  <a:gd name="T4" fmla="*/ 7 w 15"/>
                  <a:gd name="T5" fmla="*/ 0 h 31"/>
                  <a:gd name="T6" fmla="*/ 1 w 15"/>
                  <a:gd name="T7" fmla="*/ 16 h 31"/>
                  <a:gd name="T8" fmla="*/ 9 w 15"/>
                  <a:gd name="T9" fmla="*/ 31 h 31"/>
                </a:gdLst>
                <a:ahLst/>
                <a:cxnLst>
                  <a:cxn ang="0">
                    <a:pos x="T0" y="T1"/>
                  </a:cxn>
                  <a:cxn ang="0">
                    <a:pos x="T2" y="T3"/>
                  </a:cxn>
                  <a:cxn ang="0">
                    <a:pos x="T4" y="T5"/>
                  </a:cxn>
                  <a:cxn ang="0">
                    <a:pos x="T6" y="T7"/>
                  </a:cxn>
                  <a:cxn ang="0">
                    <a:pos x="T8" y="T9"/>
                  </a:cxn>
                </a:cxnLst>
                <a:rect l="0" t="0" r="r" b="b"/>
                <a:pathLst>
                  <a:path w="15" h="31">
                    <a:moveTo>
                      <a:pt x="9" y="31"/>
                    </a:moveTo>
                    <a:cubicBezTo>
                      <a:pt x="9" y="31"/>
                      <a:pt x="15" y="24"/>
                      <a:pt x="15" y="15"/>
                    </a:cubicBezTo>
                    <a:cubicBezTo>
                      <a:pt x="14" y="7"/>
                      <a:pt x="7" y="0"/>
                      <a:pt x="7" y="0"/>
                    </a:cubicBezTo>
                    <a:cubicBezTo>
                      <a:pt x="7" y="0"/>
                      <a:pt x="0" y="7"/>
                      <a:pt x="1" y="16"/>
                    </a:cubicBezTo>
                    <a:cubicBezTo>
                      <a:pt x="1" y="24"/>
                      <a:pt x="9" y="31"/>
                      <a:pt x="9" y="3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47" name="Freeform 177"/>
              <p:cNvSpPr>
                <a:spLocks/>
              </p:cNvSpPr>
              <p:nvPr/>
            </p:nvSpPr>
            <p:spPr bwMode="auto">
              <a:xfrm>
                <a:off x="5467675" y="1556623"/>
                <a:ext cx="34770" cy="47287"/>
              </a:xfrm>
              <a:custGeom>
                <a:avLst/>
                <a:gdLst>
                  <a:gd name="T0" fmla="*/ 17 w 20"/>
                  <a:gd name="T1" fmla="*/ 28 h 28"/>
                  <a:gd name="T2" fmla="*/ 17 w 20"/>
                  <a:gd name="T3" fmla="*/ 11 h 28"/>
                  <a:gd name="T4" fmla="*/ 4 w 20"/>
                  <a:gd name="T5" fmla="*/ 0 h 28"/>
                  <a:gd name="T6" fmla="*/ 4 w 20"/>
                  <a:gd name="T7" fmla="*/ 17 h 28"/>
                  <a:gd name="T8" fmla="*/ 17 w 20"/>
                  <a:gd name="T9" fmla="*/ 28 h 28"/>
                </a:gdLst>
                <a:ahLst/>
                <a:cxnLst>
                  <a:cxn ang="0">
                    <a:pos x="T0" y="T1"/>
                  </a:cxn>
                  <a:cxn ang="0">
                    <a:pos x="T2" y="T3"/>
                  </a:cxn>
                  <a:cxn ang="0">
                    <a:pos x="T4" y="T5"/>
                  </a:cxn>
                  <a:cxn ang="0">
                    <a:pos x="T6" y="T7"/>
                  </a:cxn>
                  <a:cxn ang="0">
                    <a:pos x="T8" y="T9"/>
                  </a:cxn>
                </a:cxnLst>
                <a:rect l="0" t="0" r="r" b="b"/>
                <a:pathLst>
                  <a:path w="20" h="28">
                    <a:moveTo>
                      <a:pt x="17" y="28"/>
                    </a:moveTo>
                    <a:cubicBezTo>
                      <a:pt x="17" y="28"/>
                      <a:pt x="20" y="19"/>
                      <a:pt x="17" y="11"/>
                    </a:cubicBezTo>
                    <a:cubicBezTo>
                      <a:pt x="13" y="3"/>
                      <a:pt x="4" y="0"/>
                      <a:pt x="4" y="0"/>
                    </a:cubicBezTo>
                    <a:cubicBezTo>
                      <a:pt x="4" y="0"/>
                      <a:pt x="0" y="9"/>
                      <a:pt x="4" y="17"/>
                    </a:cubicBezTo>
                    <a:cubicBezTo>
                      <a:pt x="7" y="24"/>
                      <a:pt x="17" y="28"/>
                      <a:pt x="17" y="28"/>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48" name="Freeform 178"/>
              <p:cNvSpPr>
                <a:spLocks/>
              </p:cNvSpPr>
              <p:nvPr/>
            </p:nvSpPr>
            <p:spPr bwMode="auto">
              <a:xfrm>
                <a:off x="3275772" y="2245070"/>
                <a:ext cx="23644" cy="50069"/>
              </a:xfrm>
              <a:custGeom>
                <a:avLst/>
                <a:gdLst>
                  <a:gd name="T0" fmla="*/ 13 w 14"/>
                  <a:gd name="T1" fmla="*/ 15 h 29"/>
                  <a:gd name="T2" fmla="*/ 8 w 14"/>
                  <a:gd name="T3" fmla="*/ 0 h 29"/>
                  <a:gd name="T4" fmla="*/ 0 w 14"/>
                  <a:gd name="T5" fmla="*/ 14 h 29"/>
                  <a:gd name="T6" fmla="*/ 6 w 14"/>
                  <a:gd name="T7" fmla="*/ 29 h 29"/>
                  <a:gd name="T8" fmla="*/ 13 w 14"/>
                  <a:gd name="T9" fmla="*/ 15 h 29"/>
                </a:gdLst>
                <a:ahLst/>
                <a:cxnLst>
                  <a:cxn ang="0">
                    <a:pos x="T0" y="T1"/>
                  </a:cxn>
                  <a:cxn ang="0">
                    <a:pos x="T2" y="T3"/>
                  </a:cxn>
                  <a:cxn ang="0">
                    <a:pos x="T4" y="T5"/>
                  </a:cxn>
                  <a:cxn ang="0">
                    <a:pos x="T6" y="T7"/>
                  </a:cxn>
                  <a:cxn ang="0">
                    <a:pos x="T8" y="T9"/>
                  </a:cxn>
                </a:cxnLst>
                <a:rect l="0" t="0" r="r" b="b"/>
                <a:pathLst>
                  <a:path w="14" h="29">
                    <a:moveTo>
                      <a:pt x="13" y="15"/>
                    </a:moveTo>
                    <a:cubicBezTo>
                      <a:pt x="14" y="7"/>
                      <a:pt x="8" y="0"/>
                      <a:pt x="8" y="0"/>
                    </a:cubicBezTo>
                    <a:cubicBezTo>
                      <a:pt x="8" y="0"/>
                      <a:pt x="1" y="6"/>
                      <a:pt x="0" y="14"/>
                    </a:cubicBezTo>
                    <a:cubicBezTo>
                      <a:pt x="0" y="22"/>
                      <a:pt x="6" y="29"/>
                      <a:pt x="6" y="29"/>
                    </a:cubicBezTo>
                    <a:cubicBezTo>
                      <a:pt x="6" y="29"/>
                      <a:pt x="13" y="23"/>
                      <a:pt x="13" y="15"/>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49" name="Freeform 179"/>
              <p:cNvSpPr>
                <a:spLocks/>
              </p:cNvSpPr>
              <p:nvPr/>
            </p:nvSpPr>
            <p:spPr bwMode="auto">
              <a:xfrm>
                <a:off x="3304978" y="2236725"/>
                <a:ext cx="30598" cy="45897"/>
              </a:xfrm>
              <a:custGeom>
                <a:avLst/>
                <a:gdLst>
                  <a:gd name="T0" fmla="*/ 14 w 18"/>
                  <a:gd name="T1" fmla="*/ 27 h 27"/>
                  <a:gd name="T2" fmla="*/ 15 w 18"/>
                  <a:gd name="T3" fmla="*/ 11 h 27"/>
                  <a:gd name="T4" fmla="*/ 4 w 18"/>
                  <a:gd name="T5" fmla="*/ 0 h 27"/>
                  <a:gd name="T6" fmla="*/ 3 w 18"/>
                  <a:gd name="T7" fmla="*/ 16 h 27"/>
                  <a:gd name="T8" fmla="*/ 14 w 18"/>
                  <a:gd name="T9" fmla="*/ 27 h 27"/>
                </a:gdLst>
                <a:ahLst/>
                <a:cxnLst>
                  <a:cxn ang="0">
                    <a:pos x="T0" y="T1"/>
                  </a:cxn>
                  <a:cxn ang="0">
                    <a:pos x="T2" y="T3"/>
                  </a:cxn>
                  <a:cxn ang="0">
                    <a:pos x="T4" y="T5"/>
                  </a:cxn>
                  <a:cxn ang="0">
                    <a:pos x="T6" y="T7"/>
                  </a:cxn>
                  <a:cxn ang="0">
                    <a:pos x="T8" y="T9"/>
                  </a:cxn>
                </a:cxnLst>
                <a:rect l="0" t="0" r="r" b="b"/>
                <a:pathLst>
                  <a:path w="18" h="27">
                    <a:moveTo>
                      <a:pt x="14" y="27"/>
                    </a:moveTo>
                    <a:cubicBezTo>
                      <a:pt x="14" y="27"/>
                      <a:pt x="18" y="19"/>
                      <a:pt x="15" y="11"/>
                    </a:cubicBezTo>
                    <a:cubicBezTo>
                      <a:pt x="12" y="4"/>
                      <a:pt x="4" y="0"/>
                      <a:pt x="4" y="0"/>
                    </a:cubicBezTo>
                    <a:cubicBezTo>
                      <a:pt x="4" y="0"/>
                      <a:pt x="0" y="8"/>
                      <a:pt x="3" y="16"/>
                    </a:cubicBezTo>
                    <a:cubicBezTo>
                      <a:pt x="6" y="23"/>
                      <a:pt x="14" y="27"/>
                      <a:pt x="14" y="27"/>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50" name="Freeform 180"/>
              <p:cNvSpPr>
                <a:spLocks/>
              </p:cNvSpPr>
              <p:nvPr/>
            </p:nvSpPr>
            <p:spPr bwMode="auto">
              <a:xfrm>
                <a:off x="3331404" y="2218645"/>
                <a:ext cx="34770" cy="37552"/>
              </a:xfrm>
              <a:custGeom>
                <a:avLst/>
                <a:gdLst>
                  <a:gd name="T0" fmla="*/ 0 w 20"/>
                  <a:gd name="T1" fmla="*/ 0 h 22"/>
                  <a:gd name="T2" fmla="*/ 5 w 20"/>
                  <a:gd name="T3" fmla="*/ 15 h 22"/>
                  <a:gd name="T4" fmla="*/ 20 w 20"/>
                  <a:gd name="T5" fmla="*/ 22 h 22"/>
                  <a:gd name="T6" fmla="*/ 15 w 20"/>
                  <a:gd name="T7" fmla="*/ 7 h 22"/>
                  <a:gd name="T8" fmla="*/ 0 w 20"/>
                  <a:gd name="T9" fmla="*/ 0 h 22"/>
                </a:gdLst>
                <a:ahLst/>
                <a:cxnLst>
                  <a:cxn ang="0">
                    <a:pos x="T0" y="T1"/>
                  </a:cxn>
                  <a:cxn ang="0">
                    <a:pos x="T2" y="T3"/>
                  </a:cxn>
                  <a:cxn ang="0">
                    <a:pos x="T4" y="T5"/>
                  </a:cxn>
                  <a:cxn ang="0">
                    <a:pos x="T6" y="T7"/>
                  </a:cxn>
                  <a:cxn ang="0">
                    <a:pos x="T8" y="T9"/>
                  </a:cxn>
                </a:cxnLst>
                <a:rect l="0" t="0" r="r" b="b"/>
                <a:pathLst>
                  <a:path w="20" h="22">
                    <a:moveTo>
                      <a:pt x="0" y="0"/>
                    </a:moveTo>
                    <a:cubicBezTo>
                      <a:pt x="0" y="0"/>
                      <a:pt x="0" y="10"/>
                      <a:pt x="5" y="15"/>
                    </a:cubicBezTo>
                    <a:cubicBezTo>
                      <a:pt x="11" y="21"/>
                      <a:pt x="20" y="22"/>
                      <a:pt x="20" y="22"/>
                    </a:cubicBezTo>
                    <a:cubicBezTo>
                      <a:pt x="20" y="22"/>
                      <a:pt x="20" y="13"/>
                      <a:pt x="15" y="7"/>
                    </a:cubicBezTo>
                    <a:cubicBezTo>
                      <a:pt x="10" y="1"/>
                      <a:pt x="0" y="0"/>
                      <a:pt x="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51" name="Freeform 181"/>
              <p:cNvSpPr>
                <a:spLocks/>
              </p:cNvSpPr>
              <p:nvPr/>
            </p:nvSpPr>
            <p:spPr bwMode="auto">
              <a:xfrm>
                <a:off x="3117221" y="1826439"/>
                <a:ext cx="34770" cy="34770"/>
              </a:xfrm>
              <a:custGeom>
                <a:avLst/>
                <a:gdLst>
                  <a:gd name="T0" fmla="*/ 20 w 21"/>
                  <a:gd name="T1" fmla="*/ 0 h 21"/>
                  <a:gd name="T2" fmla="*/ 6 w 21"/>
                  <a:gd name="T3" fmla="*/ 5 h 21"/>
                  <a:gd name="T4" fmla="*/ 0 w 21"/>
                  <a:gd name="T5" fmla="*/ 21 h 21"/>
                  <a:gd name="T6" fmla="*/ 15 w 21"/>
                  <a:gd name="T7" fmla="*/ 15 h 21"/>
                  <a:gd name="T8" fmla="*/ 20 w 21"/>
                  <a:gd name="T9" fmla="*/ 0 h 21"/>
                </a:gdLst>
                <a:ahLst/>
                <a:cxnLst>
                  <a:cxn ang="0">
                    <a:pos x="T0" y="T1"/>
                  </a:cxn>
                  <a:cxn ang="0">
                    <a:pos x="T2" y="T3"/>
                  </a:cxn>
                  <a:cxn ang="0">
                    <a:pos x="T4" y="T5"/>
                  </a:cxn>
                  <a:cxn ang="0">
                    <a:pos x="T6" y="T7"/>
                  </a:cxn>
                  <a:cxn ang="0">
                    <a:pos x="T8" y="T9"/>
                  </a:cxn>
                </a:cxnLst>
                <a:rect l="0" t="0" r="r" b="b"/>
                <a:pathLst>
                  <a:path w="21" h="21">
                    <a:moveTo>
                      <a:pt x="20" y="0"/>
                    </a:moveTo>
                    <a:cubicBezTo>
                      <a:pt x="20" y="0"/>
                      <a:pt x="11" y="0"/>
                      <a:pt x="6" y="5"/>
                    </a:cubicBezTo>
                    <a:cubicBezTo>
                      <a:pt x="0" y="11"/>
                      <a:pt x="0" y="21"/>
                      <a:pt x="0" y="21"/>
                    </a:cubicBezTo>
                    <a:cubicBezTo>
                      <a:pt x="0" y="21"/>
                      <a:pt x="10" y="20"/>
                      <a:pt x="15" y="15"/>
                    </a:cubicBezTo>
                    <a:cubicBezTo>
                      <a:pt x="21" y="9"/>
                      <a:pt x="20" y="0"/>
                      <a:pt x="2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52" name="Freeform 182"/>
              <p:cNvSpPr>
                <a:spLocks/>
              </p:cNvSpPr>
              <p:nvPr/>
            </p:nvSpPr>
            <p:spPr bwMode="auto">
              <a:xfrm>
                <a:off x="3088013" y="1805577"/>
                <a:ext cx="29207" cy="47287"/>
              </a:xfrm>
              <a:custGeom>
                <a:avLst/>
                <a:gdLst>
                  <a:gd name="T0" fmla="*/ 15 w 17"/>
                  <a:gd name="T1" fmla="*/ 16 h 28"/>
                  <a:gd name="T2" fmla="*/ 13 w 17"/>
                  <a:gd name="T3" fmla="*/ 0 h 28"/>
                  <a:gd name="T4" fmla="*/ 2 w 17"/>
                  <a:gd name="T5" fmla="*/ 12 h 28"/>
                  <a:gd name="T6" fmla="*/ 4 w 17"/>
                  <a:gd name="T7" fmla="*/ 28 h 28"/>
                  <a:gd name="T8" fmla="*/ 15 w 17"/>
                  <a:gd name="T9" fmla="*/ 16 h 28"/>
                </a:gdLst>
                <a:ahLst/>
                <a:cxnLst>
                  <a:cxn ang="0">
                    <a:pos x="T0" y="T1"/>
                  </a:cxn>
                  <a:cxn ang="0">
                    <a:pos x="T2" y="T3"/>
                  </a:cxn>
                  <a:cxn ang="0">
                    <a:pos x="T4" y="T5"/>
                  </a:cxn>
                  <a:cxn ang="0">
                    <a:pos x="T6" y="T7"/>
                  </a:cxn>
                  <a:cxn ang="0">
                    <a:pos x="T8" y="T9"/>
                  </a:cxn>
                </a:cxnLst>
                <a:rect l="0" t="0" r="r" b="b"/>
                <a:pathLst>
                  <a:path w="17" h="28">
                    <a:moveTo>
                      <a:pt x="15" y="16"/>
                    </a:moveTo>
                    <a:cubicBezTo>
                      <a:pt x="17" y="9"/>
                      <a:pt x="13" y="0"/>
                      <a:pt x="13" y="0"/>
                    </a:cubicBezTo>
                    <a:cubicBezTo>
                      <a:pt x="13" y="0"/>
                      <a:pt x="5" y="4"/>
                      <a:pt x="2" y="12"/>
                    </a:cubicBezTo>
                    <a:cubicBezTo>
                      <a:pt x="0" y="19"/>
                      <a:pt x="4" y="28"/>
                      <a:pt x="4" y="28"/>
                    </a:cubicBezTo>
                    <a:cubicBezTo>
                      <a:pt x="4" y="28"/>
                      <a:pt x="12" y="24"/>
                      <a:pt x="15" y="1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53" name="Freeform 183"/>
              <p:cNvSpPr>
                <a:spLocks/>
              </p:cNvSpPr>
              <p:nvPr/>
            </p:nvSpPr>
            <p:spPr bwMode="auto">
              <a:xfrm>
                <a:off x="3053244" y="1804186"/>
                <a:ext cx="23644" cy="48678"/>
              </a:xfrm>
              <a:custGeom>
                <a:avLst/>
                <a:gdLst>
                  <a:gd name="T0" fmla="*/ 7 w 14"/>
                  <a:gd name="T1" fmla="*/ 29 h 29"/>
                  <a:gd name="T2" fmla="*/ 13 w 14"/>
                  <a:gd name="T3" fmla="*/ 14 h 29"/>
                  <a:gd name="T4" fmla="*/ 6 w 14"/>
                  <a:gd name="T5" fmla="*/ 0 h 29"/>
                  <a:gd name="T6" fmla="*/ 0 w 14"/>
                  <a:gd name="T7" fmla="*/ 14 h 29"/>
                  <a:gd name="T8" fmla="*/ 7 w 14"/>
                  <a:gd name="T9" fmla="*/ 29 h 29"/>
                </a:gdLst>
                <a:ahLst/>
                <a:cxnLst>
                  <a:cxn ang="0">
                    <a:pos x="T0" y="T1"/>
                  </a:cxn>
                  <a:cxn ang="0">
                    <a:pos x="T2" y="T3"/>
                  </a:cxn>
                  <a:cxn ang="0">
                    <a:pos x="T4" y="T5"/>
                  </a:cxn>
                  <a:cxn ang="0">
                    <a:pos x="T6" y="T7"/>
                  </a:cxn>
                  <a:cxn ang="0">
                    <a:pos x="T8" y="T9"/>
                  </a:cxn>
                </a:cxnLst>
                <a:rect l="0" t="0" r="r" b="b"/>
                <a:pathLst>
                  <a:path w="14" h="29">
                    <a:moveTo>
                      <a:pt x="7" y="29"/>
                    </a:moveTo>
                    <a:cubicBezTo>
                      <a:pt x="7" y="29"/>
                      <a:pt x="14" y="22"/>
                      <a:pt x="13" y="14"/>
                    </a:cubicBezTo>
                    <a:cubicBezTo>
                      <a:pt x="13" y="6"/>
                      <a:pt x="6" y="0"/>
                      <a:pt x="6" y="0"/>
                    </a:cubicBezTo>
                    <a:cubicBezTo>
                      <a:pt x="6" y="0"/>
                      <a:pt x="0" y="6"/>
                      <a:pt x="0" y="14"/>
                    </a:cubicBezTo>
                    <a:cubicBezTo>
                      <a:pt x="1" y="22"/>
                      <a:pt x="7" y="29"/>
                      <a:pt x="7" y="2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54" name="Freeform 184"/>
              <p:cNvSpPr>
                <a:spLocks/>
              </p:cNvSpPr>
              <p:nvPr/>
            </p:nvSpPr>
            <p:spPr bwMode="auto">
              <a:xfrm>
                <a:off x="3165898" y="2786092"/>
                <a:ext cx="34770" cy="40334"/>
              </a:xfrm>
              <a:custGeom>
                <a:avLst/>
                <a:gdLst>
                  <a:gd name="T0" fmla="*/ 15 w 20"/>
                  <a:gd name="T1" fmla="*/ 16 h 24"/>
                  <a:gd name="T2" fmla="*/ 18 w 20"/>
                  <a:gd name="T3" fmla="*/ 0 h 24"/>
                  <a:gd name="T4" fmla="*/ 4 w 20"/>
                  <a:gd name="T5" fmla="*/ 9 h 24"/>
                  <a:gd name="T6" fmla="*/ 2 w 20"/>
                  <a:gd name="T7" fmla="*/ 24 h 24"/>
                  <a:gd name="T8" fmla="*/ 15 w 20"/>
                  <a:gd name="T9" fmla="*/ 16 h 24"/>
                </a:gdLst>
                <a:ahLst/>
                <a:cxnLst>
                  <a:cxn ang="0">
                    <a:pos x="T0" y="T1"/>
                  </a:cxn>
                  <a:cxn ang="0">
                    <a:pos x="T2" y="T3"/>
                  </a:cxn>
                  <a:cxn ang="0">
                    <a:pos x="T4" y="T5"/>
                  </a:cxn>
                  <a:cxn ang="0">
                    <a:pos x="T6" y="T7"/>
                  </a:cxn>
                  <a:cxn ang="0">
                    <a:pos x="T8" y="T9"/>
                  </a:cxn>
                </a:cxnLst>
                <a:rect l="0" t="0" r="r" b="b"/>
                <a:pathLst>
                  <a:path w="20" h="24">
                    <a:moveTo>
                      <a:pt x="15" y="16"/>
                    </a:moveTo>
                    <a:cubicBezTo>
                      <a:pt x="20" y="9"/>
                      <a:pt x="18" y="0"/>
                      <a:pt x="18" y="0"/>
                    </a:cubicBezTo>
                    <a:cubicBezTo>
                      <a:pt x="18" y="0"/>
                      <a:pt x="9" y="2"/>
                      <a:pt x="4" y="9"/>
                    </a:cubicBezTo>
                    <a:cubicBezTo>
                      <a:pt x="0" y="15"/>
                      <a:pt x="2" y="24"/>
                      <a:pt x="2" y="24"/>
                    </a:cubicBezTo>
                    <a:cubicBezTo>
                      <a:pt x="2" y="24"/>
                      <a:pt x="11" y="23"/>
                      <a:pt x="15" y="1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55" name="Freeform 185"/>
              <p:cNvSpPr>
                <a:spLocks/>
              </p:cNvSpPr>
              <p:nvPr/>
            </p:nvSpPr>
            <p:spPr bwMode="auto">
              <a:xfrm>
                <a:off x="3135301" y="2773575"/>
                <a:ext cx="27816" cy="50069"/>
              </a:xfrm>
              <a:custGeom>
                <a:avLst/>
                <a:gdLst>
                  <a:gd name="T0" fmla="*/ 15 w 16"/>
                  <a:gd name="T1" fmla="*/ 16 h 29"/>
                  <a:gd name="T2" fmla="*/ 11 w 16"/>
                  <a:gd name="T3" fmla="*/ 0 h 29"/>
                  <a:gd name="T4" fmla="*/ 2 w 16"/>
                  <a:gd name="T5" fmla="*/ 14 h 29"/>
                  <a:gd name="T6" fmla="*/ 6 w 16"/>
                  <a:gd name="T7" fmla="*/ 29 h 29"/>
                  <a:gd name="T8" fmla="*/ 15 w 16"/>
                  <a:gd name="T9" fmla="*/ 16 h 29"/>
                </a:gdLst>
                <a:ahLst/>
                <a:cxnLst>
                  <a:cxn ang="0">
                    <a:pos x="T0" y="T1"/>
                  </a:cxn>
                  <a:cxn ang="0">
                    <a:pos x="T2" y="T3"/>
                  </a:cxn>
                  <a:cxn ang="0">
                    <a:pos x="T4" y="T5"/>
                  </a:cxn>
                  <a:cxn ang="0">
                    <a:pos x="T6" y="T7"/>
                  </a:cxn>
                  <a:cxn ang="0">
                    <a:pos x="T8" y="T9"/>
                  </a:cxn>
                </a:cxnLst>
                <a:rect l="0" t="0" r="r" b="b"/>
                <a:pathLst>
                  <a:path w="16" h="29">
                    <a:moveTo>
                      <a:pt x="15" y="16"/>
                    </a:moveTo>
                    <a:cubicBezTo>
                      <a:pt x="16" y="8"/>
                      <a:pt x="11" y="0"/>
                      <a:pt x="11" y="0"/>
                    </a:cubicBezTo>
                    <a:cubicBezTo>
                      <a:pt x="11" y="0"/>
                      <a:pt x="3" y="6"/>
                      <a:pt x="2" y="14"/>
                    </a:cubicBezTo>
                    <a:cubicBezTo>
                      <a:pt x="0" y="21"/>
                      <a:pt x="6" y="29"/>
                      <a:pt x="6" y="29"/>
                    </a:cubicBezTo>
                    <a:cubicBezTo>
                      <a:pt x="6" y="29"/>
                      <a:pt x="13" y="24"/>
                      <a:pt x="15" y="1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56" name="Freeform 186"/>
              <p:cNvSpPr>
                <a:spLocks/>
              </p:cNvSpPr>
              <p:nvPr/>
            </p:nvSpPr>
            <p:spPr bwMode="auto">
              <a:xfrm>
                <a:off x="3097749" y="2779138"/>
                <a:ext cx="29207" cy="50069"/>
              </a:xfrm>
              <a:custGeom>
                <a:avLst/>
                <a:gdLst>
                  <a:gd name="T0" fmla="*/ 11 w 17"/>
                  <a:gd name="T1" fmla="*/ 29 h 29"/>
                  <a:gd name="T2" fmla="*/ 15 w 17"/>
                  <a:gd name="T3" fmla="*/ 13 h 29"/>
                  <a:gd name="T4" fmla="*/ 6 w 17"/>
                  <a:gd name="T5" fmla="*/ 0 h 29"/>
                  <a:gd name="T6" fmla="*/ 2 w 17"/>
                  <a:gd name="T7" fmla="*/ 16 h 29"/>
                  <a:gd name="T8" fmla="*/ 11 w 17"/>
                  <a:gd name="T9" fmla="*/ 29 h 29"/>
                </a:gdLst>
                <a:ahLst/>
                <a:cxnLst>
                  <a:cxn ang="0">
                    <a:pos x="T0" y="T1"/>
                  </a:cxn>
                  <a:cxn ang="0">
                    <a:pos x="T2" y="T3"/>
                  </a:cxn>
                  <a:cxn ang="0">
                    <a:pos x="T4" y="T5"/>
                  </a:cxn>
                  <a:cxn ang="0">
                    <a:pos x="T6" y="T7"/>
                  </a:cxn>
                  <a:cxn ang="0">
                    <a:pos x="T8" y="T9"/>
                  </a:cxn>
                </a:cxnLst>
                <a:rect l="0" t="0" r="r" b="b"/>
                <a:pathLst>
                  <a:path w="17" h="29">
                    <a:moveTo>
                      <a:pt x="11" y="29"/>
                    </a:moveTo>
                    <a:cubicBezTo>
                      <a:pt x="11" y="29"/>
                      <a:pt x="17" y="21"/>
                      <a:pt x="15" y="13"/>
                    </a:cubicBezTo>
                    <a:cubicBezTo>
                      <a:pt x="13" y="5"/>
                      <a:pt x="6" y="0"/>
                      <a:pt x="6" y="0"/>
                    </a:cubicBezTo>
                    <a:cubicBezTo>
                      <a:pt x="6" y="0"/>
                      <a:pt x="0" y="8"/>
                      <a:pt x="2" y="16"/>
                    </a:cubicBezTo>
                    <a:cubicBezTo>
                      <a:pt x="4" y="24"/>
                      <a:pt x="11" y="29"/>
                      <a:pt x="11" y="29"/>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57" name="Freeform 187"/>
              <p:cNvSpPr>
                <a:spLocks/>
              </p:cNvSpPr>
              <p:nvPr/>
            </p:nvSpPr>
            <p:spPr bwMode="auto">
              <a:xfrm>
                <a:off x="5204813" y="2064266"/>
                <a:ext cx="43115" cy="33379"/>
              </a:xfrm>
              <a:custGeom>
                <a:avLst/>
                <a:gdLst>
                  <a:gd name="T0" fmla="*/ 9 w 25"/>
                  <a:gd name="T1" fmla="*/ 4 h 19"/>
                  <a:gd name="T2" fmla="*/ 0 w 25"/>
                  <a:gd name="T3" fmla="*/ 17 h 19"/>
                  <a:gd name="T4" fmla="*/ 16 w 25"/>
                  <a:gd name="T5" fmla="*/ 15 h 19"/>
                  <a:gd name="T6" fmla="*/ 25 w 25"/>
                  <a:gd name="T7" fmla="*/ 2 h 19"/>
                  <a:gd name="T8" fmla="*/ 9 w 25"/>
                  <a:gd name="T9" fmla="*/ 4 h 19"/>
                </a:gdLst>
                <a:ahLst/>
                <a:cxnLst>
                  <a:cxn ang="0">
                    <a:pos x="T0" y="T1"/>
                  </a:cxn>
                  <a:cxn ang="0">
                    <a:pos x="T2" y="T3"/>
                  </a:cxn>
                  <a:cxn ang="0">
                    <a:pos x="T4" y="T5"/>
                  </a:cxn>
                  <a:cxn ang="0">
                    <a:pos x="T6" y="T7"/>
                  </a:cxn>
                  <a:cxn ang="0">
                    <a:pos x="T8" y="T9"/>
                  </a:cxn>
                </a:cxnLst>
                <a:rect l="0" t="0" r="r" b="b"/>
                <a:pathLst>
                  <a:path w="25" h="19">
                    <a:moveTo>
                      <a:pt x="9" y="4"/>
                    </a:moveTo>
                    <a:cubicBezTo>
                      <a:pt x="2" y="8"/>
                      <a:pt x="0" y="17"/>
                      <a:pt x="0" y="17"/>
                    </a:cubicBezTo>
                    <a:cubicBezTo>
                      <a:pt x="0" y="17"/>
                      <a:pt x="9" y="19"/>
                      <a:pt x="16" y="15"/>
                    </a:cubicBezTo>
                    <a:cubicBezTo>
                      <a:pt x="23" y="11"/>
                      <a:pt x="25" y="2"/>
                      <a:pt x="25" y="2"/>
                    </a:cubicBezTo>
                    <a:cubicBezTo>
                      <a:pt x="25" y="2"/>
                      <a:pt x="16" y="0"/>
                      <a:pt x="9" y="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58" name="Freeform 188"/>
              <p:cNvSpPr>
                <a:spLocks/>
              </p:cNvSpPr>
              <p:nvPr/>
            </p:nvSpPr>
            <p:spPr bwMode="auto">
              <a:xfrm>
                <a:off x="5236802" y="2082346"/>
                <a:ext cx="34770" cy="40334"/>
              </a:xfrm>
              <a:custGeom>
                <a:avLst/>
                <a:gdLst>
                  <a:gd name="T0" fmla="*/ 15 w 20"/>
                  <a:gd name="T1" fmla="*/ 16 h 24"/>
                  <a:gd name="T2" fmla="*/ 18 w 20"/>
                  <a:gd name="T3" fmla="*/ 0 h 24"/>
                  <a:gd name="T4" fmla="*/ 4 w 20"/>
                  <a:gd name="T5" fmla="*/ 8 h 24"/>
                  <a:gd name="T6" fmla="*/ 1 w 20"/>
                  <a:gd name="T7" fmla="*/ 24 h 24"/>
                  <a:gd name="T8" fmla="*/ 15 w 20"/>
                  <a:gd name="T9" fmla="*/ 16 h 24"/>
                </a:gdLst>
                <a:ahLst/>
                <a:cxnLst>
                  <a:cxn ang="0">
                    <a:pos x="T0" y="T1"/>
                  </a:cxn>
                  <a:cxn ang="0">
                    <a:pos x="T2" y="T3"/>
                  </a:cxn>
                  <a:cxn ang="0">
                    <a:pos x="T4" y="T5"/>
                  </a:cxn>
                  <a:cxn ang="0">
                    <a:pos x="T6" y="T7"/>
                  </a:cxn>
                  <a:cxn ang="0">
                    <a:pos x="T8" y="T9"/>
                  </a:cxn>
                </a:cxnLst>
                <a:rect l="0" t="0" r="r" b="b"/>
                <a:pathLst>
                  <a:path w="20" h="24">
                    <a:moveTo>
                      <a:pt x="15" y="16"/>
                    </a:moveTo>
                    <a:cubicBezTo>
                      <a:pt x="20" y="9"/>
                      <a:pt x="18" y="0"/>
                      <a:pt x="18" y="0"/>
                    </a:cubicBezTo>
                    <a:cubicBezTo>
                      <a:pt x="18" y="0"/>
                      <a:pt x="9" y="2"/>
                      <a:pt x="4" y="8"/>
                    </a:cubicBezTo>
                    <a:cubicBezTo>
                      <a:pt x="0" y="15"/>
                      <a:pt x="1" y="24"/>
                      <a:pt x="1" y="24"/>
                    </a:cubicBezTo>
                    <a:cubicBezTo>
                      <a:pt x="1" y="24"/>
                      <a:pt x="10" y="22"/>
                      <a:pt x="15"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59" name="Freeform 189"/>
              <p:cNvSpPr>
                <a:spLocks/>
              </p:cNvSpPr>
              <p:nvPr/>
            </p:nvSpPr>
            <p:spPr bwMode="auto">
              <a:xfrm>
                <a:off x="5274353" y="2090691"/>
                <a:ext cx="29207" cy="47287"/>
              </a:xfrm>
              <a:custGeom>
                <a:avLst/>
                <a:gdLst>
                  <a:gd name="T0" fmla="*/ 2 w 17"/>
                  <a:gd name="T1" fmla="*/ 12 h 28"/>
                  <a:gd name="T2" fmla="*/ 5 w 17"/>
                  <a:gd name="T3" fmla="*/ 28 h 28"/>
                  <a:gd name="T4" fmla="*/ 15 w 17"/>
                  <a:gd name="T5" fmla="*/ 15 h 28"/>
                  <a:gd name="T6" fmla="*/ 12 w 17"/>
                  <a:gd name="T7" fmla="*/ 0 h 28"/>
                  <a:gd name="T8" fmla="*/ 2 w 17"/>
                  <a:gd name="T9" fmla="*/ 12 h 28"/>
                </a:gdLst>
                <a:ahLst/>
                <a:cxnLst>
                  <a:cxn ang="0">
                    <a:pos x="T0" y="T1"/>
                  </a:cxn>
                  <a:cxn ang="0">
                    <a:pos x="T2" y="T3"/>
                  </a:cxn>
                  <a:cxn ang="0">
                    <a:pos x="T4" y="T5"/>
                  </a:cxn>
                  <a:cxn ang="0">
                    <a:pos x="T6" y="T7"/>
                  </a:cxn>
                  <a:cxn ang="0">
                    <a:pos x="T8" y="T9"/>
                  </a:cxn>
                </a:cxnLst>
                <a:rect l="0" t="0" r="r" b="b"/>
                <a:pathLst>
                  <a:path w="17" h="28">
                    <a:moveTo>
                      <a:pt x="2" y="12"/>
                    </a:moveTo>
                    <a:cubicBezTo>
                      <a:pt x="0" y="20"/>
                      <a:pt x="5" y="28"/>
                      <a:pt x="5" y="28"/>
                    </a:cubicBezTo>
                    <a:cubicBezTo>
                      <a:pt x="5" y="28"/>
                      <a:pt x="13" y="23"/>
                      <a:pt x="15" y="15"/>
                    </a:cubicBezTo>
                    <a:cubicBezTo>
                      <a:pt x="17" y="7"/>
                      <a:pt x="12" y="0"/>
                      <a:pt x="12" y="0"/>
                    </a:cubicBezTo>
                    <a:cubicBezTo>
                      <a:pt x="12" y="0"/>
                      <a:pt x="4" y="4"/>
                      <a:pt x="2" y="1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60" name="Freeform 190"/>
              <p:cNvSpPr>
                <a:spLocks/>
              </p:cNvSpPr>
              <p:nvPr/>
            </p:nvSpPr>
            <p:spPr bwMode="auto">
              <a:xfrm>
                <a:off x="5845973" y="1777761"/>
                <a:ext cx="50069" cy="50069"/>
              </a:xfrm>
              <a:custGeom>
                <a:avLst/>
                <a:gdLst>
                  <a:gd name="T0" fmla="*/ 29 w 29"/>
                  <a:gd name="T1" fmla="*/ 29 h 29"/>
                  <a:gd name="T2" fmla="*/ 21 w 29"/>
                  <a:gd name="T3" fmla="*/ 8 h 29"/>
                  <a:gd name="T4" fmla="*/ 0 w 29"/>
                  <a:gd name="T5" fmla="*/ 0 h 29"/>
                  <a:gd name="T6" fmla="*/ 8 w 29"/>
                  <a:gd name="T7" fmla="*/ 21 h 29"/>
                  <a:gd name="T8" fmla="*/ 29 w 29"/>
                  <a:gd name="T9" fmla="*/ 29 h 29"/>
                </a:gdLst>
                <a:ahLst/>
                <a:cxnLst>
                  <a:cxn ang="0">
                    <a:pos x="T0" y="T1"/>
                  </a:cxn>
                  <a:cxn ang="0">
                    <a:pos x="T2" y="T3"/>
                  </a:cxn>
                  <a:cxn ang="0">
                    <a:pos x="T4" y="T5"/>
                  </a:cxn>
                  <a:cxn ang="0">
                    <a:pos x="T6" y="T7"/>
                  </a:cxn>
                  <a:cxn ang="0">
                    <a:pos x="T8" y="T9"/>
                  </a:cxn>
                </a:cxnLst>
                <a:rect l="0" t="0" r="r" b="b"/>
                <a:pathLst>
                  <a:path w="29" h="29">
                    <a:moveTo>
                      <a:pt x="29" y="29"/>
                    </a:moveTo>
                    <a:cubicBezTo>
                      <a:pt x="29" y="29"/>
                      <a:pt x="29" y="16"/>
                      <a:pt x="21" y="8"/>
                    </a:cubicBezTo>
                    <a:cubicBezTo>
                      <a:pt x="13" y="0"/>
                      <a:pt x="0" y="0"/>
                      <a:pt x="0" y="0"/>
                    </a:cubicBezTo>
                    <a:cubicBezTo>
                      <a:pt x="0" y="0"/>
                      <a:pt x="0" y="13"/>
                      <a:pt x="8" y="21"/>
                    </a:cubicBezTo>
                    <a:cubicBezTo>
                      <a:pt x="16" y="29"/>
                      <a:pt x="29" y="29"/>
                      <a:pt x="29" y="2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61" name="Freeform 191"/>
              <p:cNvSpPr>
                <a:spLocks/>
              </p:cNvSpPr>
              <p:nvPr/>
            </p:nvSpPr>
            <p:spPr bwMode="auto">
              <a:xfrm>
                <a:off x="5819547" y="1811140"/>
                <a:ext cx="44506" cy="63977"/>
              </a:xfrm>
              <a:custGeom>
                <a:avLst/>
                <a:gdLst>
                  <a:gd name="T0" fmla="*/ 5 w 26"/>
                  <a:gd name="T1" fmla="*/ 0 h 38"/>
                  <a:gd name="T2" fmla="*/ 4 w 26"/>
                  <a:gd name="T3" fmla="*/ 23 h 38"/>
                  <a:gd name="T4" fmla="*/ 21 w 26"/>
                  <a:gd name="T5" fmla="*/ 38 h 38"/>
                  <a:gd name="T6" fmla="*/ 21 w 26"/>
                  <a:gd name="T7" fmla="*/ 15 h 38"/>
                  <a:gd name="T8" fmla="*/ 5 w 26"/>
                  <a:gd name="T9" fmla="*/ 0 h 38"/>
                </a:gdLst>
                <a:ahLst/>
                <a:cxnLst>
                  <a:cxn ang="0">
                    <a:pos x="T0" y="T1"/>
                  </a:cxn>
                  <a:cxn ang="0">
                    <a:pos x="T2" y="T3"/>
                  </a:cxn>
                  <a:cxn ang="0">
                    <a:pos x="T4" y="T5"/>
                  </a:cxn>
                  <a:cxn ang="0">
                    <a:pos x="T6" y="T7"/>
                  </a:cxn>
                  <a:cxn ang="0">
                    <a:pos x="T8" y="T9"/>
                  </a:cxn>
                </a:cxnLst>
                <a:rect l="0" t="0" r="r" b="b"/>
                <a:pathLst>
                  <a:path w="26" h="38">
                    <a:moveTo>
                      <a:pt x="5" y="0"/>
                    </a:moveTo>
                    <a:cubicBezTo>
                      <a:pt x="5" y="0"/>
                      <a:pt x="0" y="12"/>
                      <a:pt x="4" y="23"/>
                    </a:cubicBezTo>
                    <a:cubicBezTo>
                      <a:pt x="9" y="33"/>
                      <a:pt x="21" y="38"/>
                      <a:pt x="21" y="38"/>
                    </a:cubicBezTo>
                    <a:cubicBezTo>
                      <a:pt x="21" y="38"/>
                      <a:pt x="26" y="26"/>
                      <a:pt x="21" y="15"/>
                    </a:cubicBezTo>
                    <a:cubicBezTo>
                      <a:pt x="17" y="5"/>
                      <a:pt x="5" y="0"/>
                      <a:pt x="5"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62" name="Freeform 192"/>
              <p:cNvSpPr>
                <a:spLocks/>
              </p:cNvSpPr>
              <p:nvPr/>
            </p:nvSpPr>
            <p:spPr bwMode="auto">
              <a:xfrm>
                <a:off x="5858490" y="1740209"/>
                <a:ext cx="45897" cy="33379"/>
              </a:xfrm>
              <a:custGeom>
                <a:avLst/>
                <a:gdLst>
                  <a:gd name="T0" fmla="*/ 11 w 27"/>
                  <a:gd name="T1" fmla="*/ 16 h 19"/>
                  <a:gd name="T2" fmla="*/ 27 w 27"/>
                  <a:gd name="T3" fmla="*/ 15 h 19"/>
                  <a:gd name="T4" fmla="*/ 16 w 27"/>
                  <a:gd name="T5" fmla="*/ 3 h 19"/>
                  <a:gd name="T6" fmla="*/ 0 w 27"/>
                  <a:gd name="T7" fmla="*/ 4 h 19"/>
                  <a:gd name="T8" fmla="*/ 11 w 27"/>
                  <a:gd name="T9" fmla="*/ 16 h 19"/>
                </a:gdLst>
                <a:ahLst/>
                <a:cxnLst>
                  <a:cxn ang="0">
                    <a:pos x="T0" y="T1"/>
                  </a:cxn>
                  <a:cxn ang="0">
                    <a:pos x="T2" y="T3"/>
                  </a:cxn>
                  <a:cxn ang="0">
                    <a:pos x="T4" y="T5"/>
                  </a:cxn>
                  <a:cxn ang="0">
                    <a:pos x="T6" y="T7"/>
                  </a:cxn>
                  <a:cxn ang="0">
                    <a:pos x="T8" y="T9"/>
                  </a:cxn>
                </a:cxnLst>
                <a:rect l="0" t="0" r="r" b="b"/>
                <a:pathLst>
                  <a:path w="27" h="19">
                    <a:moveTo>
                      <a:pt x="11" y="16"/>
                    </a:moveTo>
                    <a:cubicBezTo>
                      <a:pt x="18" y="19"/>
                      <a:pt x="27" y="15"/>
                      <a:pt x="27" y="15"/>
                    </a:cubicBezTo>
                    <a:cubicBezTo>
                      <a:pt x="27" y="15"/>
                      <a:pt x="23" y="6"/>
                      <a:pt x="16" y="3"/>
                    </a:cubicBezTo>
                    <a:cubicBezTo>
                      <a:pt x="8" y="0"/>
                      <a:pt x="0" y="4"/>
                      <a:pt x="0" y="4"/>
                    </a:cubicBezTo>
                    <a:cubicBezTo>
                      <a:pt x="0" y="4"/>
                      <a:pt x="3" y="13"/>
                      <a:pt x="11" y="1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63" name="Freeform 193"/>
              <p:cNvSpPr>
                <a:spLocks/>
              </p:cNvSpPr>
              <p:nvPr/>
            </p:nvSpPr>
            <p:spPr bwMode="auto">
              <a:xfrm>
                <a:off x="5861271" y="1702658"/>
                <a:ext cx="62587" cy="29207"/>
              </a:xfrm>
              <a:custGeom>
                <a:avLst/>
                <a:gdLst>
                  <a:gd name="T0" fmla="*/ 36 w 36"/>
                  <a:gd name="T1" fmla="*/ 8 h 17"/>
                  <a:gd name="T2" fmla="*/ 18 w 36"/>
                  <a:gd name="T3" fmla="*/ 0 h 17"/>
                  <a:gd name="T4" fmla="*/ 0 w 36"/>
                  <a:gd name="T5" fmla="*/ 9 h 17"/>
                  <a:gd name="T6" fmla="*/ 18 w 36"/>
                  <a:gd name="T7" fmla="*/ 17 h 17"/>
                  <a:gd name="T8" fmla="*/ 36 w 36"/>
                  <a:gd name="T9" fmla="*/ 8 h 17"/>
                </a:gdLst>
                <a:ahLst/>
                <a:cxnLst>
                  <a:cxn ang="0">
                    <a:pos x="T0" y="T1"/>
                  </a:cxn>
                  <a:cxn ang="0">
                    <a:pos x="T2" y="T3"/>
                  </a:cxn>
                  <a:cxn ang="0">
                    <a:pos x="T4" y="T5"/>
                  </a:cxn>
                  <a:cxn ang="0">
                    <a:pos x="T6" y="T7"/>
                  </a:cxn>
                  <a:cxn ang="0">
                    <a:pos x="T8" y="T9"/>
                  </a:cxn>
                </a:cxnLst>
                <a:rect l="0" t="0" r="r" b="b"/>
                <a:pathLst>
                  <a:path w="36" h="17">
                    <a:moveTo>
                      <a:pt x="36" y="8"/>
                    </a:moveTo>
                    <a:cubicBezTo>
                      <a:pt x="36" y="8"/>
                      <a:pt x="28" y="0"/>
                      <a:pt x="18" y="0"/>
                    </a:cubicBezTo>
                    <a:cubicBezTo>
                      <a:pt x="8" y="0"/>
                      <a:pt x="0" y="9"/>
                      <a:pt x="0" y="9"/>
                    </a:cubicBezTo>
                    <a:cubicBezTo>
                      <a:pt x="0" y="9"/>
                      <a:pt x="8" y="17"/>
                      <a:pt x="18" y="17"/>
                    </a:cubicBezTo>
                    <a:cubicBezTo>
                      <a:pt x="28" y="16"/>
                      <a:pt x="36" y="8"/>
                      <a:pt x="36" y="8"/>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64" name="Freeform 194"/>
              <p:cNvSpPr>
                <a:spLocks/>
              </p:cNvSpPr>
              <p:nvPr/>
            </p:nvSpPr>
            <p:spPr bwMode="auto">
              <a:xfrm>
                <a:off x="3783414" y="1526025"/>
                <a:ext cx="36161" cy="58414"/>
              </a:xfrm>
              <a:custGeom>
                <a:avLst/>
                <a:gdLst>
                  <a:gd name="T0" fmla="*/ 5 w 21"/>
                  <a:gd name="T1" fmla="*/ 0 h 34"/>
                  <a:gd name="T2" fmla="*/ 3 w 21"/>
                  <a:gd name="T3" fmla="*/ 20 h 34"/>
                  <a:gd name="T4" fmla="*/ 16 w 21"/>
                  <a:gd name="T5" fmla="*/ 34 h 34"/>
                  <a:gd name="T6" fmla="*/ 18 w 21"/>
                  <a:gd name="T7" fmla="*/ 15 h 34"/>
                  <a:gd name="T8" fmla="*/ 5 w 21"/>
                  <a:gd name="T9" fmla="*/ 0 h 34"/>
                </a:gdLst>
                <a:ahLst/>
                <a:cxnLst>
                  <a:cxn ang="0">
                    <a:pos x="T0" y="T1"/>
                  </a:cxn>
                  <a:cxn ang="0">
                    <a:pos x="T2" y="T3"/>
                  </a:cxn>
                  <a:cxn ang="0">
                    <a:pos x="T4" y="T5"/>
                  </a:cxn>
                  <a:cxn ang="0">
                    <a:pos x="T6" y="T7"/>
                  </a:cxn>
                  <a:cxn ang="0">
                    <a:pos x="T8" y="T9"/>
                  </a:cxn>
                </a:cxnLst>
                <a:rect l="0" t="0" r="r" b="b"/>
                <a:pathLst>
                  <a:path w="21" h="34">
                    <a:moveTo>
                      <a:pt x="5" y="0"/>
                    </a:moveTo>
                    <a:cubicBezTo>
                      <a:pt x="5" y="0"/>
                      <a:pt x="0" y="10"/>
                      <a:pt x="3" y="20"/>
                    </a:cubicBezTo>
                    <a:cubicBezTo>
                      <a:pt x="6" y="29"/>
                      <a:pt x="16" y="34"/>
                      <a:pt x="16" y="34"/>
                    </a:cubicBezTo>
                    <a:cubicBezTo>
                      <a:pt x="16" y="34"/>
                      <a:pt x="21" y="24"/>
                      <a:pt x="18" y="15"/>
                    </a:cubicBezTo>
                    <a:cubicBezTo>
                      <a:pt x="15" y="5"/>
                      <a:pt x="5" y="0"/>
                      <a:pt x="5"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65" name="Freeform 195"/>
              <p:cNvSpPr>
                <a:spLocks/>
              </p:cNvSpPr>
              <p:nvPr/>
            </p:nvSpPr>
            <p:spPr bwMode="auto">
              <a:xfrm>
                <a:off x="3748644" y="1542715"/>
                <a:ext cx="27816" cy="61195"/>
              </a:xfrm>
              <a:custGeom>
                <a:avLst/>
                <a:gdLst>
                  <a:gd name="T0" fmla="*/ 0 w 17"/>
                  <a:gd name="T1" fmla="*/ 18 h 36"/>
                  <a:gd name="T2" fmla="*/ 7 w 17"/>
                  <a:gd name="T3" fmla="*/ 36 h 36"/>
                  <a:gd name="T4" fmla="*/ 16 w 17"/>
                  <a:gd name="T5" fmla="*/ 19 h 36"/>
                  <a:gd name="T6" fmla="*/ 10 w 17"/>
                  <a:gd name="T7" fmla="*/ 0 h 36"/>
                  <a:gd name="T8" fmla="*/ 0 w 17"/>
                  <a:gd name="T9" fmla="*/ 18 h 36"/>
                </a:gdLst>
                <a:ahLst/>
                <a:cxnLst>
                  <a:cxn ang="0">
                    <a:pos x="T0" y="T1"/>
                  </a:cxn>
                  <a:cxn ang="0">
                    <a:pos x="T2" y="T3"/>
                  </a:cxn>
                  <a:cxn ang="0">
                    <a:pos x="T4" y="T5"/>
                  </a:cxn>
                  <a:cxn ang="0">
                    <a:pos x="T6" y="T7"/>
                  </a:cxn>
                  <a:cxn ang="0">
                    <a:pos x="T8" y="T9"/>
                  </a:cxn>
                </a:cxnLst>
                <a:rect l="0" t="0" r="r" b="b"/>
                <a:pathLst>
                  <a:path w="17" h="36">
                    <a:moveTo>
                      <a:pt x="0" y="18"/>
                    </a:moveTo>
                    <a:cubicBezTo>
                      <a:pt x="0" y="27"/>
                      <a:pt x="7" y="36"/>
                      <a:pt x="7" y="36"/>
                    </a:cubicBezTo>
                    <a:cubicBezTo>
                      <a:pt x="7" y="36"/>
                      <a:pt x="16" y="29"/>
                      <a:pt x="16" y="19"/>
                    </a:cubicBezTo>
                    <a:cubicBezTo>
                      <a:pt x="17" y="9"/>
                      <a:pt x="10" y="0"/>
                      <a:pt x="10" y="0"/>
                    </a:cubicBezTo>
                    <a:cubicBezTo>
                      <a:pt x="10" y="0"/>
                      <a:pt x="1" y="8"/>
                      <a:pt x="0" y="18"/>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66" name="Freeform 196"/>
              <p:cNvSpPr>
                <a:spLocks/>
              </p:cNvSpPr>
              <p:nvPr/>
            </p:nvSpPr>
            <p:spPr bwMode="auto">
              <a:xfrm>
                <a:off x="3811230" y="1507945"/>
                <a:ext cx="30598" cy="30598"/>
              </a:xfrm>
              <a:custGeom>
                <a:avLst/>
                <a:gdLst>
                  <a:gd name="T0" fmla="*/ 18 w 18"/>
                  <a:gd name="T1" fmla="*/ 18 h 18"/>
                  <a:gd name="T2" fmla="*/ 13 w 18"/>
                  <a:gd name="T3" fmla="*/ 5 h 18"/>
                  <a:gd name="T4" fmla="*/ 1 w 18"/>
                  <a:gd name="T5" fmla="*/ 0 h 18"/>
                  <a:gd name="T6" fmla="*/ 5 w 18"/>
                  <a:gd name="T7" fmla="*/ 13 h 18"/>
                  <a:gd name="T8" fmla="*/ 18 w 18"/>
                  <a:gd name="T9" fmla="*/ 18 h 18"/>
                </a:gdLst>
                <a:ahLst/>
                <a:cxnLst>
                  <a:cxn ang="0">
                    <a:pos x="T0" y="T1"/>
                  </a:cxn>
                  <a:cxn ang="0">
                    <a:pos x="T2" y="T3"/>
                  </a:cxn>
                  <a:cxn ang="0">
                    <a:pos x="T4" y="T5"/>
                  </a:cxn>
                  <a:cxn ang="0">
                    <a:pos x="T6" y="T7"/>
                  </a:cxn>
                  <a:cxn ang="0">
                    <a:pos x="T8" y="T9"/>
                  </a:cxn>
                </a:cxnLst>
                <a:rect l="0" t="0" r="r" b="b"/>
                <a:pathLst>
                  <a:path w="18" h="18">
                    <a:moveTo>
                      <a:pt x="18" y="18"/>
                    </a:moveTo>
                    <a:cubicBezTo>
                      <a:pt x="18" y="18"/>
                      <a:pt x="18" y="10"/>
                      <a:pt x="13" y="5"/>
                    </a:cubicBezTo>
                    <a:cubicBezTo>
                      <a:pt x="9" y="0"/>
                      <a:pt x="1" y="0"/>
                      <a:pt x="1" y="0"/>
                    </a:cubicBezTo>
                    <a:cubicBezTo>
                      <a:pt x="1" y="0"/>
                      <a:pt x="0" y="8"/>
                      <a:pt x="5" y="13"/>
                    </a:cubicBezTo>
                    <a:cubicBezTo>
                      <a:pt x="10" y="18"/>
                      <a:pt x="18" y="18"/>
                      <a:pt x="18" y="18"/>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67" name="Freeform 197"/>
              <p:cNvSpPr>
                <a:spLocks/>
              </p:cNvSpPr>
              <p:nvPr/>
            </p:nvSpPr>
            <p:spPr bwMode="auto">
              <a:xfrm>
                <a:off x="3827920" y="1480129"/>
                <a:ext cx="48678" cy="33379"/>
              </a:xfrm>
              <a:custGeom>
                <a:avLst/>
                <a:gdLst>
                  <a:gd name="T0" fmla="*/ 11 w 28"/>
                  <a:gd name="T1" fmla="*/ 16 h 20"/>
                  <a:gd name="T2" fmla="*/ 28 w 28"/>
                  <a:gd name="T3" fmla="*/ 17 h 20"/>
                  <a:gd name="T4" fmla="*/ 17 w 28"/>
                  <a:gd name="T5" fmla="*/ 4 h 20"/>
                  <a:gd name="T6" fmla="*/ 0 w 28"/>
                  <a:gd name="T7" fmla="*/ 3 h 20"/>
                  <a:gd name="T8" fmla="*/ 11 w 28"/>
                  <a:gd name="T9" fmla="*/ 16 h 20"/>
                </a:gdLst>
                <a:ahLst/>
                <a:cxnLst>
                  <a:cxn ang="0">
                    <a:pos x="T0" y="T1"/>
                  </a:cxn>
                  <a:cxn ang="0">
                    <a:pos x="T2" y="T3"/>
                  </a:cxn>
                  <a:cxn ang="0">
                    <a:pos x="T4" y="T5"/>
                  </a:cxn>
                  <a:cxn ang="0">
                    <a:pos x="T6" y="T7"/>
                  </a:cxn>
                  <a:cxn ang="0">
                    <a:pos x="T8" y="T9"/>
                  </a:cxn>
                </a:cxnLst>
                <a:rect l="0" t="0" r="r" b="b"/>
                <a:pathLst>
                  <a:path w="28" h="20">
                    <a:moveTo>
                      <a:pt x="11" y="16"/>
                    </a:moveTo>
                    <a:cubicBezTo>
                      <a:pt x="18" y="20"/>
                      <a:pt x="28" y="17"/>
                      <a:pt x="28" y="17"/>
                    </a:cubicBezTo>
                    <a:cubicBezTo>
                      <a:pt x="28" y="17"/>
                      <a:pt x="25" y="8"/>
                      <a:pt x="17" y="4"/>
                    </a:cubicBezTo>
                    <a:cubicBezTo>
                      <a:pt x="9" y="0"/>
                      <a:pt x="0" y="3"/>
                      <a:pt x="0" y="3"/>
                    </a:cubicBezTo>
                    <a:cubicBezTo>
                      <a:pt x="0" y="3"/>
                      <a:pt x="3" y="12"/>
                      <a:pt x="11" y="1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68" name="Freeform 198"/>
              <p:cNvSpPr>
                <a:spLocks/>
              </p:cNvSpPr>
              <p:nvPr/>
            </p:nvSpPr>
            <p:spPr bwMode="auto">
              <a:xfrm>
                <a:off x="4776446" y="1274291"/>
                <a:ext cx="43115" cy="50069"/>
              </a:xfrm>
              <a:custGeom>
                <a:avLst/>
                <a:gdLst>
                  <a:gd name="T0" fmla="*/ 3 w 25"/>
                  <a:gd name="T1" fmla="*/ 30 h 30"/>
                  <a:gd name="T2" fmla="*/ 19 w 25"/>
                  <a:gd name="T3" fmla="*/ 20 h 30"/>
                  <a:gd name="T4" fmla="*/ 22 w 25"/>
                  <a:gd name="T5" fmla="*/ 0 h 30"/>
                  <a:gd name="T6" fmla="*/ 6 w 25"/>
                  <a:gd name="T7" fmla="*/ 11 h 30"/>
                  <a:gd name="T8" fmla="*/ 3 w 25"/>
                  <a:gd name="T9" fmla="*/ 30 h 30"/>
                </a:gdLst>
                <a:ahLst/>
                <a:cxnLst>
                  <a:cxn ang="0">
                    <a:pos x="T0" y="T1"/>
                  </a:cxn>
                  <a:cxn ang="0">
                    <a:pos x="T2" y="T3"/>
                  </a:cxn>
                  <a:cxn ang="0">
                    <a:pos x="T4" y="T5"/>
                  </a:cxn>
                  <a:cxn ang="0">
                    <a:pos x="T6" y="T7"/>
                  </a:cxn>
                  <a:cxn ang="0">
                    <a:pos x="T8" y="T9"/>
                  </a:cxn>
                </a:cxnLst>
                <a:rect l="0" t="0" r="r" b="b"/>
                <a:pathLst>
                  <a:path w="25" h="30">
                    <a:moveTo>
                      <a:pt x="3" y="30"/>
                    </a:moveTo>
                    <a:cubicBezTo>
                      <a:pt x="3" y="30"/>
                      <a:pt x="14" y="28"/>
                      <a:pt x="19" y="20"/>
                    </a:cubicBezTo>
                    <a:cubicBezTo>
                      <a:pt x="25" y="12"/>
                      <a:pt x="22" y="0"/>
                      <a:pt x="22" y="0"/>
                    </a:cubicBezTo>
                    <a:cubicBezTo>
                      <a:pt x="22" y="0"/>
                      <a:pt x="11" y="3"/>
                      <a:pt x="6" y="11"/>
                    </a:cubicBezTo>
                    <a:cubicBezTo>
                      <a:pt x="0" y="19"/>
                      <a:pt x="3" y="30"/>
                      <a:pt x="3" y="3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69" name="Freeform 199"/>
              <p:cNvSpPr>
                <a:spLocks/>
              </p:cNvSpPr>
              <p:nvPr/>
            </p:nvSpPr>
            <p:spPr bwMode="auto">
              <a:xfrm>
                <a:off x="4812607" y="1297934"/>
                <a:ext cx="50069" cy="41724"/>
              </a:xfrm>
              <a:custGeom>
                <a:avLst/>
                <a:gdLst>
                  <a:gd name="T0" fmla="*/ 19 w 29"/>
                  <a:gd name="T1" fmla="*/ 19 h 25"/>
                  <a:gd name="T2" fmla="*/ 29 w 29"/>
                  <a:gd name="T3" fmla="*/ 2 h 25"/>
                  <a:gd name="T4" fmla="*/ 10 w 29"/>
                  <a:gd name="T5" fmla="*/ 6 h 25"/>
                  <a:gd name="T6" fmla="*/ 0 w 29"/>
                  <a:gd name="T7" fmla="*/ 23 h 25"/>
                  <a:gd name="T8" fmla="*/ 19 w 29"/>
                  <a:gd name="T9" fmla="*/ 19 h 25"/>
                </a:gdLst>
                <a:ahLst/>
                <a:cxnLst>
                  <a:cxn ang="0">
                    <a:pos x="T0" y="T1"/>
                  </a:cxn>
                  <a:cxn ang="0">
                    <a:pos x="T2" y="T3"/>
                  </a:cxn>
                  <a:cxn ang="0">
                    <a:pos x="T4" y="T5"/>
                  </a:cxn>
                  <a:cxn ang="0">
                    <a:pos x="T6" y="T7"/>
                  </a:cxn>
                  <a:cxn ang="0">
                    <a:pos x="T8" y="T9"/>
                  </a:cxn>
                </a:cxnLst>
                <a:rect l="0" t="0" r="r" b="b"/>
                <a:pathLst>
                  <a:path w="29" h="25">
                    <a:moveTo>
                      <a:pt x="19" y="19"/>
                    </a:moveTo>
                    <a:cubicBezTo>
                      <a:pt x="27" y="13"/>
                      <a:pt x="29" y="2"/>
                      <a:pt x="29" y="2"/>
                    </a:cubicBezTo>
                    <a:cubicBezTo>
                      <a:pt x="29" y="2"/>
                      <a:pt x="18" y="0"/>
                      <a:pt x="10" y="6"/>
                    </a:cubicBezTo>
                    <a:cubicBezTo>
                      <a:pt x="2" y="11"/>
                      <a:pt x="0" y="23"/>
                      <a:pt x="0" y="23"/>
                    </a:cubicBezTo>
                    <a:cubicBezTo>
                      <a:pt x="0" y="23"/>
                      <a:pt x="11" y="25"/>
                      <a:pt x="19" y="1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70" name="Freeform 200"/>
              <p:cNvSpPr>
                <a:spLocks/>
              </p:cNvSpPr>
              <p:nvPr/>
            </p:nvSpPr>
            <p:spPr bwMode="auto">
              <a:xfrm>
                <a:off x="4744458" y="1278463"/>
                <a:ext cx="23644" cy="43115"/>
              </a:xfrm>
              <a:custGeom>
                <a:avLst/>
                <a:gdLst>
                  <a:gd name="T0" fmla="*/ 1 w 14"/>
                  <a:gd name="T1" fmla="*/ 12 h 25"/>
                  <a:gd name="T2" fmla="*/ 5 w 14"/>
                  <a:gd name="T3" fmla="*/ 25 h 25"/>
                  <a:gd name="T4" fmla="*/ 13 w 14"/>
                  <a:gd name="T5" fmla="*/ 14 h 25"/>
                  <a:gd name="T6" fmla="*/ 9 w 14"/>
                  <a:gd name="T7" fmla="*/ 0 h 25"/>
                  <a:gd name="T8" fmla="*/ 1 w 14"/>
                  <a:gd name="T9" fmla="*/ 12 h 25"/>
                </a:gdLst>
                <a:ahLst/>
                <a:cxnLst>
                  <a:cxn ang="0">
                    <a:pos x="T0" y="T1"/>
                  </a:cxn>
                  <a:cxn ang="0">
                    <a:pos x="T2" y="T3"/>
                  </a:cxn>
                  <a:cxn ang="0">
                    <a:pos x="T4" y="T5"/>
                  </a:cxn>
                  <a:cxn ang="0">
                    <a:pos x="T6" y="T7"/>
                  </a:cxn>
                  <a:cxn ang="0">
                    <a:pos x="T8" y="T9"/>
                  </a:cxn>
                </a:cxnLst>
                <a:rect l="0" t="0" r="r" b="b"/>
                <a:pathLst>
                  <a:path w="14" h="25">
                    <a:moveTo>
                      <a:pt x="1" y="12"/>
                    </a:moveTo>
                    <a:cubicBezTo>
                      <a:pt x="0" y="19"/>
                      <a:pt x="5" y="25"/>
                      <a:pt x="5" y="25"/>
                    </a:cubicBezTo>
                    <a:cubicBezTo>
                      <a:pt x="5" y="25"/>
                      <a:pt x="12" y="21"/>
                      <a:pt x="13" y="14"/>
                    </a:cubicBezTo>
                    <a:cubicBezTo>
                      <a:pt x="14" y="7"/>
                      <a:pt x="9" y="0"/>
                      <a:pt x="9" y="0"/>
                    </a:cubicBezTo>
                    <a:cubicBezTo>
                      <a:pt x="9" y="0"/>
                      <a:pt x="2" y="5"/>
                      <a:pt x="1" y="12"/>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71" name="Freeform 201"/>
              <p:cNvSpPr>
                <a:spLocks/>
              </p:cNvSpPr>
              <p:nvPr/>
            </p:nvSpPr>
            <p:spPr bwMode="auto">
              <a:xfrm>
                <a:off x="4705516" y="1271509"/>
                <a:ext cx="30598" cy="51460"/>
              </a:xfrm>
              <a:custGeom>
                <a:avLst/>
                <a:gdLst>
                  <a:gd name="T0" fmla="*/ 6 w 18"/>
                  <a:gd name="T1" fmla="*/ 0 h 30"/>
                  <a:gd name="T2" fmla="*/ 2 w 18"/>
                  <a:gd name="T3" fmla="*/ 17 h 30"/>
                  <a:gd name="T4" fmla="*/ 13 w 18"/>
                  <a:gd name="T5" fmla="*/ 30 h 30"/>
                  <a:gd name="T6" fmla="*/ 16 w 18"/>
                  <a:gd name="T7" fmla="*/ 13 h 30"/>
                  <a:gd name="T8" fmla="*/ 6 w 18"/>
                  <a:gd name="T9" fmla="*/ 0 h 30"/>
                </a:gdLst>
                <a:ahLst/>
                <a:cxnLst>
                  <a:cxn ang="0">
                    <a:pos x="T0" y="T1"/>
                  </a:cxn>
                  <a:cxn ang="0">
                    <a:pos x="T2" y="T3"/>
                  </a:cxn>
                  <a:cxn ang="0">
                    <a:pos x="T4" y="T5"/>
                  </a:cxn>
                  <a:cxn ang="0">
                    <a:pos x="T6" y="T7"/>
                  </a:cxn>
                  <a:cxn ang="0">
                    <a:pos x="T8" y="T9"/>
                  </a:cxn>
                </a:cxnLst>
                <a:rect l="0" t="0" r="r" b="b"/>
                <a:pathLst>
                  <a:path w="18" h="30">
                    <a:moveTo>
                      <a:pt x="6" y="0"/>
                    </a:moveTo>
                    <a:cubicBezTo>
                      <a:pt x="6" y="0"/>
                      <a:pt x="0" y="8"/>
                      <a:pt x="2" y="17"/>
                    </a:cubicBezTo>
                    <a:cubicBezTo>
                      <a:pt x="4" y="25"/>
                      <a:pt x="13" y="30"/>
                      <a:pt x="13" y="30"/>
                    </a:cubicBezTo>
                    <a:cubicBezTo>
                      <a:pt x="13" y="30"/>
                      <a:pt x="18" y="22"/>
                      <a:pt x="16" y="13"/>
                    </a:cubicBezTo>
                    <a:cubicBezTo>
                      <a:pt x="14" y="5"/>
                      <a:pt x="6" y="0"/>
                      <a:pt x="6"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72" name="Freeform 202"/>
              <p:cNvSpPr>
                <a:spLocks/>
              </p:cNvSpPr>
              <p:nvPr/>
            </p:nvSpPr>
            <p:spPr bwMode="auto">
              <a:xfrm>
                <a:off x="4171448" y="1360520"/>
                <a:ext cx="41724" cy="43115"/>
              </a:xfrm>
              <a:custGeom>
                <a:avLst/>
                <a:gdLst>
                  <a:gd name="T0" fmla="*/ 18 w 25"/>
                  <a:gd name="T1" fmla="*/ 18 h 25"/>
                  <a:gd name="T2" fmla="*/ 25 w 25"/>
                  <a:gd name="T3" fmla="*/ 0 h 25"/>
                  <a:gd name="T4" fmla="*/ 7 w 25"/>
                  <a:gd name="T5" fmla="*/ 7 h 25"/>
                  <a:gd name="T6" fmla="*/ 0 w 25"/>
                  <a:gd name="T7" fmla="*/ 25 h 25"/>
                  <a:gd name="T8" fmla="*/ 18 w 25"/>
                  <a:gd name="T9" fmla="*/ 18 h 25"/>
                </a:gdLst>
                <a:ahLst/>
                <a:cxnLst>
                  <a:cxn ang="0">
                    <a:pos x="T0" y="T1"/>
                  </a:cxn>
                  <a:cxn ang="0">
                    <a:pos x="T2" y="T3"/>
                  </a:cxn>
                  <a:cxn ang="0">
                    <a:pos x="T4" y="T5"/>
                  </a:cxn>
                  <a:cxn ang="0">
                    <a:pos x="T6" y="T7"/>
                  </a:cxn>
                  <a:cxn ang="0">
                    <a:pos x="T8" y="T9"/>
                  </a:cxn>
                </a:cxnLst>
                <a:rect l="0" t="0" r="r" b="b"/>
                <a:pathLst>
                  <a:path w="25" h="25">
                    <a:moveTo>
                      <a:pt x="18" y="18"/>
                    </a:moveTo>
                    <a:cubicBezTo>
                      <a:pt x="25" y="12"/>
                      <a:pt x="25" y="0"/>
                      <a:pt x="25" y="0"/>
                    </a:cubicBezTo>
                    <a:cubicBezTo>
                      <a:pt x="25" y="0"/>
                      <a:pt x="14" y="0"/>
                      <a:pt x="7" y="7"/>
                    </a:cubicBezTo>
                    <a:cubicBezTo>
                      <a:pt x="0" y="13"/>
                      <a:pt x="0" y="25"/>
                      <a:pt x="0" y="25"/>
                    </a:cubicBezTo>
                    <a:cubicBezTo>
                      <a:pt x="0" y="25"/>
                      <a:pt x="11" y="25"/>
                      <a:pt x="18" y="18"/>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73" name="Freeform 203"/>
              <p:cNvSpPr>
                <a:spLocks/>
              </p:cNvSpPr>
              <p:nvPr/>
            </p:nvSpPr>
            <p:spPr bwMode="auto">
              <a:xfrm>
                <a:off x="4197873" y="1389727"/>
                <a:ext cx="57023" cy="38942"/>
              </a:xfrm>
              <a:custGeom>
                <a:avLst/>
                <a:gdLst>
                  <a:gd name="T0" fmla="*/ 0 w 33"/>
                  <a:gd name="T1" fmla="*/ 18 h 23"/>
                  <a:gd name="T2" fmla="*/ 19 w 33"/>
                  <a:gd name="T3" fmla="*/ 19 h 23"/>
                  <a:gd name="T4" fmla="*/ 33 w 33"/>
                  <a:gd name="T5" fmla="*/ 5 h 23"/>
                  <a:gd name="T6" fmla="*/ 13 w 33"/>
                  <a:gd name="T7" fmla="*/ 4 h 23"/>
                  <a:gd name="T8" fmla="*/ 0 w 33"/>
                  <a:gd name="T9" fmla="*/ 18 h 23"/>
                </a:gdLst>
                <a:ahLst/>
                <a:cxnLst>
                  <a:cxn ang="0">
                    <a:pos x="T0" y="T1"/>
                  </a:cxn>
                  <a:cxn ang="0">
                    <a:pos x="T2" y="T3"/>
                  </a:cxn>
                  <a:cxn ang="0">
                    <a:pos x="T4" y="T5"/>
                  </a:cxn>
                  <a:cxn ang="0">
                    <a:pos x="T6" y="T7"/>
                  </a:cxn>
                  <a:cxn ang="0">
                    <a:pos x="T8" y="T9"/>
                  </a:cxn>
                </a:cxnLst>
                <a:rect l="0" t="0" r="r" b="b"/>
                <a:pathLst>
                  <a:path w="33" h="23">
                    <a:moveTo>
                      <a:pt x="0" y="18"/>
                    </a:moveTo>
                    <a:cubicBezTo>
                      <a:pt x="0" y="18"/>
                      <a:pt x="10" y="23"/>
                      <a:pt x="19" y="19"/>
                    </a:cubicBezTo>
                    <a:cubicBezTo>
                      <a:pt x="28" y="15"/>
                      <a:pt x="33" y="5"/>
                      <a:pt x="33" y="5"/>
                    </a:cubicBezTo>
                    <a:cubicBezTo>
                      <a:pt x="33" y="5"/>
                      <a:pt x="22" y="0"/>
                      <a:pt x="13" y="4"/>
                    </a:cubicBezTo>
                    <a:cubicBezTo>
                      <a:pt x="4" y="8"/>
                      <a:pt x="0" y="18"/>
                      <a:pt x="0" y="18"/>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74" name="Freeform 204"/>
              <p:cNvSpPr>
                <a:spLocks/>
              </p:cNvSpPr>
              <p:nvPr/>
            </p:nvSpPr>
            <p:spPr bwMode="auto">
              <a:xfrm>
                <a:off x="4138069" y="1353566"/>
                <a:ext cx="27816" cy="38942"/>
              </a:xfrm>
              <a:custGeom>
                <a:avLst/>
                <a:gdLst>
                  <a:gd name="T0" fmla="*/ 13 w 16"/>
                  <a:gd name="T1" fmla="*/ 14 h 23"/>
                  <a:gd name="T2" fmla="*/ 12 w 16"/>
                  <a:gd name="T3" fmla="*/ 0 h 23"/>
                  <a:gd name="T4" fmla="*/ 2 w 16"/>
                  <a:gd name="T5" fmla="*/ 9 h 23"/>
                  <a:gd name="T6" fmla="*/ 3 w 16"/>
                  <a:gd name="T7" fmla="*/ 23 h 23"/>
                  <a:gd name="T8" fmla="*/ 13 w 16"/>
                  <a:gd name="T9" fmla="*/ 14 h 23"/>
                </a:gdLst>
                <a:ahLst/>
                <a:cxnLst>
                  <a:cxn ang="0">
                    <a:pos x="T0" y="T1"/>
                  </a:cxn>
                  <a:cxn ang="0">
                    <a:pos x="T2" y="T3"/>
                  </a:cxn>
                  <a:cxn ang="0">
                    <a:pos x="T4" y="T5"/>
                  </a:cxn>
                  <a:cxn ang="0">
                    <a:pos x="T6" y="T7"/>
                  </a:cxn>
                  <a:cxn ang="0">
                    <a:pos x="T8" y="T9"/>
                  </a:cxn>
                </a:cxnLst>
                <a:rect l="0" t="0" r="r" b="b"/>
                <a:pathLst>
                  <a:path w="16" h="23">
                    <a:moveTo>
                      <a:pt x="13" y="14"/>
                    </a:moveTo>
                    <a:cubicBezTo>
                      <a:pt x="16" y="7"/>
                      <a:pt x="12" y="0"/>
                      <a:pt x="12" y="0"/>
                    </a:cubicBezTo>
                    <a:cubicBezTo>
                      <a:pt x="12" y="0"/>
                      <a:pt x="5" y="3"/>
                      <a:pt x="2" y="9"/>
                    </a:cubicBezTo>
                    <a:cubicBezTo>
                      <a:pt x="0" y="16"/>
                      <a:pt x="3" y="23"/>
                      <a:pt x="3" y="23"/>
                    </a:cubicBezTo>
                    <a:cubicBezTo>
                      <a:pt x="3" y="23"/>
                      <a:pt x="10" y="20"/>
                      <a:pt x="13" y="1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75" name="Oval 206"/>
              <p:cNvSpPr>
                <a:spLocks noChangeArrowheads="1"/>
              </p:cNvSpPr>
              <p:nvPr/>
            </p:nvSpPr>
            <p:spPr bwMode="auto">
              <a:xfrm>
                <a:off x="4106080" y="1335485"/>
                <a:ext cx="23644" cy="52850"/>
              </a:xfrm>
              <a:prstGeom prst="ellipse">
                <a:avLst/>
              </a:pr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76" name="Freeform 207"/>
              <p:cNvSpPr>
                <a:spLocks/>
              </p:cNvSpPr>
              <p:nvPr/>
            </p:nvSpPr>
            <p:spPr bwMode="auto">
              <a:xfrm>
                <a:off x="3421806" y="2655356"/>
                <a:ext cx="33379" cy="43115"/>
              </a:xfrm>
              <a:custGeom>
                <a:avLst/>
                <a:gdLst>
                  <a:gd name="T0" fmla="*/ 16 w 19"/>
                  <a:gd name="T1" fmla="*/ 16 h 26"/>
                  <a:gd name="T2" fmla="*/ 15 w 19"/>
                  <a:gd name="T3" fmla="*/ 0 h 26"/>
                  <a:gd name="T4" fmla="*/ 3 w 19"/>
                  <a:gd name="T5" fmla="*/ 11 h 26"/>
                  <a:gd name="T6" fmla="*/ 4 w 19"/>
                  <a:gd name="T7" fmla="*/ 26 h 26"/>
                  <a:gd name="T8" fmla="*/ 16 w 19"/>
                  <a:gd name="T9" fmla="*/ 16 h 26"/>
                </a:gdLst>
                <a:ahLst/>
                <a:cxnLst>
                  <a:cxn ang="0">
                    <a:pos x="T0" y="T1"/>
                  </a:cxn>
                  <a:cxn ang="0">
                    <a:pos x="T2" y="T3"/>
                  </a:cxn>
                  <a:cxn ang="0">
                    <a:pos x="T4" y="T5"/>
                  </a:cxn>
                  <a:cxn ang="0">
                    <a:pos x="T6" y="T7"/>
                  </a:cxn>
                  <a:cxn ang="0">
                    <a:pos x="T8" y="T9"/>
                  </a:cxn>
                </a:cxnLst>
                <a:rect l="0" t="0" r="r" b="b"/>
                <a:pathLst>
                  <a:path w="19" h="26">
                    <a:moveTo>
                      <a:pt x="16" y="16"/>
                    </a:moveTo>
                    <a:cubicBezTo>
                      <a:pt x="19" y="8"/>
                      <a:pt x="15" y="0"/>
                      <a:pt x="15" y="0"/>
                    </a:cubicBezTo>
                    <a:cubicBezTo>
                      <a:pt x="15" y="0"/>
                      <a:pt x="6" y="3"/>
                      <a:pt x="3" y="11"/>
                    </a:cubicBezTo>
                    <a:cubicBezTo>
                      <a:pt x="0" y="18"/>
                      <a:pt x="4" y="26"/>
                      <a:pt x="4" y="26"/>
                    </a:cubicBezTo>
                    <a:cubicBezTo>
                      <a:pt x="4" y="26"/>
                      <a:pt x="13" y="23"/>
                      <a:pt x="16" y="1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77" name="Freeform 208"/>
              <p:cNvSpPr>
                <a:spLocks/>
              </p:cNvSpPr>
              <p:nvPr/>
            </p:nvSpPr>
            <p:spPr bwMode="auto">
              <a:xfrm>
                <a:off x="3460748" y="2652575"/>
                <a:ext cx="25034" cy="50069"/>
              </a:xfrm>
              <a:custGeom>
                <a:avLst/>
                <a:gdLst>
                  <a:gd name="T0" fmla="*/ 13 w 14"/>
                  <a:gd name="T1" fmla="*/ 14 h 29"/>
                  <a:gd name="T2" fmla="*/ 6 w 14"/>
                  <a:gd name="T3" fmla="*/ 0 h 29"/>
                  <a:gd name="T4" fmla="*/ 0 w 14"/>
                  <a:gd name="T5" fmla="*/ 15 h 29"/>
                  <a:gd name="T6" fmla="*/ 7 w 14"/>
                  <a:gd name="T7" fmla="*/ 29 h 29"/>
                  <a:gd name="T8" fmla="*/ 13 w 14"/>
                  <a:gd name="T9" fmla="*/ 14 h 29"/>
                </a:gdLst>
                <a:ahLst/>
                <a:cxnLst>
                  <a:cxn ang="0">
                    <a:pos x="T0" y="T1"/>
                  </a:cxn>
                  <a:cxn ang="0">
                    <a:pos x="T2" y="T3"/>
                  </a:cxn>
                  <a:cxn ang="0">
                    <a:pos x="T4" y="T5"/>
                  </a:cxn>
                  <a:cxn ang="0">
                    <a:pos x="T6" y="T7"/>
                  </a:cxn>
                  <a:cxn ang="0">
                    <a:pos x="T8" y="T9"/>
                  </a:cxn>
                </a:cxnLst>
                <a:rect l="0" t="0" r="r" b="b"/>
                <a:pathLst>
                  <a:path w="14" h="29">
                    <a:moveTo>
                      <a:pt x="13" y="14"/>
                    </a:moveTo>
                    <a:cubicBezTo>
                      <a:pt x="13" y="6"/>
                      <a:pt x="6" y="0"/>
                      <a:pt x="6" y="0"/>
                    </a:cubicBezTo>
                    <a:cubicBezTo>
                      <a:pt x="6" y="0"/>
                      <a:pt x="0" y="7"/>
                      <a:pt x="0" y="15"/>
                    </a:cubicBezTo>
                    <a:cubicBezTo>
                      <a:pt x="1" y="23"/>
                      <a:pt x="7" y="29"/>
                      <a:pt x="7" y="29"/>
                    </a:cubicBezTo>
                    <a:cubicBezTo>
                      <a:pt x="7" y="29"/>
                      <a:pt x="14" y="22"/>
                      <a:pt x="13" y="14"/>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78" name="Freeform 209"/>
              <p:cNvSpPr>
                <a:spLocks/>
              </p:cNvSpPr>
              <p:nvPr/>
            </p:nvSpPr>
            <p:spPr bwMode="auto">
              <a:xfrm>
                <a:off x="3492736" y="2642839"/>
                <a:ext cx="31989" cy="44506"/>
              </a:xfrm>
              <a:custGeom>
                <a:avLst/>
                <a:gdLst>
                  <a:gd name="T0" fmla="*/ 15 w 19"/>
                  <a:gd name="T1" fmla="*/ 26 h 26"/>
                  <a:gd name="T2" fmla="*/ 15 w 19"/>
                  <a:gd name="T3" fmla="*/ 11 h 26"/>
                  <a:gd name="T4" fmla="*/ 4 w 19"/>
                  <a:gd name="T5" fmla="*/ 0 h 26"/>
                  <a:gd name="T6" fmla="*/ 3 w 19"/>
                  <a:gd name="T7" fmla="*/ 16 h 26"/>
                  <a:gd name="T8" fmla="*/ 15 w 19"/>
                  <a:gd name="T9" fmla="*/ 26 h 26"/>
                </a:gdLst>
                <a:ahLst/>
                <a:cxnLst>
                  <a:cxn ang="0">
                    <a:pos x="T0" y="T1"/>
                  </a:cxn>
                  <a:cxn ang="0">
                    <a:pos x="T2" y="T3"/>
                  </a:cxn>
                  <a:cxn ang="0">
                    <a:pos x="T4" y="T5"/>
                  </a:cxn>
                  <a:cxn ang="0">
                    <a:pos x="T6" y="T7"/>
                  </a:cxn>
                  <a:cxn ang="0">
                    <a:pos x="T8" y="T9"/>
                  </a:cxn>
                </a:cxnLst>
                <a:rect l="0" t="0" r="r" b="b"/>
                <a:pathLst>
                  <a:path w="19" h="26">
                    <a:moveTo>
                      <a:pt x="15" y="26"/>
                    </a:moveTo>
                    <a:cubicBezTo>
                      <a:pt x="15" y="26"/>
                      <a:pt x="19" y="18"/>
                      <a:pt x="15" y="11"/>
                    </a:cubicBezTo>
                    <a:cubicBezTo>
                      <a:pt x="12" y="3"/>
                      <a:pt x="4" y="0"/>
                      <a:pt x="4" y="0"/>
                    </a:cubicBezTo>
                    <a:cubicBezTo>
                      <a:pt x="4" y="0"/>
                      <a:pt x="0" y="8"/>
                      <a:pt x="3" y="16"/>
                    </a:cubicBezTo>
                    <a:cubicBezTo>
                      <a:pt x="7" y="23"/>
                      <a:pt x="15" y="26"/>
                      <a:pt x="15" y="2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79" name="Freeform 210"/>
              <p:cNvSpPr>
                <a:spLocks/>
              </p:cNvSpPr>
              <p:nvPr/>
            </p:nvSpPr>
            <p:spPr bwMode="auto">
              <a:xfrm>
                <a:off x="5994788" y="2131024"/>
                <a:ext cx="47287" cy="50069"/>
              </a:xfrm>
              <a:custGeom>
                <a:avLst/>
                <a:gdLst>
                  <a:gd name="T0" fmla="*/ 21 w 28"/>
                  <a:gd name="T1" fmla="*/ 21 h 29"/>
                  <a:gd name="T2" fmla="*/ 27 w 28"/>
                  <a:gd name="T3" fmla="*/ 0 h 29"/>
                  <a:gd name="T4" fmla="*/ 7 w 28"/>
                  <a:gd name="T5" fmla="*/ 9 h 29"/>
                  <a:gd name="T6" fmla="*/ 1 w 28"/>
                  <a:gd name="T7" fmla="*/ 29 h 29"/>
                  <a:gd name="T8" fmla="*/ 21 w 28"/>
                  <a:gd name="T9" fmla="*/ 21 h 29"/>
                </a:gdLst>
                <a:ahLst/>
                <a:cxnLst>
                  <a:cxn ang="0">
                    <a:pos x="T0" y="T1"/>
                  </a:cxn>
                  <a:cxn ang="0">
                    <a:pos x="T2" y="T3"/>
                  </a:cxn>
                  <a:cxn ang="0">
                    <a:pos x="T4" y="T5"/>
                  </a:cxn>
                  <a:cxn ang="0">
                    <a:pos x="T6" y="T7"/>
                  </a:cxn>
                  <a:cxn ang="0">
                    <a:pos x="T8" y="T9"/>
                  </a:cxn>
                </a:cxnLst>
                <a:rect l="0" t="0" r="r" b="b"/>
                <a:pathLst>
                  <a:path w="28" h="29">
                    <a:moveTo>
                      <a:pt x="21" y="21"/>
                    </a:moveTo>
                    <a:cubicBezTo>
                      <a:pt x="28" y="13"/>
                      <a:pt x="27" y="0"/>
                      <a:pt x="27" y="0"/>
                    </a:cubicBezTo>
                    <a:cubicBezTo>
                      <a:pt x="27" y="0"/>
                      <a:pt x="15" y="1"/>
                      <a:pt x="7" y="9"/>
                    </a:cubicBezTo>
                    <a:cubicBezTo>
                      <a:pt x="0" y="17"/>
                      <a:pt x="1" y="29"/>
                      <a:pt x="1" y="29"/>
                    </a:cubicBezTo>
                    <a:cubicBezTo>
                      <a:pt x="1" y="29"/>
                      <a:pt x="13" y="29"/>
                      <a:pt x="21" y="2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80" name="Freeform 211"/>
              <p:cNvSpPr>
                <a:spLocks/>
              </p:cNvSpPr>
              <p:nvPr/>
            </p:nvSpPr>
            <p:spPr bwMode="auto">
              <a:xfrm>
                <a:off x="5940547" y="2131024"/>
                <a:ext cx="30598" cy="66758"/>
              </a:xfrm>
              <a:custGeom>
                <a:avLst/>
                <a:gdLst>
                  <a:gd name="T0" fmla="*/ 8 w 18"/>
                  <a:gd name="T1" fmla="*/ 39 h 39"/>
                  <a:gd name="T2" fmla="*/ 18 w 18"/>
                  <a:gd name="T3" fmla="*/ 20 h 39"/>
                  <a:gd name="T4" fmla="*/ 10 w 18"/>
                  <a:gd name="T5" fmla="*/ 0 h 39"/>
                  <a:gd name="T6" fmla="*/ 0 w 18"/>
                  <a:gd name="T7" fmla="*/ 19 h 39"/>
                  <a:gd name="T8" fmla="*/ 8 w 18"/>
                  <a:gd name="T9" fmla="*/ 39 h 39"/>
                </a:gdLst>
                <a:ahLst/>
                <a:cxnLst>
                  <a:cxn ang="0">
                    <a:pos x="T0" y="T1"/>
                  </a:cxn>
                  <a:cxn ang="0">
                    <a:pos x="T2" y="T3"/>
                  </a:cxn>
                  <a:cxn ang="0">
                    <a:pos x="T4" y="T5"/>
                  </a:cxn>
                  <a:cxn ang="0">
                    <a:pos x="T6" y="T7"/>
                  </a:cxn>
                  <a:cxn ang="0">
                    <a:pos x="T8" y="T9"/>
                  </a:cxn>
                </a:cxnLst>
                <a:rect l="0" t="0" r="r" b="b"/>
                <a:pathLst>
                  <a:path w="18" h="39">
                    <a:moveTo>
                      <a:pt x="8" y="39"/>
                    </a:moveTo>
                    <a:cubicBezTo>
                      <a:pt x="8" y="39"/>
                      <a:pt x="18" y="31"/>
                      <a:pt x="18" y="20"/>
                    </a:cubicBezTo>
                    <a:cubicBezTo>
                      <a:pt x="18" y="9"/>
                      <a:pt x="10" y="0"/>
                      <a:pt x="10" y="0"/>
                    </a:cubicBezTo>
                    <a:cubicBezTo>
                      <a:pt x="10" y="0"/>
                      <a:pt x="0" y="8"/>
                      <a:pt x="0" y="19"/>
                    </a:cubicBezTo>
                    <a:cubicBezTo>
                      <a:pt x="0" y="30"/>
                      <a:pt x="8" y="39"/>
                      <a:pt x="8" y="39"/>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81" name="Freeform 212"/>
              <p:cNvSpPr>
                <a:spLocks/>
              </p:cNvSpPr>
              <p:nvPr/>
            </p:nvSpPr>
            <p:spPr bwMode="auto">
              <a:xfrm>
                <a:off x="6199236" y="2188047"/>
                <a:ext cx="48678" cy="47287"/>
              </a:xfrm>
              <a:custGeom>
                <a:avLst/>
                <a:gdLst>
                  <a:gd name="T0" fmla="*/ 21 w 28"/>
                  <a:gd name="T1" fmla="*/ 20 h 28"/>
                  <a:gd name="T2" fmla="*/ 28 w 28"/>
                  <a:gd name="T3" fmla="*/ 0 h 28"/>
                  <a:gd name="T4" fmla="*/ 8 w 28"/>
                  <a:gd name="T5" fmla="*/ 8 h 28"/>
                  <a:gd name="T6" fmla="*/ 0 w 28"/>
                  <a:gd name="T7" fmla="*/ 28 h 28"/>
                  <a:gd name="T8" fmla="*/ 21 w 28"/>
                  <a:gd name="T9" fmla="*/ 20 h 28"/>
                </a:gdLst>
                <a:ahLst/>
                <a:cxnLst>
                  <a:cxn ang="0">
                    <a:pos x="T0" y="T1"/>
                  </a:cxn>
                  <a:cxn ang="0">
                    <a:pos x="T2" y="T3"/>
                  </a:cxn>
                  <a:cxn ang="0">
                    <a:pos x="T4" y="T5"/>
                  </a:cxn>
                  <a:cxn ang="0">
                    <a:pos x="T6" y="T7"/>
                  </a:cxn>
                  <a:cxn ang="0">
                    <a:pos x="T8" y="T9"/>
                  </a:cxn>
                </a:cxnLst>
                <a:rect l="0" t="0" r="r" b="b"/>
                <a:pathLst>
                  <a:path w="28" h="28">
                    <a:moveTo>
                      <a:pt x="21" y="20"/>
                    </a:moveTo>
                    <a:cubicBezTo>
                      <a:pt x="28" y="12"/>
                      <a:pt x="28" y="0"/>
                      <a:pt x="28" y="0"/>
                    </a:cubicBezTo>
                    <a:cubicBezTo>
                      <a:pt x="28" y="0"/>
                      <a:pt x="15" y="0"/>
                      <a:pt x="8" y="8"/>
                    </a:cubicBezTo>
                    <a:cubicBezTo>
                      <a:pt x="0" y="16"/>
                      <a:pt x="0" y="28"/>
                      <a:pt x="0" y="28"/>
                    </a:cubicBezTo>
                    <a:cubicBezTo>
                      <a:pt x="0" y="28"/>
                      <a:pt x="13" y="28"/>
                      <a:pt x="21" y="2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82" name="Freeform 213"/>
              <p:cNvSpPr>
                <a:spLocks/>
              </p:cNvSpPr>
              <p:nvPr/>
            </p:nvSpPr>
            <p:spPr bwMode="auto">
              <a:xfrm>
                <a:off x="6236788" y="2215863"/>
                <a:ext cx="66758" cy="36161"/>
              </a:xfrm>
              <a:custGeom>
                <a:avLst/>
                <a:gdLst>
                  <a:gd name="T0" fmla="*/ 0 w 39"/>
                  <a:gd name="T1" fmla="*/ 14 h 21"/>
                  <a:gd name="T2" fmla="*/ 21 w 39"/>
                  <a:gd name="T3" fmla="*/ 20 h 21"/>
                  <a:gd name="T4" fmla="*/ 39 w 39"/>
                  <a:gd name="T5" fmla="*/ 8 h 21"/>
                  <a:gd name="T6" fmla="*/ 18 w 39"/>
                  <a:gd name="T7" fmla="*/ 2 h 21"/>
                  <a:gd name="T8" fmla="*/ 0 w 39"/>
                  <a:gd name="T9" fmla="*/ 14 h 21"/>
                </a:gdLst>
                <a:ahLst/>
                <a:cxnLst>
                  <a:cxn ang="0">
                    <a:pos x="T0" y="T1"/>
                  </a:cxn>
                  <a:cxn ang="0">
                    <a:pos x="T2" y="T3"/>
                  </a:cxn>
                  <a:cxn ang="0">
                    <a:pos x="T4" y="T5"/>
                  </a:cxn>
                  <a:cxn ang="0">
                    <a:pos x="T6" y="T7"/>
                  </a:cxn>
                  <a:cxn ang="0">
                    <a:pos x="T8" y="T9"/>
                  </a:cxn>
                </a:cxnLst>
                <a:rect l="0" t="0" r="r" b="b"/>
                <a:pathLst>
                  <a:path w="39" h="21">
                    <a:moveTo>
                      <a:pt x="0" y="14"/>
                    </a:moveTo>
                    <a:cubicBezTo>
                      <a:pt x="0" y="14"/>
                      <a:pt x="10" y="21"/>
                      <a:pt x="21" y="20"/>
                    </a:cubicBezTo>
                    <a:cubicBezTo>
                      <a:pt x="32" y="18"/>
                      <a:pt x="39" y="8"/>
                      <a:pt x="39" y="8"/>
                    </a:cubicBezTo>
                    <a:cubicBezTo>
                      <a:pt x="39" y="8"/>
                      <a:pt x="29" y="0"/>
                      <a:pt x="18" y="2"/>
                    </a:cubicBezTo>
                    <a:cubicBezTo>
                      <a:pt x="8" y="4"/>
                      <a:pt x="0" y="14"/>
                      <a:pt x="0" y="1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83" name="Freeform 214"/>
              <p:cNvSpPr>
                <a:spLocks/>
              </p:cNvSpPr>
              <p:nvPr/>
            </p:nvSpPr>
            <p:spPr bwMode="auto">
              <a:xfrm>
                <a:off x="6220098" y="2250633"/>
                <a:ext cx="54242" cy="47287"/>
              </a:xfrm>
              <a:custGeom>
                <a:avLst/>
                <a:gdLst>
                  <a:gd name="T0" fmla="*/ 32 w 32"/>
                  <a:gd name="T1" fmla="*/ 25 h 28"/>
                  <a:gd name="T2" fmla="*/ 21 w 32"/>
                  <a:gd name="T3" fmla="*/ 7 h 28"/>
                  <a:gd name="T4" fmla="*/ 0 w 32"/>
                  <a:gd name="T5" fmla="*/ 3 h 28"/>
                  <a:gd name="T6" fmla="*/ 11 w 32"/>
                  <a:gd name="T7" fmla="*/ 21 h 28"/>
                  <a:gd name="T8" fmla="*/ 32 w 32"/>
                  <a:gd name="T9" fmla="*/ 25 h 28"/>
                </a:gdLst>
                <a:ahLst/>
                <a:cxnLst>
                  <a:cxn ang="0">
                    <a:pos x="T0" y="T1"/>
                  </a:cxn>
                  <a:cxn ang="0">
                    <a:pos x="T2" y="T3"/>
                  </a:cxn>
                  <a:cxn ang="0">
                    <a:pos x="T4" y="T5"/>
                  </a:cxn>
                  <a:cxn ang="0">
                    <a:pos x="T6" y="T7"/>
                  </a:cxn>
                  <a:cxn ang="0">
                    <a:pos x="T8" y="T9"/>
                  </a:cxn>
                </a:cxnLst>
                <a:rect l="0" t="0" r="r" b="b"/>
                <a:pathLst>
                  <a:path w="32" h="28">
                    <a:moveTo>
                      <a:pt x="32" y="25"/>
                    </a:moveTo>
                    <a:cubicBezTo>
                      <a:pt x="32" y="25"/>
                      <a:pt x="30" y="13"/>
                      <a:pt x="21" y="7"/>
                    </a:cubicBezTo>
                    <a:cubicBezTo>
                      <a:pt x="12" y="0"/>
                      <a:pt x="0" y="3"/>
                      <a:pt x="0" y="3"/>
                    </a:cubicBezTo>
                    <a:cubicBezTo>
                      <a:pt x="0" y="3"/>
                      <a:pt x="2" y="15"/>
                      <a:pt x="11" y="21"/>
                    </a:cubicBezTo>
                    <a:cubicBezTo>
                      <a:pt x="20" y="28"/>
                      <a:pt x="32" y="25"/>
                      <a:pt x="32" y="25"/>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84" name="Freeform 215"/>
              <p:cNvSpPr>
                <a:spLocks/>
              </p:cNvSpPr>
              <p:nvPr/>
            </p:nvSpPr>
            <p:spPr bwMode="auto">
              <a:xfrm>
                <a:off x="6157512" y="2267322"/>
                <a:ext cx="55632" cy="45897"/>
              </a:xfrm>
              <a:custGeom>
                <a:avLst/>
                <a:gdLst>
                  <a:gd name="T0" fmla="*/ 11 w 33"/>
                  <a:gd name="T1" fmla="*/ 21 h 27"/>
                  <a:gd name="T2" fmla="*/ 33 w 33"/>
                  <a:gd name="T3" fmla="*/ 24 h 27"/>
                  <a:gd name="T4" fmla="*/ 21 w 33"/>
                  <a:gd name="T5" fmla="*/ 6 h 27"/>
                  <a:gd name="T6" fmla="*/ 0 w 33"/>
                  <a:gd name="T7" fmla="*/ 2 h 27"/>
                  <a:gd name="T8" fmla="*/ 11 w 33"/>
                  <a:gd name="T9" fmla="*/ 21 h 27"/>
                </a:gdLst>
                <a:ahLst/>
                <a:cxnLst>
                  <a:cxn ang="0">
                    <a:pos x="T0" y="T1"/>
                  </a:cxn>
                  <a:cxn ang="0">
                    <a:pos x="T2" y="T3"/>
                  </a:cxn>
                  <a:cxn ang="0">
                    <a:pos x="T4" y="T5"/>
                  </a:cxn>
                  <a:cxn ang="0">
                    <a:pos x="T6" y="T7"/>
                  </a:cxn>
                  <a:cxn ang="0">
                    <a:pos x="T8" y="T9"/>
                  </a:cxn>
                </a:cxnLst>
                <a:rect l="0" t="0" r="r" b="b"/>
                <a:pathLst>
                  <a:path w="33" h="27">
                    <a:moveTo>
                      <a:pt x="11" y="21"/>
                    </a:moveTo>
                    <a:cubicBezTo>
                      <a:pt x="20" y="27"/>
                      <a:pt x="33" y="24"/>
                      <a:pt x="33" y="24"/>
                    </a:cubicBezTo>
                    <a:cubicBezTo>
                      <a:pt x="33" y="24"/>
                      <a:pt x="30" y="12"/>
                      <a:pt x="21" y="6"/>
                    </a:cubicBezTo>
                    <a:cubicBezTo>
                      <a:pt x="12" y="0"/>
                      <a:pt x="0" y="2"/>
                      <a:pt x="0" y="2"/>
                    </a:cubicBezTo>
                    <a:cubicBezTo>
                      <a:pt x="0" y="2"/>
                      <a:pt x="2" y="15"/>
                      <a:pt x="11" y="21"/>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85" name="Freeform 216"/>
              <p:cNvSpPr>
                <a:spLocks/>
              </p:cNvSpPr>
              <p:nvPr/>
            </p:nvSpPr>
            <p:spPr bwMode="auto">
              <a:xfrm>
                <a:off x="6100489" y="2313219"/>
                <a:ext cx="57023" cy="45897"/>
              </a:xfrm>
              <a:custGeom>
                <a:avLst/>
                <a:gdLst>
                  <a:gd name="T0" fmla="*/ 22 w 33"/>
                  <a:gd name="T1" fmla="*/ 6 h 27"/>
                  <a:gd name="T2" fmla="*/ 0 w 33"/>
                  <a:gd name="T3" fmla="*/ 3 h 27"/>
                  <a:gd name="T4" fmla="*/ 12 w 33"/>
                  <a:gd name="T5" fmla="*/ 21 h 27"/>
                  <a:gd name="T6" fmla="*/ 33 w 33"/>
                  <a:gd name="T7" fmla="*/ 25 h 27"/>
                  <a:gd name="T8" fmla="*/ 22 w 33"/>
                  <a:gd name="T9" fmla="*/ 6 h 27"/>
                </a:gdLst>
                <a:ahLst/>
                <a:cxnLst>
                  <a:cxn ang="0">
                    <a:pos x="T0" y="T1"/>
                  </a:cxn>
                  <a:cxn ang="0">
                    <a:pos x="T2" y="T3"/>
                  </a:cxn>
                  <a:cxn ang="0">
                    <a:pos x="T4" y="T5"/>
                  </a:cxn>
                  <a:cxn ang="0">
                    <a:pos x="T6" y="T7"/>
                  </a:cxn>
                  <a:cxn ang="0">
                    <a:pos x="T8" y="T9"/>
                  </a:cxn>
                </a:cxnLst>
                <a:rect l="0" t="0" r="r" b="b"/>
                <a:pathLst>
                  <a:path w="33" h="27">
                    <a:moveTo>
                      <a:pt x="22" y="6"/>
                    </a:moveTo>
                    <a:cubicBezTo>
                      <a:pt x="13" y="0"/>
                      <a:pt x="0" y="3"/>
                      <a:pt x="0" y="3"/>
                    </a:cubicBezTo>
                    <a:cubicBezTo>
                      <a:pt x="0" y="3"/>
                      <a:pt x="3" y="15"/>
                      <a:pt x="12" y="21"/>
                    </a:cubicBezTo>
                    <a:cubicBezTo>
                      <a:pt x="21" y="27"/>
                      <a:pt x="33" y="25"/>
                      <a:pt x="33" y="25"/>
                    </a:cubicBezTo>
                    <a:cubicBezTo>
                      <a:pt x="33" y="25"/>
                      <a:pt x="31" y="13"/>
                      <a:pt x="22" y="6"/>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86" name="Freeform 217"/>
              <p:cNvSpPr>
                <a:spLocks/>
              </p:cNvSpPr>
              <p:nvPr/>
            </p:nvSpPr>
            <p:spPr bwMode="auto">
              <a:xfrm>
                <a:off x="5431513" y="2016978"/>
                <a:ext cx="37552" cy="29207"/>
              </a:xfrm>
              <a:custGeom>
                <a:avLst/>
                <a:gdLst>
                  <a:gd name="T0" fmla="*/ 8 w 22"/>
                  <a:gd name="T1" fmla="*/ 13 h 17"/>
                  <a:gd name="T2" fmla="*/ 22 w 22"/>
                  <a:gd name="T3" fmla="*/ 16 h 17"/>
                  <a:gd name="T4" fmla="*/ 14 w 22"/>
                  <a:gd name="T5" fmla="*/ 4 h 17"/>
                  <a:gd name="T6" fmla="*/ 0 w 22"/>
                  <a:gd name="T7" fmla="*/ 1 h 17"/>
                  <a:gd name="T8" fmla="*/ 8 w 22"/>
                  <a:gd name="T9" fmla="*/ 13 h 17"/>
                </a:gdLst>
                <a:ahLst/>
                <a:cxnLst>
                  <a:cxn ang="0">
                    <a:pos x="T0" y="T1"/>
                  </a:cxn>
                  <a:cxn ang="0">
                    <a:pos x="T2" y="T3"/>
                  </a:cxn>
                  <a:cxn ang="0">
                    <a:pos x="T4" y="T5"/>
                  </a:cxn>
                  <a:cxn ang="0">
                    <a:pos x="T6" y="T7"/>
                  </a:cxn>
                  <a:cxn ang="0">
                    <a:pos x="T8" y="T9"/>
                  </a:cxn>
                </a:cxnLst>
                <a:rect l="0" t="0" r="r" b="b"/>
                <a:pathLst>
                  <a:path w="22" h="17">
                    <a:moveTo>
                      <a:pt x="8" y="13"/>
                    </a:moveTo>
                    <a:cubicBezTo>
                      <a:pt x="14" y="17"/>
                      <a:pt x="22" y="16"/>
                      <a:pt x="22" y="16"/>
                    </a:cubicBezTo>
                    <a:cubicBezTo>
                      <a:pt x="22" y="16"/>
                      <a:pt x="20" y="8"/>
                      <a:pt x="14" y="4"/>
                    </a:cubicBezTo>
                    <a:cubicBezTo>
                      <a:pt x="8" y="0"/>
                      <a:pt x="0" y="1"/>
                      <a:pt x="0" y="1"/>
                    </a:cubicBezTo>
                    <a:cubicBezTo>
                      <a:pt x="0" y="1"/>
                      <a:pt x="2" y="9"/>
                      <a:pt x="8" y="1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87" name="Freeform 218"/>
              <p:cNvSpPr>
                <a:spLocks/>
              </p:cNvSpPr>
              <p:nvPr/>
            </p:nvSpPr>
            <p:spPr bwMode="auto">
              <a:xfrm>
                <a:off x="5431513" y="1991943"/>
                <a:ext cx="34770" cy="23644"/>
              </a:xfrm>
              <a:custGeom>
                <a:avLst/>
                <a:gdLst>
                  <a:gd name="T0" fmla="*/ 12 w 20"/>
                  <a:gd name="T1" fmla="*/ 12 h 14"/>
                  <a:gd name="T2" fmla="*/ 20 w 20"/>
                  <a:gd name="T3" fmla="*/ 2 h 14"/>
                  <a:gd name="T4" fmla="*/ 8 w 20"/>
                  <a:gd name="T5" fmla="*/ 2 h 14"/>
                  <a:gd name="T6" fmla="*/ 0 w 20"/>
                  <a:gd name="T7" fmla="*/ 12 h 14"/>
                  <a:gd name="T8" fmla="*/ 12 w 20"/>
                  <a:gd name="T9" fmla="*/ 12 h 14"/>
                </a:gdLst>
                <a:ahLst/>
                <a:cxnLst>
                  <a:cxn ang="0">
                    <a:pos x="T0" y="T1"/>
                  </a:cxn>
                  <a:cxn ang="0">
                    <a:pos x="T2" y="T3"/>
                  </a:cxn>
                  <a:cxn ang="0">
                    <a:pos x="T4" y="T5"/>
                  </a:cxn>
                  <a:cxn ang="0">
                    <a:pos x="T6" y="T7"/>
                  </a:cxn>
                  <a:cxn ang="0">
                    <a:pos x="T8" y="T9"/>
                  </a:cxn>
                </a:cxnLst>
                <a:rect l="0" t="0" r="r" b="b"/>
                <a:pathLst>
                  <a:path w="20" h="14">
                    <a:moveTo>
                      <a:pt x="12" y="12"/>
                    </a:moveTo>
                    <a:cubicBezTo>
                      <a:pt x="18" y="9"/>
                      <a:pt x="20" y="2"/>
                      <a:pt x="20" y="2"/>
                    </a:cubicBezTo>
                    <a:cubicBezTo>
                      <a:pt x="20" y="2"/>
                      <a:pt x="13" y="0"/>
                      <a:pt x="8" y="2"/>
                    </a:cubicBezTo>
                    <a:cubicBezTo>
                      <a:pt x="2" y="5"/>
                      <a:pt x="0" y="12"/>
                      <a:pt x="0" y="12"/>
                    </a:cubicBezTo>
                    <a:cubicBezTo>
                      <a:pt x="0" y="12"/>
                      <a:pt x="6" y="14"/>
                      <a:pt x="12" y="1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88" name="Freeform 219"/>
              <p:cNvSpPr>
                <a:spLocks/>
              </p:cNvSpPr>
              <p:nvPr/>
            </p:nvSpPr>
            <p:spPr bwMode="auto">
              <a:xfrm>
                <a:off x="5227066" y="1633117"/>
                <a:ext cx="41724" cy="27816"/>
              </a:xfrm>
              <a:custGeom>
                <a:avLst/>
                <a:gdLst>
                  <a:gd name="T0" fmla="*/ 14 w 24"/>
                  <a:gd name="T1" fmla="*/ 14 h 16"/>
                  <a:gd name="T2" fmla="*/ 24 w 24"/>
                  <a:gd name="T3" fmla="*/ 4 h 16"/>
                  <a:gd name="T4" fmla="*/ 10 w 24"/>
                  <a:gd name="T5" fmla="*/ 3 h 16"/>
                  <a:gd name="T6" fmla="*/ 0 w 24"/>
                  <a:gd name="T7" fmla="*/ 13 h 16"/>
                  <a:gd name="T8" fmla="*/ 14 w 24"/>
                  <a:gd name="T9" fmla="*/ 14 h 16"/>
                </a:gdLst>
                <a:ahLst/>
                <a:cxnLst>
                  <a:cxn ang="0">
                    <a:pos x="T0" y="T1"/>
                  </a:cxn>
                  <a:cxn ang="0">
                    <a:pos x="T2" y="T3"/>
                  </a:cxn>
                  <a:cxn ang="0">
                    <a:pos x="T4" y="T5"/>
                  </a:cxn>
                  <a:cxn ang="0">
                    <a:pos x="T6" y="T7"/>
                  </a:cxn>
                  <a:cxn ang="0">
                    <a:pos x="T8" y="T9"/>
                  </a:cxn>
                </a:cxnLst>
                <a:rect l="0" t="0" r="r" b="b"/>
                <a:pathLst>
                  <a:path w="24" h="16">
                    <a:moveTo>
                      <a:pt x="14" y="14"/>
                    </a:moveTo>
                    <a:cubicBezTo>
                      <a:pt x="21" y="11"/>
                      <a:pt x="24" y="4"/>
                      <a:pt x="24" y="4"/>
                    </a:cubicBezTo>
                    <a:cubicBezTo>
                      <a:pt x="24" y="4"/>
                      <a:pt x="17" y="0"/>
                      <a:pt x="10" y="3"/>
                    </a:cubicBezTo>
                    <a:cubicBezTo>
                      <a:pt x="3" y="5"/>
                      <a:pt x="0" y="13"/>
                      <a:pt x="0" y="13"/>
                    </a:cubicBezTo>
                    <a:cubicBezTo>
                      <a:pt x="0" y="13"/>
                      <a:pt x="7" y="16"/>
                      <a:pt x="14" y="14"/>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89" name="Freeform 220"/>
              <p:cNvSpPr>
                <a:spLocks/>
              </p:cNvSpPr>
              <p:nvPr/>
            </p:nvSpPr>
            <p:spPr bwMode="auto">
              <a:xfrm>
                <a:off x="5213158" y="1613645"/>
                <a:ext cx="20862" cy="38942"/>
              </a:xfrm>
              <a:custGeom>
                <a:avLst/>
                <a:gdLst>
                  <a:gd name="T0" fmla="*/ 11 w 12"/>
                  <a:gd name="T1" fmla="*/ 13 h 23"/>
                  <a:gd name="T2" fmla="*/ 8 w 12"/>
                  <a:gd name="T3" fmla="*/ 0 h 23"/>
                  <a:gd name="T4" fmla="*/ 1 w 12"/>
                  <a:gd name="T5" fmla="*/ 10 h 23"/>
                  <a:gd name="T6" fmla="*/ 4 w 12"/>
                  <a:gd name="T7" fmla="*/ 23 h 23"/>
                  <a:gd name="T8" fmla="*/ 11 w 12"/>
                  <a:gd name="T9" fmla="*/ 13 h 23"/>
                </a:gdLst>
                <a:ahLst/>
                <a:cxnLst>
                  <a:cxn ang="0">
                    <a:pos x="T0" y="T1"/>
                  </a:cxn>
                  <a:cxn ang="0">
                    <a:pos x="T2" y="T3"/>
                  </a:cxn>
                  <a:cxn ang="0">
                    <a:pos x="T4" y="T5"/>
                  </a:cxn>
                  <a:cxn ang="0">
                    <a:pos x="T6" y="T7"/>
                  </a:cxn>
                  <a:cxn ang="0">
                    <a:pos x="T8" y="T9"/>
                  </a:cxn>
                </a:cxnLst>
                <a:rect l="0" t="0" r="r" b="b"/>
                <a:pathLst>
                  <a:path w="12" h="23">
                    <a:moveTo>
                      <a:pt x="11" y="13"/>
                    </a:moveTo>
                    <a:cubicBezTo>
                      <a:pt x="12" y="6"/>
                      <a:pt x="8" y="0"/>
                      <a:pt x="8" y="0"/>
                    </a:cubicBezTo>
                    <a:cubicBezTo>
                      <a:pt x="8" y="0"/>
                      <a:pt x="2" y="4"/>
                      <a:pt x="1" y="10"/>
                    </a:cubicBezTo>
                    <a:cubicBezTo>
                      <a:pt x="0" y="17"/>
                      <a:pt x="4" y="23"/>
                      <a:pt x="4" y="23"/>
                    </a:cubicBezTo>
                    <a:cubicBezTo>
                      <a:pt x="4" y="23"/>
                      <a:pt x="10" y="19"/>
                      <a:pt x="11" y="1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90" name="Freeform 221"/>
              <p:cNvSpPr>
                <a:spLocks/>
              </p:cNvSpPr>
              <p:nvPr/>
            </p:nvSpPr>
            <p:spPr bwMode="auto">
              <a:xfrm>
                <a:off x="4503849" y="1834783"/>
                <a:ext cx="20862" cy="37552"/>
              </a:xfrm>
              <a:custGeom>
                <a:avLst/>
                <a:gdLst>
                  <a:gd name="T0" fmla="*/ 1 w 12"/>
                  <a:gd name="T1" fmla="*/ 10 h 22"/>
                  <a:gd name="T2" fmla="*/ 4 w 12"/>
                  <a:gd name="T3" fmla="*/ 22 h 22"/>
                  <a:gd name="T4" fmla="*/ 11 w 12"/>
                  <a:gd name="T5" fmla="*/ 12 h 22"/>
                  <a:gd name="T6" fmla="*/ 8 w 12"/>
                  <a:gd name="T7" fmla="*/ 0 h 22"/>
                  <a:gd name="T8" fmla="*/ 1 w 12"/>
                  <a:gd name="T9" fmla="*/ 10 h 22"/>
                </a:gdLst>
                <a:ahLst/>
                <a:cxnLst>
                  <a:cxn ang="0">
                    <a:pos x="T0" y="T1"/>
                  </a:cxn>
                  <a:cxn ang="0">
                    <a:pos x="T2" y="T3"/>
                  </a:cxn>
                  <a:cxn ang="0">
                    <a:pos x="T4" y="T5"/>
                  </a:cxn>
                  <a:cxn ang="0">
                    <a:pos x="T6" y="T7"/>
                  </a:cxn>
                  <a:cxn ang="0">
                    <a:pos x="T8" y="T9"/>
                  </a:cxn>
                </a:cxnLst>
                <a:rect l="0" t="0" r="r" b="b"/>
                <a:pathLst>
                  <a:path w="12" h="22">
                    <a:moveTo>
                      <a:pt x="1" y="10"/>
                    </a:moveTo>
                    <a:cubicBezTo>
                      <a:pt x="0" y="16"/>
                      <a:pt x="4" y="22"/>
                      <a:pt x="4" y="22"/>
                    </a:cubicBezTo>
                    <a:cubicBezTo>
                      <a:pt x="4" y="22"/>
                      <a:pt x="10" y="18"/>
                      <a:pt x="11" y="12"/>
                    </a:cubicBezTo>
                    <a:cubicBezTo>
                      <a:pt x="12" y="6"/>
                      <a:pt x="8" y="0"/>
                      <a:pt x="8" y="0"/>
                    </a:cubicBezTo>
                    <a:cubicBezTo>
                      <a:pt x="8" y="0"/>
                      <a:pt x="2" y="4"/>
                      <a:pt x="1" y="1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91" name="Freeform 222"/>
              <p:cNvSpPr>
                <a:spLocks/>
              </p:cNvSpPr>
              <p:nvPr/>
            </p:nvSpPr>
            <p:spPr bwMode="auto">
              <a:xfrm>
                <a:off x="4674917" y="2075392"/>
                <a:ext cx="41724" cy="26426"/>
              </a:xfrm>
              <a:custGeom>
                <a:avLst/>
                <a:gdLst>
                  <a:gd name="T0" fmla="*/ 15 w 25"/>
                  <a:gd name="T1" fmla="*/ 14 h 16"/>
                  <a:gd name="T2" fmla="*/ 25 w 25"/>
                  <a:gd name="T3" fmla="*/ 4 h 16"/>
                  <a:gd name="T4" fmla="*/ 10 w 25"/>
                  <a:gd name="T5" fmla="*/ 3 h 16"/>
                  <a:gd name="T6" fmla="*/ 0 w 25"/>
                  <a:gd name="T7" fmla="*/ 13 h 16"/>
                  <a:gd name="T8" fmla="*/ 15 w 25"/>
                  <a:gd name="T9" fmla="*/ 14 h 16"/>
                </a:gdLst>
                <a:ahLst/>
                <a:cxnLst>
                  <a:cxn ang="0">
                    <a:pos x="T0" y="T1"/>
                  </a:cxn>
                  <a:cxn ang="0">
                    <a:pos x="T2" y="T3"/>
                  </a:cxn>
                  <a:cxn ang="0">
                    <a:pos x="T4" y="T5"/>
                  </a:cxn>
                  <a:cxn ang="0">
                    <a:pos x="T6" y="T7"/>
                  </a:cxn>
                  <a:cxn ang="0">
                    <a:pos x="T8" y="T9"/>
                  </a:cxn>
                </a:cxnLst>
                <a:rect l="0" t="0" r="r" b="b"/>
                <a:pathLst>
                  <a:path w="25" h="16">
                    <a:moveTo>
                      <a:pt x="15" y="14"/>
                    </a:moveTo>
                    <a:cubicBezTo>
                      <a:pt x="21" y="11"/>
                      <a:pt x="25" y="4"/>
                      <a:pt x="25" y="4"/>
                    </a:cubicBezTo>
                    <a:cubicBezTo>
                      <a:pt x="25" y="4"/>
                      <a:pt x="17" y="0"/>
                      <a:pt x="10" y="3"/>
                    </a:cubicBezTo>
                    <a:cubicBezTo>
                      <a:pt x="4" y="5"/>
                      <a:pt x="0" y="13"/>
                      <a:pt x="0" y="13"/>
                    </a:cubicBezTo>
                    <a:cubicBezTo>
                      <a:pt x="0" y="13"/>
                      <a:pt x="8" y="16"/>
                      <a:pt x="15" y="1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92" name="Freeform 223"/>
              <p:cNvSpPr>
                <a:spLocks/>
              </p:cNvSpPr>
              <p:nvPr/>
            </p:nvSpPr>
            <p:spPr bwMode="auto">
              <a:xfrm>
                <a:off x="4661009" y="2054530"/>
                <a:ext cx="22253" cy="37552"/>
              </a:xfrm>
              <a:custGeom>
                <a:avLst/>
                <a:gdLst>
                  <a:gd name="T0" fmla="*/ 9 w 13"/>
                  <a:gd name="T1" fmla="*/ 0 h 22"/>
                  <a:gd name="T2" fmla="*/ 1 w 13"/>
                  <a:gd name="T3" fmla="*/ 10 h 22"/>
                  <a:gd name="T4" fmla="*/ 4 w 13"/>
                  <a:gd name="T5" fmla="*/ 22 h 22"/>
                  <a:gd name="T6" fmla="*/ 11 w 13"/>
                  <a:gd name="T7" fmla="*/ 12 h 22"/>
                  <a:gd name="T8" fmla="*/ 9 w 13"/>
                  <a:gd name="T9" fmla="*/ 0 h 22"/>
                </a:gdLst>
                <a:ahLst/>
                <a:cxnLst>
                  <a:cxn ang="0">
                    <a:pos x="T0" y="T1"/>
                  </a:cxn>
                  <a:cxn ang="0">
                    <a:pos x="T2" y="T3"/>
                  </a:cxn>
                  <a:cxn ang="0">
                    <a:pos x="T4" y="T5"/>
                  </a:cxn>
                  <a:cxn ang="0">
                    <a:pos x="T6" y="T7"/>
                  </a:cxn>
                  <a:cxn ang="0">
                    <a:pos x="T8" y="T9"/>
                  </a:cxn>
                </a:cxnLst>
                <a:rect l="0" t="0" r="r" b="b"/>
                <a:pathLst>
                  <a:path w="13" h="22">
                    <a:moveTo>
                      <a:pt x="9" y="0"/>
                    </a:moveTo>
                    <a:cubicBezTo>
                      <a:pt x="9" y="0"/>
                      <a:pt x="3" y="4"/>
                      <a:pt x="1" y="10"/>
                    </a:cubicBezTo>
                    <a:cubicBezTo>
                      <a:pt x="0" y="16"/>
                      <a:pt x="4" y="22"/>
                      <a:pt x="4" y="22"/>
                    </a:cubicBezTo>
                    <a:cubicBezTo>
                      <a:pt x="4" y="22"/>
                      <a:pt x="10" y="19"/>
                      <a:pt x="11" y="12"/>
                    </a:cubicBezTo>
                    <a:cubicBezTo>
                      <a:pt x="13" y="6"/>
                      <a:pt x="9" y="0"/>
                      <a:pt x="9"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93" name="Freeform 224"/>
              <p:cNvSpPr>
                <a:spLocks/>
              </p:cNvSpPr>
              <p:nvPr/>
            </p:nvSpPr>
            <p:spPr bwMode="auto">
              <a:xfrm>
                <a:off x="3955873" y="1556623"/>
                <a:ext cx="31989" cy="54242"/>
              </a:xfrm>
              <a:custGeom>
                <a:avLst/>
                <a:gdLst>
                  <a:gd name="T0" fmla="*/ 17 w 19"/>
                  <a:gd name="T1" fmla="*/ 18 h 32"/>
                  <a:gd name="T2" fmla="*/ 14 w 19"/>
                  <a:gd name="T3" fmla="*/ 0 h 32"/>
                  <a:gd name="T4" fmla="*/ 2 w 19"/>
                  <a:gd name="T5" fmla="*/ 14 h 32"/>
                  <a:gd name="T6" fmla="*/ 5 w 19"/>
                  <a:gd name="T7" fmla="*/ 32 h 32"/>
                  <a:gd name="T8" fmla="*/ 17 w 19"/>
                  <a:gd name="T9" fmla="*/ 18 h 32"/>
                </a:gdLst>
                <a:ahLst/>
                <a:cxnLst>
                  <a:cxn ang="0">
                    <a:pos x="T0" y="T1"/>
                  </a:cxn>
                  <a:cxn ang="0">
                    <a:pos x="T2" y="T3"/>
                  </a:cxn>
                  <a:cxn ang="0">
                    <a:pos x="T4" y="T5"/>
                  </a:cxn>
                  <a:cxn ang="0">
                    <a:pos x="T6" y="T7"/>
                  </a:cxn>
                  <a:cxn ang="0">
                    <a:pos x="T8" y="T9"/>
                  </a:cxn>
                </a:cxnLst>
                <a:rect l="0" t="0" r="r" b="b"/>
                <a:pathLst>
                  <a:path w="19" h="32">
                    <a:moveTo>
                      <a:pt x="17" y="18"/>
                    </a:moveTo>
                    <a:cubicBezTo>
                      <a:pt x="19" y="9"/>
                      <a:pt x="14" y="0"/>
                      <a:pt x="14" y="0"/>
                    </a:cubicBezTo>
                    <a:cubicBezTo>
                      <a:pt x="14" y="0"/>
                      <a:pt x="4" y="5"/>
                      <a:pt x="2" y="14"/>
                    </a:cubicBezTo>
                    <a:cubicBezTo>
                      <a:pt x="0" y="23"/>
                      <a:pt x="5" y="32"/>
                      <a:pt x="5" y="32"/>
                    </a:cubicBezTo>
                    <a:cubicBezTo>
                      <a:pt x="5" y="32"/>
                      <a:pt x="14" y="27"/>
                      <a:pt x="17" y="18"/>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94" name="Freeform 225"/>
              <p:cNvSpPr>
                <a:spLocks/>
              </p:cNvSpPr>
              <p:nvPr/>
            </p:nvSpPr>
            <p:spPr bwMode="auto">
              <a:xfrm>
                <a:off x="3922494" y="1580266"/>
                <a:ext cx="33379" cy="36161"/>
              </a:xfrm>
              <a:custGeom>
                <a:avLst/>
                <a:gdLst>
                  <a:gd name="T0" fmla="*/ 15 w 20"/>
                  <a:gd name="T1" fmla="*/ 6 h 21"/>
                  <a:gd name="T2" fmla="*/ 0 w 20"/>
                  <a:gd name="T3" fmla="*/ 0 h 21"/>
                  <a:gd name="T4" fmla="*/ 5 w 20"/>
                  <a:gd name="T5" fmla="*/ 15 h 21"/>
                  <a:gd name="T6" fmla="*/ 20 w 20"/>
                  <a:gd name="T7" fmla="*/ 21 h 21"/>
                  <a:gd name="T8" fmla="*/ 15 w 20"/>
                  <a:gd name="T9" fmla="*/ 6 h 21"/>
                </a:gdLst>
                <a:ahLst/>
                <a:cxnLst>
                  <a:cxn ang="0">
                    <a:pos x="T0" y="T1"/>
                  </a:cxn>
                  <a:cxn ang="0">
                    <a:pos x="T2" y="T3"/>
                  </a:cxn>
                  <a:cxn ang="0">
                    <a:pos x="T4" y="T5"/>
                  </a:cxn>
                  <a:cxn ang="0">
                    <a:pos x="T6" y="T7"/>
                  </a:cxn>
                  <a:cxn ang="0">
                    <a:pos x="T8" y="T9"/>
                  </a:cxn>
                </a:cxnLst>
                <a:rect l="0" t="0" r="r" b="b"/>
                <a:pathLst>
                  <a:path w="20" h="21">
                    <a:moveTo>
                      <a:pt x="15" y="6"/>
                    </a:moveTo>
                    <a:cubicBezTo>
                      <a:pt x="9" y="0"/>
                      <a:pt x="0" y="0"/>
                      <a:pt x="0" y="0"/>
                    </a:cubicBezTo>
                    <a:cubicBezTo>
                      <a:pt x="0" y="0"/>
                      <a:pt x="0" y="9"/>
                      <a:pt x="5" y="15"/>
                    </a:cubicBezTo>
                    <a:cubicBezTo>
                      <a:pt x="11" y="20"/>
                      <a:pt x="20" y="21"/>
                      <a:pt x="20" y="21"/>
                    </a:cubicBezTo>
                    <a:cubicBezTo>
                      <a:pt x="20" y="21"/>
                      <a:pt x="20" y="11"/>
                      <a:pt x="15" y="6"/>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95" name="Freeform 226"/>
              <p:cNvSpPr>
                <a:spLocks/>
              </p:cNvSpPr>
              <p:nvPr/>
            </p:nvSpPr>
            <p:spPr bwMode="auto">
              <a:xfrm>
                <a:off x="4474642" y="1103222"/>
                <a:ext cx="58414" cy="43115"/>
              </a:xfrm>
              <a:custGeom>
                <a:avLst/>
                <a:gdLst>
                  <a:gd name="T0" fmla="*/ 0 w 34"/>
                  <a:gd name="T1" fmla="*/ 21 h 25"/>
                  <a:gd name="T2" fmla="*/ 21 w 34"/>
                  <a:gd name="T3" fmla="*/ 20 h 25"/>
                  <a:gd name="T4" fmla="*/ 34 w 34"/>
                  <a:gd name="T5" fmla="*/ 4 h 25"/>
                  <a:gd name="T6" fmla="*/ 13 w 34"/>
                  <a:gd name="T7" fmla="*/ 5 h 25"/>
                  <a:gd name="T8" fmla="*/ 0 w 34"/>
                  <a:gd name="T9" fmla="*/ 21 h 25"/>
                </a:gdLst>
                <a:ahLst/>
                <a:cxnLst>
                  <a:cxn ang="0">
                    <a:pos x="T0" y="T1"/>
                  </a:cxn>
                  <a:cxn ang="0">
                    <a:pos x="T2" y="T3"/>
                  </a:cxn>
                  <a:cxn ang="0">
                    <a:pos x="T4" y="T5"/>
                  </a:cxn>
                  <a:cxn ang="0">
                    <a:pos x="T6" y="T7"/>
                  </a:cxn>
                  <a:cxn ang="0">
                    <a:pos x="T8" y="T9"/>
                  </a:cxn>
                </a:cxnLst>
                <a:rect l="0" t="0" r="r" b="b"/>
                <a:pathLst>
                  <a:path w="34" h="25">
                    <a:moveTo>
                      <a:pt x="0" y="21"/>
                    </a:moveTo>
                    <a:cubicBezTo>
                      <a:pt x="0" y="21"/>
                      <a:pt x="12" y="25"/>
                      <a:pt x="21" y="20"/>
                    </a:cubicBezTo>
                    <a:cubicBezTo>
                      <a:pt x="30" y="15"/>
                      <a:pt x="34" y="4"/>
                      <a:pt x="34" y="4"/>
                    </a:cubicBezTo>
                    <a:cubicBezTo>
                      <a:pt x="34" y="4"/>
                      <a:pt x="23" y="0"/>
                      <a:pt x="13" y="5"/>
                    </a:cubicBezTo>
                    <a:cubicBezTo>
                      <a:pt x="4" y="9"/>
                      <a:pt x="0" y="21"/>
                      <a:pt x="0" y="21"/>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96" name="Freeform 227"/>
              <p:cNvSpPr>
                <a:spLocks/>
              </p:cNvSpPr>
              <p:nvPr/>
            </p:nvSpPr>
            <p:spPr bwMode="auto">
              <a:xfrm>
                <a:off x="4449608" y="1068451"/>
                <a:ext cx="44506" cy="50069"/>
              </a:xfrm>
              <a:custGeom>
                <a:avLst/>
                <a:gdLst>
                  <a:gd name="T0" fmla="*/ 19 w 26"/>
                  <a:gd name="T1" fmla="*/ 20 h 29"/>
                  <a:gd name="T2" fmla="*/ 25 w 26"/>
                  <a:gd name="T3" fmla="*/ 0 h 29"/>
                  <a:gd name="T4" fmla="*/ 6 w 26"/>
                  <a:gd name="T5" fmla="*/ 9 h 29"/>
                  <a:gd name="T6" fmla="*/ 1 w 26"/>
                  <a:gd name="T7" fmla="*/ 29 h 29"/>
                  <a:gd name="T8" fmla="*/ 19 w 26"/>
                  <a:gd name="T9" fmla="*/ 20 h 29"/>
                </a:gdLst>
                <a:ahLst/>
                <a:cxnLst>
                  <a:cxn ang="0">
                    <a:pos x="T0" y="T1"/>
                  </a:cxn>
                  <a:cxn ang="0">
                    <a:pos x="T2" y="T3"/>
                  </a:cxn>
                  <a:cxn ang="0">
                    <a:pos x="T4" y="T5"/>
                  </a:cxn>
                  <a:cxn ang="0">
                    <a:pos x="T6" y="T7"/>
                  </a:cxn>
                  <a:cxn ang="0">
                    <a:pos x="T8" y="T9"/>
                  </a:cxn>
                </a:cxnLst>
                <a:rect l="0" t="0" r="r" b="b"/>
                <a:pathLst>
                  <a:path w="26" h="29">
                    <a:moveTo>
                      <a:pt x="19" y="20"/>
                    </a:moveTo>
                    <a:cubicBezTo>
                      <a:pt x="26" y="12"/>
                      <a:pt x="25" y="0"/>
                      <a:pt x="25" y="0"/>
                    </a:cubicBezTo>
                    <a:cubicBezTo>
                      <a:pt x="25" y="0"/>
                      <a:pt x="13" y="1"/>
                      <a:pt x="6" y="9"/>
                    </a:cubicBezTo>
                    <a:cubicBezTo>
                      <a:pt x="0" y="17"/>
                      <a:pt x="1" y="29"/>
                      <a:pt x="1" y="29"/>
                    </a:cubicBezTo>
                    <a:cubicBezTo>
                      <a:pt x="1" y="29"/>
                      <a:pt x="13" y="28"/>
                      <a:pt x="19" y="2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97" name="Freeform 228"/>
              <p:cNvSpPr>
                <a:spLocks/>
              </p:cNvSpPr>
              <p:nvPr/>
            </p:nvSpPr>
            <p:spPr bwMode="auto">
              <a:xfrm>
                <a:off x="4406493" y="1044808"/>
                <a:ext cx="38942" cy="61195"/>
              </a:xfrm>
              <a:custGeom>
                <a:avLst/>
                <a:gdLst>
                  <a:gd name="T0" fmla="*/ 20 w 23"/>
                  <a:gd name="T1" fmla="*/ 21 h 36"/>
                  <a:gd name="T2" fmla="*/ 17 w 23"/>
                  <a:gd name="T3" fmla="*/ 0 h 36"/>
                  <a:gd name="T4" fmla="*/ 4 w 23"/>
                  <a:gd name="T5" fmla="*/ 15 h 36"/>
                  <a:gd name="T6" fmla="*/ 6 w 23"/>
                  <a:gd name="T7" fmla="*/ 36 h 36"/>
                  <a:gd name="T8" fmla="*/ 20 w 23"/>
                  <a:gd name="T9" fmla="*/ 21 h 36"/>
                </a:gdLst>
                <a:ahLst/>
                <a:cxnLst>
                  <a:cxn ang="0">
                    <a:pos x="T0" y="T1"/>
                  </a:cxn>
                  <a:cxn ang="0">
                    <a:pos x="T2" y="T3"/>
                  </a:cxn>
                  <a:cxn ang="0">
                    <a:pos x="T4" y="T5"/>
                  </a:cxn>
                  <a:cxn ang="0">
                    <a:pos x="T6" y="T7"/>
                  </a:cxn>
                  <a:cxn ang="0">
                    <a:pos x="T8" y="T9"/>
                  </a:cxn>
                </a:cxnLst>
                <a:rect l="0" t="0" r="r" b="b"/>
                <a:pathLst>
                  <a:path w="23" h="36">
                    <a:moveTo>
                      <a:pt x="20" y="21"/>
                    </a:moveTo>
                    <a:cubicBezTo>
                      <a:pt x="23" y="11"/>
                      <a:pt x="17" y="0"/>
                      <a:pt x="17" y="0"/>
                    </a:cubicBezTo>
                    <a:cubicBezTo>
                      <a:pt x="17" y="0"/>
                      <a:pt x="7" y="5"/>
                      <a:pt x="4" y="15"/>
                    </a:cubicBezTo>
                    <a:cubicBezTo>
                      <a:pt x="0" y="25"/>
                      <a:pt x="6" y="36"/>
                      <a:pt x="6" y="36"/>
                    </a:cubicBezTo>
                    <a:cubicBezTo>
                      <a:pt x="6" y="36"/>
                      <a:pt x="17" y="30"/>
                      <a:pt x="20" y="21"/>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98" name="Freeform 229"/>
              <p:cNvSpPr>
                <a:spLocks/>
              </p:cNvSpPr>
              <p:nvPr/>
            </p:nvSpPr>
            <p:spPr bwMode="auto">
              <a:xfrm>
                <a:off x="4324435" y="1053153"/>
                <a:ext cx="65368" cy="55632"/>
              </a:xfrm>
              <a:custGeom>
                <a:avLst/>
                <a:gdLst>
                  <a:gd name="T0" fmla="*/ 13 w 38"/>
                  <a:gd name="T1" fmla="*/ 25 h 32"/>
                  <a:gd name="T2" fmla="*/ 38 w 38"/>
                  <a:gd name="T3" fmla="*/ 29 h 32"/>
                  <a:gd name="T4" fmla="*/ 25 w 38"/>
                  <a:gd name="T5" fmla="*/ 7 h 32"/>
                  <a:gd name="T6" fmla="*/ 0 w 38"/>
                  <a:gd name="T7" fmla="*/ 3 h 32"/>
                  <a:gd name="T8" fmla="*/ 13 w 38"/>
                  <a:gd name="T9" fmla="*/ 25 h 32"/>
                </a:gdLst>
                <a:ahLst/>
                <a:cxnLst>
                  <a:cxn ang="0">
                    <a:pos x="T0" y="T1"/>
                  </a:cxn>
                  <a:cxn ang="0">
                    <a:pos x="T2" y="T3"/>
                  </a:cxn>
                  <a:cxn ang="0">
                    <a:pos x="T4" y="T5"/>
                  </a:cxn>
                  <a:cxn ang="0">
                    <a:pos x="T6" y="T7"/>
                  </a:cxn>
                  <a:cxn ang="0">
                    <a:pos x="T8" y="T9"/>
                  </a:cxn>
                </a:cxnLst>
                <a:rect l="0" t="0" r="r" b="b"/>
                <a:pathLst>
                  <a:path w="38" h="32">
                    <a:moveTo>
                      <a:pt x="13" y="25"/>
                    </a:moveTo>
                    <a:cubicBezTo>
                      <a:pt x="24" y="32"/>
                      <a:pt x="38" y="29"/>
                      <a:pt x="38" y="29"/>
                    </a:cubicBezTo>
                    <a:cubicBezTo>
                      <a:pt x="38" y="29"/>
                      <a:pt x="36" y="15"/>
                      <a:pt x="25" y="7"/>
                    </a:cubicBezTo>
                    <a:cubicBezTo>
                      <a:pt x="14" y="0"/>
                      <a:pt x="0" y="3"/>
                      <a:pt x="0" y="3"/>
                    </a:cubicBezTo>
                    <a:cubicBezTo>
                      <a:pt x="0" y="3"/>
                      <a:pt x="2" y="18"/>
                      <a:pt x="13" y="2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199" name="Freeform 230"/>
              <p:cNvSpPr>
                <a:spLocks/>
              </p:cNvSpPr>
              <p:nvPr/>
            </p:nvSpPr>
            <p:spPr bwMode="auto">
              <a:xfrm>
                <a:off x="4345298" y="1128256"/>
                <a:ext cx="45897" cy="34770"/>
              </a:xfrm>
              <a:custGeom>
                <a:avLst/>
                <a:gdLst>
                  <a:gd name="T0" fmla="*/ 11 w 27"/>
                  <a:gd name="T1" fmla="*/ 4 h 20"/>
                  <a:gd name="T2" fmla="*/ 0 w 27"/>
                  <a:gd name="T3" fmla="*/ 16 h 20"/>
                  <a:gd name="T4" fmla="*/ 17 w 27"/>
                  <a:gd name="T5" fmla="*/ 16 h 20"/>
                  <a:gd name="T6" fmla="*/ 27 w 27"/>
                  <a:gd name="T7" fmla="*/ 3 h 20"/>
                  <a:gd name="T8" fmla="*/ 11 w 27"/>
                  <a:gd name="T9" fmla="*/ 4 h 20"/>
                </a:gdLst>
                <a:ahLst/>
                <a:cxnLst>
                  <a:cxn ang="0">
                    <a:pos x="T0" y="T1"/>
                  </a:cxn>
                  <a:cxn ang="0">
                    <a:pos x="T2" y="T3"/>
                  </a:cxn>
                  <a:cxn ang="0">
                    <a:pos x="T4" y="T5"/>
                  </a:cxn>
                  <a:cxn ang="0">
                    <a:pos x="T6" y="T7"/>
                  </a:cxn>
                  <a:cxn ang="0">
                    <a:pos x="T8" y="T9"/>
                  </a:cxn>
                </a:cxnLst>
                <a:rect l="0" t="0" r="r" b="b"/>
                <a:pathLst>
                  <a:path w="27" h="20">
                    <a:moveTo>
                      <a:pt x="11" y="4"/>
                    </a:moveTo>
                    <a:cubicBezTo>
                      <a:pt x="3" y="7"/>
                      <a:pt x="0" y="16"/>
                      <a:pt x="0" y="16"/>
                    </a:cubicBezTo>
                    <a:cubicBezTo>
                      <a:pt x="0" y="16"/>
                      <a:pt x="9" y="20"/>
                      <a:pt x="17" y="16"/>
                    </a:cubicBezTo>
                    <a:cubicBezTo>
                      <a:pt x="24" y="12"/>
                      <a:pt x="27" y="3"/>
                      <a:pt x="27" y="3"/>
                    </a:cubicBezTo>
                    <a:cubicBezTo>
                      <a:pt x="27" y="3"/>
                      <a:pt x="18" y="0"/>
                      <a:pt x="11" y="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00" name="Freeform 231"/>
              <p:cNvSpPr>
                <a:spLocks/>
              </p:cNvSpPr>
              <p:nvPr/>
            </p:nvSpPr>
            <p:spPr bwMode="auto">
              <a:xfrm>
                <a:off x="5886306" y="2079564"/>
                <a:ext cx="27816" cy="47287"/>
              </a:xfrm>
              <a:custGeom>
                <a:avLst/>
                <a:gdLst>
                  <a:gd name="T0" fmla="*/ 4 w 17"/>
                  <a:gd name="T1" fmla="*/ 0 h 27"/>
                  <a:gd name="T2" fmla="*/ 2 w 17"/>
                  <a:gd name="T3" fmla="*/ 15 h 27"/>
                  <a:gd name="T4" fmla="*/ 13 w 17"/>
                  <a:gd name="T5" fmla="*/ 27 h 27"/>
                  <a:gd name="T6" fmla="*/ 14 w 17"/>
                  <a:gd name="T7" fmla="*/ 12 h 27"/>
                  <a:gd name="T8" fmla="*/ 4 w 17"/>
                  <a:gd name="T9" fmla="*/ 0 h 27"/>
                </a:gdLst>
                <a:ahLst/>
                <a:cxnLst>
                  <a:cxn ang="0">
                    <a:pos x="T0" y="T1"/>
                  </a:cxn>
                  <a:cxn ang="0">
                    <a:pos x="T2" y="T3"/>
                  </a:cxn>
                  <a:cxn ang="0">
                    <a:pos x="T4" y="T5"/>
                  </a:cxn>
                  <a:cxn ang="0">
                    <a:pos x="T6" y="T7"/>
                  </a:cxn>
                  <a:cxn ang="0">
                    <a:pos x="T8" y="T9"/>
                  </a:cxn>
                </a:cxnLst>
                <a:rect l="0" t="0" r="r" b="b"/>
                <a:pathLst>
                  <a:path w="17" h="27">
                    <a:moveTo>
                      <a:pt x="4" y="0"/>
                    </a:moveTo>
                    <a:cubicBezTo>
                      <a:pt x="4" y="0"/>
                      <a:pt x="0" y="8"/>
                      <a:pt x="2" y="15"/>
                    </a:cubicBezTo>
                    <a:cubicBezTo>
                      <a:pt x="5" y="23"/>
                      <a:pt x="13" y="27"/>
                      <a:pt x="13" y="27"/>
                    </a:cubicBezTo>
                    <a:cubicBezTo>
                      <a:pt x="13" y="27"/>
                      <a:pt x="17" y="19"/>
                      <a:pt x="14" y="12"/>
                    </a:cubicBezTo>
                    <a:cubicBezTo>
                      <a:pt x="12" y="4"/>
                      <a:pt x="4" y="0"/>
                      <a:pt x="4" y="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01" name="Freeform 232"/>
              <p:cNvSpPr>
                <a:spLocks/>
              </p:cNvSpPr>
              <p:nvPr/>
            </p:nvSpPr>
            <p:spPr bwMode="auto">
              <a:xfrm>
                <a:off x="5898823" y="2071220"/>
                <a:ext cx="31989" cy="18081"/>
              </a:xfrm>
              <a:custGeom>
                <a:avLst/>
                <a:gdLst>
                  <a:gd name="T0" fmla="*/ 18 w 18"/>
                  <a:gd name="T1" fmla="*/ 7 h 10"/>
                  <a:gd name="T2" fmla="*/ 10 w 18"/>
                  <a:gd name="T3" fmla="*/ 1 h 10"/>
                  <a:gd name="T4" fmla="*/ 0 w 18"/>
                  <a:gd name="T5" fmla="*/ 3 h 10"/>
                  <a:gd name="T6" fmla="*/ 8 w 18"/>
                  <a:gd name="T7" fmla="*/ 9 h 10"/>
                  <a:gd name="T8" fmla="*/ 18 w 18"/>
                  <a:gd name="T9" fmla="*/ 7 h 10"/>
                </a:gdLst>
                <a:ahLst/>
                <a:cxnLst>
                  <a:cxn ang="0">
                    <a:pos x="T0" y="T1"/>
                  </a:cxn>
                  <a:cxn ang="0">
                    <a:pos x="T2" y="T3"/>
                  </a:cxn>
                  <a:cxn ang="0">
                    <a:pos x="T4" y="T5"/>
                  </a:cxn>
                  <a:cxn ang="0">
                    <a:pos x="T6" y="T7"/>
                  </a:cxn>
                  <a:cxn ang="0">
                    <a:pos x="T8" y="T9"/>
                  </a:cxn>
                </a:cxnLst>
                <a:rect l="0" t="0" r="r" b="b"/>
                <a:pathLst>
                  <a:path w="18" h="10">
                    <a:moveTo>
                      <a:pt x="18" y="7"/>
                    </a:moveTo>
                    <a:cubicBezTo>
                      <a:pt x="18" y="7"/>
                      <a:pt x="14" y="2"/>
                      <a:pt x="10" y="1"/>
                    </a:cubicBezTo>
                    <a:cubicBezTo>
                      <a:pt x="5" y="0"/>
                      <a:pt x="0" y="3"/>
                      <a:pt x="0" y="3"/>
                    </a:cubicBezTo>
                    <a:cubicBezTo>
                      <a:pt x="0" y="3"/>
                      <a:pt x="3" y="8"/>
                      <a:pt x="8" y="9"/>
                    </a:cubicBezTo>
                    <a:cubicBezTo>
                      <a:pt x="13" y="10"/>
                      <a:pt x="18" y="7"/>
                      <a:pt x="18" y="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02" name="Freeform 233"/>
              <p:cNvSpPr>
                <a:spLocks/>
              </p:cNvSpPr>
              <p:nvPr/>
            </p:nvSpPr>
            <p:spPr bwMode="auto">
              <a:xfrm>
                <a:off x="5873788" y="1595565"/>
                <a:ext cx="59805" cy="65368"/>
              </a:xfrm>
              <a:custGeom>
                <a:avLst/>
                <a:gdLst>
                  <a:gd name="T0" fmla="*/ 26 w 35"/>
                  <a:gd name="T1" fmla="*/ 27 h 38"/>
                  <a:gd name="T2" fmla="*/ 34 w 35"/>
                  <a:gd name="T3" fmla="*/ 0 h 38"/>
                  <a:gd name="T4" fmla="*/ 9 w 35"/>
                  <a:gd name="T5" fmla="*/ 11 h 38"/>
                  <a:gd name="T6" fmla="*/ 1 w 35"/>
                  <a:gd name="T7" fmla="*/ 38 h 38"/>
                  <a:gd name="T8" fmla="*/ 26 w 35"/>
                  <a:gd name="T9" fmla="*/ 27 h 38"/>
                </a:gdLst>
                <a:ahLst/>
                <a:cxnLst>
                  <a:cxn ang="0">
                    <a:pos x="T0" y="T1"/>
                  </a:cxn>
                  <a:cxn ang="0">
                    <a:pos x="T2" y="T3"/>
                  </a:cxn>
                  <a:cxn ang="0">
                    <a:pos x="T4" y="T5"/>
                  </a:cxn>
                  <a:cxn ang="0">
                    <a:pos x="T6" y="T7"/>
                  </a:cxn>
                  <a:cxn ang="0">
                    <a:pos x="T8" y="T9"/>
                  </a:cxn>
                </a:cxnLst>
                <a:rect l="0" t="0" r="r" b="b"/>
                <a:pathLst>
                  <a:path w="35" h="38">
                    <a:moveTo>
                      <a:pt x="26" y="27"/>
                    </a:moveTo>
                    <a:cubicBezTo>
                      <a:pt x="35" y="16"/>
                      <a:pt x="34" y="0"/>
                      <a:pt x="34" y="0"/>
                    </a:cubicBezTo>
                    <a:cubicBezTo>
                      <a:pt x="34" y="0"/>
                      <a:pt x="18" y="1"/>
                      <a:pt x="9" y="11"/>
                    </a:cubicBezTo>
                    <a:cubicBezTo>
                      <a:pt x="0" y="22"/>
                      <a:pt x="1" y="38"/>
                      <a:pt x="1" y="38"/>
                    </a:cubicBezTo>
                    <a:cubicBezTo>
                      <a:pt x="1" y="38"/>
                      <a:pt x="17" y="37"/>
                      <a:pt x="26" y="2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03" name="Freeform 234"/>
              <p:cNvSpPr>
                <a:spLocks/>
              </p:cNvSpPr>
              <p:nvPr/>
            </p:nvSpPr>
            <p:spPr bwMode="auto">
              <a:xfrm>
                <a:off x="5837627" y="1599737"/>
                <a:ext cx="34770" cy="52850"/>
              </a:xfrm>
              <a:custGeom>
                <a:avLst/>
                <a:gdLst>
                  <a:gd name="T0" fmla="*/ 15 w 20"/>
                  <a:gd name="T1" fmla="*/ 31 h 31"/>
                  <a:gd name="T2" fmla="*/ 17 w 20"/>
                  <a:gd name="T3" fmla="*/ 13 h 31"/>
                  <a:gd name="T4" fmla="*/ 5 w 20"/>
                  <a:gd name="T5" fmla="*/ 0 h 31"/>
                  <a:gd name="T6" fmla="*/ 3 w 20"/>
                  <a:gd name="T7" fmla="*/ 18 h 31"/>
                  <a:gd name="T8" fmla="*/ 15 w 20"/>
                  <a:gd name="T9" fmla="*/ 31 h 31"/>
                </a:gdLst>
                <a:ahLst/>
                <a:cxnLst>
                  <a:cxn ang="0">
                    <a:pos x="T0" y="T1"/>
                  </a:cxn>
                  <a:cxn ang="0">
                    <a:pos x="T2" y="T3"/>
                  </a:cxn>
                  <a:cxn ang="0">
                    <a:pos x="T4" y="T5"/>
                  </a:cxn>
                  <a:cxn ang="0">
                    <a:pos x="T6" y="T7"/>
                  </a:cxn>
                  <a:cxn ang="0">
                    <a:pos x="T8" y="T9"/>
                  </a:cxn>
                </a:cxnLst>
                <a:rect l="0" t="0" r="r" b="b"/>
                <a:pathLst>
                  <a:path w="20" h="31">
                    <a:moveTo>
                      <a:pt x="15" y="31"/>
                    </a:moveTo>
                    <a:cubicBezTo>
                      <a:pt x="15" y="31"/>
                      <a:pt x="20" y="22"/>
                      <a:pt x="17" y="13"/>
                    </a:cubicBezTo>
                    <a:cubicBezTo>
                      <a:pt x="14" y="5"/>
                      <a:pt x="5" y="0"/>
                      <a:pt x="5" y="0"/>
                    </a:cubicBezTo>
                    <a:cubicBezTo>
                      <a:pt x="5" y="0"/>
                      <a:pt x="0" y="10"/>
                      <a:pt x="3" y="18"/>
                    </a:cubicBezTo>
                    <a:cubicBezTo>
                      <a:pt x="6" y="26"/>
                      <a:pt x="15" y="31"/>
                      <a:pt x="15" y="31"/>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04" name="Freeform 235"/>
              <p:cNvSpPr>
                <a:spLocks/>
              </p:cNvSpPr>
              <p:nvPr/>
            </p:nvSpPr>
            <p:spPr bwMode="auto">
              <a:xfrm>
                <a:off x="5093549" y="1558013"/>
                <a:ext cx="59805" cy="43115"/>
              </a:xfrm>
              <a:custGeom>
                <a:avLst/>
                <a:gdLst>
                  <a:gd name="T0" fmla="*/ 21 w 35"/>
                  <a:gd name="T1" fmla="*/ 20 h 25"/>
                  <a:gd name="T2" fmla="*/ 35 w 35"/>
                  <a:gd name="T3" fmla="*/ 5 h 25"/>
                  <a:gd name="T4" fmla="*/ 14 w 35"/>
                  <a:gd name="T5" fmla="*/ 4 h 25"/>
                  <a:gd name="T6" fmla="*/ 0 w 35"/>
                  <a:gd name="T7" fmla="*/ 20 h 25"/>
                  <a:gd name="T8" fmla="*/ 21 w 35"/>
                  <a:gd name="T9" fmla="*/ 20 h 25"/>
                </a:gdLst>
                <a:ahLst/>
                <a:cxnLst>
                  <a:cxn ang="0">
                    <a:pos x="T0" y="T1"/>
                  </a:cxn>
                  <a:cxn ang="0">
                    <a:pos x="T2" y="T3"/>
                  </a:cxn>
                  <a:cxn ang="0">
                    <a:pos x="T4" y="T5"/>
                  </a:cxn>
                  <a:cxn ang="0">
                    <a:pos x="T6" y="T7"/>
                  </a:cxn>
                  <a:cxn ang="0">
                    <a:pos x="T8" y="T9"/>
                  </a:cxn>
                </a:cxnLst>
                <a:rect l="0" t="0" r="r" b="b"/>
                <a:pathLst>
                  <a:path w="35" h="25">
                    <a:moveTo>
                      <a:pt x="21" y="20"/>
                    </a:moveTo>
                    <a:cubicBezTo>
                      <a:pt x="30" y="16"/>
                      <a:pt x="35" y="5"/>
                      <a:pt x="35" y="5"/>
                    </a:cubicBezTo>
                    <a:cubicBezTo>
                      <a:pt x="35" y="5"/>
                      <a:pt x="24" y="0"/>
                      <a:pt x="14" y="4"/>
                    </a:cubicBezTo>
                    <a:cubicBezTo>
                      <a:pt x="4" y="9"/>
                      <a:pt x="0" y="20"/>
                      <a:pt x="0" y="20"/>
                    </a:cubicBezTo>
                    <a:cubicBezTo>
                      <a:pt x="0" y="20"/>
                      <a:pt x="11" y="25"/>
                      <a:pt x="21" y="2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05" name="Freeform 236"/>
              <p:cNvSpPr>
                <a:spLocks/>
              </p:cNvSpPr>
              <p:nvPr/>
            </p:nvSpPr>
            <p:spPr bwMode="auto">
              <a:xfrm>
                <a:off x="5078250" y="1541324"/>
                <a:ext cx="22253" cy="43115"/>
              </a:xfrm>
              <a:custGeom>
                <a:avLst/>
                <a:gdLst>
                  <a:gd name="T0" fmla="*/ 12 w 13"/>
                  <a:gd name="T1" fmla="*/ 13 h 25"/>
                  <a:gd name="T2" fmla="*/ 8 w 13"/>
                  <a:gd name="T3" fmla="*/ 0 h 25"/>
                  <a:gd name="T4" fmla="*/ 1 w 13"/>
                  <a:gd name="T5" fmla="*/ 12 h 25"/>
                  <a:gd name="T6" fmla="*/ 5 w 13"/>
                  <a:gd name="T7" fmla="*/ 25 h 25"/>
                  <a:gd name="T8" fmla="*/ 12 w 13"/>
                  <a:gd name="T9" fmla="*/ 13 h 25"/>
                </a:gdLst>
                <a:ahLst/>
                <a:cxnLst>
                  <a:cxn ang="0">
                    <a:pos x="T0" y="T1"/>
                  </a:cxn>
                  <a:cxn ang="0">
                    <a:pos x="T2" y="T3"/>
                  </a:cxn>
                  <a:cxn ang="0">
                    <a:pos x="T4" y="T5"/>
                  </a:cxn>
                  <a:cxn ang="0">
                    <a:pos x="T6" y="T7"/>
                  </a:cxn>
                  <a:cxn ang="0">
                    <a:pos x="T8" y="T9"/>
                  </a:cxn>
                </a:cxnLst>
                <a:rect l="0" t="0" r="r" b="b"/>
                <a:pathLst>
                  <a:path w="13" h="25">
                    <a:moveTo>
                      <a:pt x="12" y="13"/>
                    </a:moveTo>
                    <a:cubicBezTo>
                      <a:pt x="13" y="6"/>
                      <a:pt x="8" y="0"/>
                      <a:pt x="8" y="0"/>
                    </a:cubicBezTo>
                    <a:cubicBezTo>
                      <a:pt x="8" y="0"/>
                      <a:pt x="2" y="5"/>
                      <a:pt x="1" y="12"/>
                    </a:cubicBezTo>
                    <a:cubicBezTo>
                      <a:pt x="0" y="19"/>
                      <a:pt x="5" y="25"/>
                      <a:pt x="5" y="25"/>
                    </a:cubicBezTo>
                    <a:cubicBezTo>
                      <a:pt x="5" y="25"/>
                      <a:pt x="12" y="20"/>
                      <a:pt x="12" y="13"/>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06" name="Freeform 237"/>
              <p:cNvSpPr>
                <a:spLocks/>
              </p:cNvSpPr>
              <p:nvPr/>
            </p:nvSpPr>
            <p:spPr bwMode="auto">
              <a:xfrm>
                <a:off x="4730549" y="1495428"/>
                <a:ext cx="41724" cy="33379"/>
              </a:xfrm>
              <a:custGeom>
                <a:avLst/>
                <a:gdLst>
                  <a:gd name="T0" fmla="*/ 16 w 24"/>
                  <a:gd name="T1" fmla="*/ 15 h 20"/>
                  <a:gd name="T2" fmla="*/ 24 w 24"/>
                  <a:gd name="T3" fmla="*/ 2 h 20"/>
                  <a:gd name="T4" fmla="*/ 8 w 24"/>
                  <a:gd name="T5" fmla="*/ 4 h 20"/>
                  <a:gd name="T6" fmla="*/ 0 w 24"/>
                  <a:gd name="T7" fmla="*/ 18 h 20"/>
                  <a:gd name="T8" fmla="*/ 16 w 24"/>
                  <a:gd name="T9" fmla="*/ 15 h 20"/>
                </a:gdLst>
                <a:ahLst/>
                <a:cxnLst>
                  <a:cxn ang="0">
                    <a:pos x="T0" y="T1"/>
                  </a:cxn>
                  <a:cxn ang="0">
                    <a:pos x="T2" y="T3"/>
                  </a:cxn>
                  <a:cxn ang="0">
                    <a:pos x="T4" y="T5"/>
                  </a:cxn>
                  <a:cxn ang="0">
                    <a:pos x="T6" y="T7"/>
                  </a:cxn>
                  <a:cxn ang="0">
                    <a:pos x="T8" y="T9"/>
                  </a:cxn>
                </a:cxnLst>
                <a:rect l="0" t="0" r="r" b="b"/>
                <a:pathLst>
                  <a:path w="24" h="20">
                    <a:moveTo>
                      <a:pt x="16" y="15"/>
                    </a:moveTo>
                    <a:cubicBezTo>
                      <a:pt x="22" y="11"/>
                      <a:pt x="24" y="2"/>
                      <a:pt x="24" y="2"/>
                    </a:cubicBezTo>
                    <a:cubicBezTo>
                      <a:pt x="24" y="2"/>
                      <a:pt x="15" y="0"/>
                      <a:pt x="8" y="4"/>
                    </a:cubicBezTo>
                    <a:cubicBezTo>
                      <a:pt x="2" y="9"/>
                      <a:pt x="0" y="18"/>
                      <a:pt x="0" y="18"/>
                    </a:cubicBezTo>
                    <a:cubicBezTo>
                      <a:pt x="0" y="18"/>
                      <a:pt x="9" y="20"/>
                      <a:pt x="16" y="1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07" name="Freeform 238"/>
              <p:cNvSpPr>
                <a:spLocks/>
              </p:cNvSpPr>
              <p:nvPr/>
            </p:nvSpPr>
            <p:spPr bwMode="auto">
              <a:xfrm>
                <a:off x="4716641" y="1488473"/>
                <a:ext cx="15299" cy="30598"/>
              </a:xfrm>
              <a:custGeom>
                <a:avLst/>
                <a:gdLst>
                  <a:gd name="T0" fmla="*/ 4 w 9"/>
                  <a:gd name="T1" fmla="*/ 0 h 18"/>
                  <a:gd name="T2" fmla="*/ 0 w 9"/>
                  <a:gd name="T3" fmla="*/ 9 h 18"/>
                  <a:gd name="T4" fmla="*/ 5 w 9"/>
                  <a:gd name="T5" fmla="*/ 18 h 18"/>
                  <a:gd name="T6" fmla="*/ 8 w 9"/>
                  <a:gd name="T7" fmla="*/ 9 h 18"/>
                  <a:gd name="T8" fmla="*/ 4 w 9"/>
                  <a:gd name="T9" fmla="*/ 0 h 18"/>
                </a:gdLst>
                <a:ahLst/>
                <a:cxnLst>
                  <a:cxn ang="0">
                    <a:pos x="T0" y="T1"/>
                  </a:cxn>
                  <a:cxn ang="0">
                    <a:pos x="T2" y="T3"/>
                  </a:cxn>
                  <a:cxn ang="0">
                    <a:pos x="T4" y="T5"/>
                  </a:cxn>
                  <a:cxn ang="0">
                    <a:pos x="T6" y="T7"/>
                  </a:cxn>
                  <a:cxn ang="0">
                    <a:pos x="T8" y="T9"/>
                  </a:cxn>
                </a:cxnLst>
                <a:rect l="0" t="0" r="r" b="b"/>
                <a:pathLst>
                  <a:path w="9" h="18">
                    <a:moveTo>
                      <a:pt x="4" y="0"/>
                    </a:moveTo>
                    <a:cubicBezTo>
                      <a:pt x="4" y="0"/>
                      <a:pt x="0" y="4"/>
                      <a:pt x="0" y="9"/>
                    </a:cubicBezTo>
                    <a:cubicBezTo>
                      <a:pt x="1" y="15"/>
                      <a:pt x="5" y="18"/>
                      <a:pt x="5" y="18"/>
                    </a:cubicBezTo>
                    <a:cubicBezTo>
                      <a:pt x="5" y="18"/>
                      <a:pt x="9" y="14"/>
                      <a:pt x="8" y="9"/>
                    </a:cubicBezTo>
                    <a:cubicBezTo>
                      <a:pt x="8" y="4"/>
                      <a:pt x="4" y="0"/>
                      <a:pt x="4" y="0"/>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08" name="Freeform 239"/>
              <p:cNvSpPr>
                <a:spLocks/>
              </p:cNvSpPr>
              <p:nvPr/>
            </p:nvSpPr>
            <p:spPr bwMode="auto">
              <a:xfrm>
                <a:off x="4566435" y="1621990"/>
                <a:ext cx="22253" cy="48678"/>
              </a:xfrm>
              <a:custGeom>
                <a:avLst/>
                <a:gdLst>
                  <a:gd name="T0" fmla="*/ 7 w 13"/>
                  <a:gd name="T1" fmla="*/ 29 h 29"/>
                  <a:gd name="T2" fmla="*/ 13 w 13"/>
                  <a:gd name="T3" fmla="*/ 14 h 29"/>
                  <a:gd name="T4" fmla="*/ 6 w 13"/>
                  <a:gd name="T5" fmla="*/ 0 h 29"/>
                  <a:gd name="T6" fmla="*/ 0 w 13"/>
                  <a:gd name="T7" fmla="*/ 15 h 29"/>
                  <a:gd name="T8" fmla="*/ 7 w 13"/>
                  <a:gd name="T9" fmla="*/ 29 h 29"/>
                </a:gdLst>
                <a:ahLst/>
                <a:cxnLst>
                  <a:cxn ang="0">
                    <a:pos x="T0" y="T1"/>
                  </a:cxn>
                  <a:cxn ang="0">
                    <a:pos x="T2" y="T3"/>
                  </a:cxn>
                  <a:cxn ang="0">
                    <a:pos x="T4" y="T5"/>
                  </a:cxn>
                  <a:cxn ang="0">
                    <a:pos x="T6" y="T7"/>
                  </a:cxn>
                  <a:cxn ang="0">
                    <a:pos x="T8" y="T9"/>
                  </a:cxn>
                </a:cxnLst>
                <a:rect l="0" t="0" r="r" b="b"/>
                <a:pathLst>
                  <a:path w="13" h="29">
                    <a:moveTo>
                      <a:pt x="7" y="29"/>
                    </a:moveTo>
                    <a:cubicBezTo>
                      <a:pt x="7" y="29"/>
                      <a:pt x="13" y="22"/>
                      <a:pt x="13" y="14"/>
                    </a:cubicBezTo>
                    <a:cubicBezTo>
                      <a:pt x="13" y="6"/>
                      <a:pt x="6" y="0"/>
                      <a:pt x="6" y="0"/>
                    </a:cubicBezTo>
                    <a:cubicBezTo>
                      <a:pt x="6" y="0"/>
                      <a:pt x="0" y="7"/>
                      <a:pt x="0" y="15"/>
                    </a:cubicBezTo>
                    <a:cubicBezTo>
                      <a:pt x="0" y="22"/>
                      <a:pt x="7" y="29"/>
                      <a:pt x="7" y="2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09" name="Freeform 240"/>
              <p:cNvSpPr>
                <a:spLocks/>
              </p:cNvSpPr>
              <p:nvPr/>
            </p:nvSpPr>
            <p:spPr bwMode="auto">
              <a:xfrm>
                <a:off x="4542792" y="1653979"/>
                <a:ext cx="27816" cy="20862"/>
              </a:xfrm>
              <a:custGeom>
                <a:avLst/>
                <a:gdLst>
                  <a:gd name="T0" fmla="*/ 10 w 16"/>
                  <a:gd name="T1" fmla="*/ 2 h 12"/>
                  <a:gd name="T2" fmla="*/ 0 w 16"/>
                  <a:gd name="T3" fmla="*/ 2 h 12"/>
                  <a:gd name="T4" fmla="*/ 6 w 16"/>
                  <a:gd name="T5" fmla="*/ 10 h 12"/>
                  <a:gd name="T6" fmla="*/ 16 w 16"/>
                  <a:gd name="T7" fmla="*/ 10 h 12"/>
                  <a:gd name="T8" fmla="*/ 10 w 16"/>
                  <a:gd name="T9" fmla="*/ 2 h 12"/>
                </a:gdLst>
                <a:ahLst/>
                <a:cxnLst>
                  <a:cxn ang="0">
                    <a:pos x="T0" y="T1"/>
                  </a:cxn>
                  <a:cxn ang="0">
                    <a:pos x="T2" y="T3"/>
                  </a:cxn>
                  <a:cxn ang="0">
                    <a:pos x="T4" y="T5"/>
                  </a:cxn>
                  <a:cxn ang="0">
                    <a:pos x="T6" y="T7"/>
                  </a:cxn>
                  <a:cxn ang="0">
                    <a:pos x="T8" y="T9"/>
                  </a:cxn>
                </a:cxnLst>
                <a:rect l="0" t="0" r="r" b="b"/>
                <a:pathLst>
                  <a:path w="16" h="12">
                    <a:moveTo>
                      <a:pt x="10" y="2"/>
                    </a:moveTo>
                    <a:cubicBezTo>
                      <a:pt x="6" y="0"/>
                      <a:pt x="0" y="2"/>
                      <a:pt x="0" y="2"/>
                    </a:cubicBezTo>
                    <a:cubicBezTo>
                      <a:pt x="0" y="2"/>
                      <a:pt x="2" y="7"/>
                      <a:pt x="6" y="10"/>
                    </a:cubicBezTo>
                    <a:cubicBezTo>
                      <a:pt x="11" y="12"/>
                      <a:pt x="16" y="10"/>
                      <a:pt x="16" y="10"/>
                    </a:cubicBezTo>
                    <a:cubicBezTo>
                      <a:pt x="16" y="10"/>
                      <a:pt x="15" y="5"/>
                      <a:pt x="10" y="2"/>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10" name="Freeform 241"/>
              <p:cNvSpPr>
                <a:spLocks/>
              </p:cNvSpPr>
              <p:nvPr/>
            </p:nvSpPr>
            <p:spPr bwMode="auto">
              <a:xfrm>
                <a:off x="4409275" y="1850082"/>
                <a:ext cx="50069" cy="27816"/>
              </a:xfrm>
              <a:custGeom>
                <a:avLst/>
                <a:gdLst>
                  <a:gd name="T0" fmla="*/ 16 w 29"/>
                  <a:gd name="T1" fmla="*/ 15 h 16"/>
                  <a:gd name="T2" fmla="*/ 29 w 29"/>
                  <a:gd name="T3" fmla="*/ 6 h 16"/>
                  <a:gd name="T4" fmla="*/ 14 w 29"/>
                  <a:gd name="T5" fmla="*/ 2 h 16"/>
                  <a:gd name="T6" fmla="*/ 0 w 29"/>
                  <a:gd name="T7" fmla="*/ 10 h 16"/>
                  <a:gd name="T8" fmla="*/ 16 w 29"/>
                  <a:gd name="T9" fmla="*/ 15 h 16"/>
                </a:gdLst>
                <a:ahLst/>
                <a:cxnLst>
                  <a:cxn ang="0">
                    <a:pos x="T0" y="T1"/>
                  </a:cxn>
                  <a:cxn ang="0">
                    <a:pos x="T2" y="T3"/>
                  </a:cxn>
                  <a:cxn ang="0">
                    <a:pos x="T4" y="T5"/>
                  </a:cxn>
                  <a:cxn ang="0">
                    <a:pos x="T6" y="T7"/>
                  </a:cxn>
                  <a:cxn ang="0">
                    <a:pos x="T8" y="T9"/>
                  </a:cxn>
                </a:cxnLst>
                <a:rect l="0" t="0" r="r" b="b"/>
                <a:pathLst>
                  <a:path w="29" h="16">
                    <a:moveTo>
                      <a:pt x="16" y="15"/>
                    </a:moveTo>
                    <a:cubicBezTo>
                      <a:pt x="24" y="13"/>
                      <a:pt x="29" y="6"/>
                      <a:pt x="29" y="6"/>
                    </a:cubicBezTo>
                    <a:cubicBezTo>
                      <a:pt x="29" y="6"/>
                      <a:pt x="22" y="0"/>
                      <a:pt x="14" y="2"/>
                    </a:cubicBezTo>
                    <a:cubicBezTo>
                      <a:pt x="6" y="3"/>
                      <a:pt x="0" y="10"/>
                      <a:pt x="0" y="10"/>
                    </a:cubicBezTo>
                    <a:cubicBezTo>
                      <a:pt x="0" y="10"/>
                      <a:pt x="8" y="16"/>
                      <a:pt x="16" y="1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11" name="Freeform 242"/>
              <p:cNvSpPr>
                <a:spLocks/>
              </p:cNvSpPr>
              <p:nvPr/>
            </p:nvSpPr>
            <p:spPr bwMode="auto">
              <a:xfrm>
                <a:off x="4405102" y="1829220"/>
                <a:ext cx="18081" cy="30598"/>
              </a:xfrm>
              <a:custGeom>
                <a:avLst/>
                <a:gdLst>
                  <a:gd name="T0" fmla="*/ 9 w 11"/>
                  <a:gd name="T1" fmla="*/ 11 h 18"/>
                  <a:gd name="T2" fmla="*/ 9 w 11"/>
                  <a:gd name="T3" fmla="*/ 0 h 18"/>
                  <a:gd name="T4" fmla="*/ 1 w 11"/>
                  <a:gd name="T5" fmla="*/ 8 h 18"/>
                  <a:gd name="T6" fmla="*/ 2 w 11"/>
                  <a:gd name="T7" fmla="*/ 18 h 18"/>
                  <a:gd name="T8" fmla="*/ 9 w 11"/>
                  <a:gd name="T9" fmla="*/ 11 h 18"/>
                </a:gdLst>
                <a:ahLst/>
                <a:cxnLst>
                  <a:cxn ang="0">
                    <a:pos x="T0" y="T1"/>
                  </a:cxn>
                  <a:cxn ang="0">
                    <a:pos x="T2" y="T3"/>
                  </a:cxn>
                  <a:cxn ang="0">
                    <a:pos x="T4" y="T5"/>
                  </a:cxn>
                  <a:cxn ang="0">
                    <a:pos x="T6" y="T7"/>
                  </a:cxn>
                  <a:cxn ang="0">
                    <a:pos x="T8" y="T9"/>
                  </a:cxn>
                </a:cxnLst>
                <a:rect l="0" t="0" r="r" b="b"/>
                <a:pathLst>
                  <a:path w="11" h="18">
                    <a:moveTo>
                      <a:pt x="9" y="11"/>
                    </a:moveTo>
                    <a:cubicBezTo>
                      <a:pt x="11" y="6"/>
                      <a:pt x="9" y="0"/>
                      <a:pt x="9" y="0"/>
                    </a:cubicBezTo>
                    <a:cubicBezTo>
                      <a:pt x="9" y="0"/>
                      <a:pt x="3" y="3"/>
                      <a:pt x="1" y="8"/>
                    </a:cubicBezTo>
                    <a:cubicBezTo>
                      <a:pt x="0" y="12"/>
                      <a:pt x="2" y="18"/>
                      <a:pt x="2" y="18"/>
                    </a:cubicBezTo>
                    <a:cubicBezTo>
                      <a:pt x="2" y="18"/>
                      <a:pt x="7" y="15"/>
                      <a:pt x="9" y="11"/>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12" name="Freeform 243"/>
              <p:cNvSpPr>
                <a:spLocks/>
              </p:cNvSpPr>
              <p:nvPr/>
            </p:nvSpPr>
            <p:spPr bwMode="auto">
              <a:xfrm>
                <a:off x="4752802" y="2071220"/>
                <a:ext cx="41724" cy="22253"/>
              </a:xfrm>
              <a:custGeom>
                <a:avLst/>
                <a:gdLst>
                  <a:gd name="T0" fmla="*/ 13 w 24"/>
                  <a:gd name="T1" fmla="*/ 12 h 13"/>
                  <a:gd name="T2" fmla="*/ 24 w 24"/>
                  <a:gd name="T3" fmla="*/ 5 h 13"/>
                  <a:gd name="T4" fmla="*/ 11 w 24"/>
                  <a:gd name="T5" fmla="*/ 1 h 13"/>
                  <a:gd name="T6" fmla="*/ 0 w 24"/>
                  <a:gd name="T7" fmla="*/ 9 h 13"/>
                  <a:gd name="T8" fmla="*/ 13 w 24"/>
                  <a:gd name="T9" fmla="*/ 12 h 13"/>
                </a:gdLst>
                <a:ahLst/>
                <a:cxnLst>
                  <a:cxn ang="0">
                    <a:pos x="T0" y="T1"/>
                  </a:cxn>
                  <a:cxn ang="0">
                    <a:pos x="T2" y="T3"/>
                  </a:cxn>
                  <a:cxn ang="0">
                    <a:pos x="T4" y="T5"/>
                  </a:cxn>
                  <a:cxn ang="0">
                    <a:pos x="T6" y="T7"/>
                  </a:cxn>
                  <a:cxn ang="0">
                    <a:pos x="T8" y="T9"/>
                  </a:cxn>
                </a:cxnLst>
                <a:rect l="0" t="0" r="r" b="b"/>
                <a:pathLst>
                  <a:path w="24" h="13">
                    <a:moveTo>
                      <a:pt x="13" y="12"/>
                    </a:moveTo>
                    <a:cubicBezTo>
                      <a:pt x="20" y="11"/>
                      <a:pt x="24" y="5"/>
                      <a:pt x="24" y="5"/>
                    </a:cubicBezTo>
                    <a:cubicBezTo>
                      <a:pt x="24" y="5"/>
                      <a:pt x="18" y="0"/>
                      <a:pt x="11" y="1"/>
                    </a:cubicBezTo>
                    <a:cubicBezTo>
                      <a:pt x="5" y="2"/>
                      <a:pt x="0" y="9"/>
                      <a:pt x="0" y="9"/>
                    </a:cubicBezTo>
                    <a:cubicBezTo>
                      <a:pt x="0" y="9"/>
                      <a:pt x="6" y="13"/>
                      <a:pt x="13" y="12"/>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13" name="Freeform 244"/>
              <p:cNvSpPr>
                <a:spLocks/>
              </p:cNvSpPr>
              <p:nvPr/>
            </p:nvSpPr>
            <p:spPr bwMode="auto">
              <a:xfrm>
                <a:off x="4747239" y="2054530"/>
                <a:ext cx="18081" cy="25034"/>
              </a:xfrm>
              <a:custGeom>
                <a:avLst/>
                <a:gdLst>
                  <a:gd name="T0" fmla="*/ 8 w 10"/>
                  <a:gd name="T1" fmla="*/ 8 h 15"/>
                  <a:gd name="T2" fmla="*/ 7 w 10"/>
                  <a:gd name="T3" fmla="*/ 0 h 15"/>
                  <a:gd name="T4" fmla="*/ 1 w 10"/>
                  <a:gd name="T5" fmla="*/ 6 h 15"/>
                  <a:gd name="T6" fmla="*/ 2 w 10"/>
                  <a:gd name="T7" fmla="*/ 15 h 15"/>
                  <a:gd name="T8" fmla="*/ 8 w 10"/>
                  <a:gd name="T9" fmla="*/ 8 h 15"/>
                </a:gdLst>
                <a:ahLst/>
                <a:cxnLst>
                  <a:cxn ang="0">
                    <a:pos x="T0" y="T1"/>
                  </a:cxn>
                  <a:cxn ang="0">
                    <a:pos x="T2" y="T3"/>
                  </a:cxn>
                  <a:cxn ang="0">
                    <a:pos x="T4" y="T5"/>
                  </a:cxn>
                  <a:cxn ang="0">
                    <a:pos x="T6" y="T7"/>
                  </a:cxn>
                  <a:cxn ang="0">
                    <a:pos x="T8" y="T9"/>
                  </a:cxn>
                </a:cxnLst>
                <a:rect l="0" t="0" r="r" b="b"/>
                <a:pathLst>
                  <a:path w="10" h="15">
                    <a:moveTo>
                      <a:pt x="8" y="8"/>
                    </a:moveTo>
                    <a:cubicBezTo>
                      <a:pt x="10" y="4"/>
                      <a:pt x="7" y="0"/>
                      <a:pt x="7" y="0"/>
                    </a:cubicBezTo>
                    <a:cubicBezTo>
                      <a:pt x="7" y="0"/>
                      <a:pt x="3" y="2"/>
                      <a:pt x="1" y="6"/>
                    </a:cubicBezTo>
                    <a:cubicBezTo>
                      <a:pt x="0" y="10"/>
                      <a:pt x="2" y="15"/>
                      <a:pt x="2" y="15"/>
                    </a:cubicBezTo>
                    <a:cubicBezTo>
                      <a:pt x="2" y="15"/>
                      <a:pt x="7" y="13"/>
                      <a:pt x="8" y="8"/>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14" name="Freeform 245"/>
              <p:cNvSpPr>
                <a:spLocks/>
              </p:cNvSpPr>
              <p:nvPr/>
            </p:nvSpPr>
            <p:spPr bwMode="auto">
              <a:xfrm>
                <a:off x="3812620" y="1667887"/>
                <a:ext cx="66758" cy="33379"/>
              </a:xfrm>
              <a:custGeom>
                <a:avLst/>
                <a:gdLst>
                  <a:gd name="T0" fmla="*/ 39 w 39"/>
                  <a:gd name="T1" fmla="*/ 9 h 20"/>
                  <a:gd name="T2" fmla="*/ 19 w 39"/>
                  <a:gd name="T3" fmla="*/ 1 h 20"/>
                  <a:gd name="T4" fmla="*/ 0 w 39"/>
                  <a:gd name="T5" fmla="*/ 12 h 20"/>
                  <a:gd name="T6" fmla="*/ 20 w 39"/>
                  <a:gd name="T7" fmla="*/ 19 h 20"/>
                  <a:gd name="T8" fmla="*/ 39 w 39"/>
                  <a:gd name="T9" fmla="*/ 9 h 20"/>
                </a:gdLst>
                <a:ahLst/>
                <a:cxnLst>
                  <a:cxn ang="0">
                    <a:pos x="T0" y="T1"/>
                  </a:cxn>
                  <a:cxn ang="0">
                    <a:pos x="T2" y="T3"/>
                  </a:cxn>
                  <a:cxn ang="0">
                    <a:pos x="T4" y="T5"/>
                  </a:cxn>
                  <a:cxn ang="0">
                    <a:pos x="T6" y="T7"/>
                  </a:cxn>
                  <a:cxn ang="0">
                    <a:pos x="T8" y="T9"/>
                  </a:cxn>
                </a:cxnLst>
                <a:rect l="0" t="0" r="r" b="b"/>
                <a:pathLst>
                  <a:path w="39" h="20">
                    <a:moveTo>
                      <a:pt x="39" y="9"/>
                    </a:moveTo>
                    <a:cubicBezTo>
                      <a:pt x="39" y="9"/>
                      <a:pt x="30" y="0"/>
                      <a:pt x="19" y="1"/>
                    </a:cubicBezTo>
                    <a:cubicBezTo>
                      <a:pt x="8" y="2"/>
                      <a:pt x="0" y="12"/>
                      <a:pt x="0" y="12"/>
                    </a:cubicBezTo>
                    <a:cubicBezTo>
                      <a:pt x="0" y="12"/>
                      <a:pt x="9" y="20"/>
                      <a:pt x="20" y="19"/>
                    </a:cubicBezTo>
                    <a:cubicBezTo>
                      <a:pt x="31" y="18"/>
                      <a:pt x="39" y="9"/>
                      <a:pt x="39" y="9"/>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15" name="Freeform 246"/>
              <p:cNvSpPr>
                <a:spLocks/>
              </p:cNvSpPr>
              <p:nvPr/>
            </p:nvSpPr>
            <p:spPr bwMode="auto">
              <a:xfrm>
                <a:off x="3805667" y="1637289"/>
                <a:ext cx="27816" cy="38942"/>
              </a:xfrm>
              <a:custGeom>
                <a:avLst/>
                <a:gdLst>
                  <a:gd name="T0" fmla="*/ 13 w 16"/>
                  <a:gd name="T1" fmla="*/ 14 h 23"/>
                  <a:gd name="T2" fmla="*/ 13 w 16"/>
                  <a:gd name="T3" fmla="*/ 0 h 23"/>
                  <a:gd name="T4" fmla="*/ 3 w 16"/>
                  <a:gd name="T5" fmla="*/ 9 h 23"/>
                  <a:gd name="T6" fmla="*/ 3 w 16"/>
                  <a:gd name="T7" fmla="*/ 23 h 23"/>
                  <a:gd name="T8" fmla="*/ 13 w 16"/>
                  <a:gd name="T9" fmla="*/ 14 h 23"/>
                </a:gdLst>
                <a:ahLst/>
                <a:cxnLst>
                  <a:cxn ang="0">
                    <a:pos x="T0" y="T1"/>
                  </a:cxn>
                  <a:cxn ang="0">
                    <a:pos x="T2" y="T3"/>
                  </a:cxn>
                  <a:cxn ang="0">
                    <a:pos x="T4" y="T5"/>
                  </a:cxn>
                  <a:cxn ang="0">
                    <a:pos x="T6" y="T7"/>
                  </a:cxn>
                  <a:cxn ang="0">
                    <a:pos x="T8" y="T9"/>
                  </a:cxn>
                </a:cxnLst>
                <a:rect l="0" t="0" r="r" b="b"/>
                <a:pathLst>
                  <a:path w="16" h="23">
                    <a:moveTo>
                      <a:pt x="13" y="14"/>
                    </a:moveTo>
                    <a:cubicBezTo>
                      <a:pt x="16" y="8"/>
                      <a:pt x="13" y="0"/>
                      <a:pt x="13" y="0"/>
                    </a:cubicBezTo>
                    <a:cubicBezTo>
                      <a:pt x="13" y="0"/>
                      <a:pt x="6" y="3"/>
                      <a:pt x="3" y="9"/>
                    </a:cubicBezTo>
                    <a:cubicBezTo>
                      <a:pt x="0" y="16"/>
                      <a:pt x="3" y="23"/>
                      <a:pt x="3" y="23"/>
                    </a:cubicBezTo>
                    <a:cubicBezTo>
                      <a:pt x="3" y="23"/>
                      <a:pt x="10" y="21"/>
                      <a:pt x="13" y="14"/>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16" name="Freeform 247"/>
              <p:cNvSpPr>
                <a:spLocks/>
              </p:cNvSpPr>
              <p:nvPr/>
            </p:nvSpPr>
            <p:spPr bwMode="auto">
              <a:xfrm>
                <a:off x="3850173" y="2093472"/>
                <a:ext cx="37552" cy="19471"/>
              </a:xfrm>
              <a:custGeom>
                <a:avLst/>
                <a:gdLst>
                  <a:gd name="T0" fmla="*/ 22 w 22"/>
                  <a:gd name="T1" fmla="*/ 5 h 11"/>
                  <a:gd name="T2" fmla="*/ 11 w 22"/>
                  <a:gd name="T3" fmla="*/ 1 h 11"/>
                  <a:gd name="T4" fmla="*/ 0 w 22"/>
                  <a:gd name="T5" fmla="*/ 7 h 11"/>
                  <a:gd name="T6" fmla="*/ 11 w 22"/>
                  <a:gd name="T7" fmla="*/ 11 h 11"/>
                  <a:gd name="T8" fmla="*/ 22 w 22"/>
                  <a:gd name="T9" fmla="*/ 5 h 11"/>
                </a:gdLst>
                <a:ahLst/>
                <a:cxnLst>
                  <a:cxn ang="0">
                    <a:pos x="T0" y="T1"/>
                  </a:cxn>
                  <a:cxn ang="0">
                    <a:pos x="T2" y="T3"/>
                  </a:cxn>
                  <a:cxn ang="0">
                    <a:pos x="T4" y="T5"/>
                  </a:cxn>
                  <a:cxn ang="0">
                    <a:pos x="T6" y="T7"/>
                  </a:cxn>
                  <a:cxn ang="0">
                    <a:pos x="T8" y="T9"/>
                  </a:cxn>
                </a:cxnLst>
                <a:rect l="0" t="0" r="r" b="b"/>
                <a:pathLst>
                  <a:path w="22" h="11">
                    <a:moveTo>
                      <a:pt x="22" y="5"/>
                    </a:moveTo>
                    <a:cubicBezTo>
                      <a:pt x="22" y="5"/>
                      <a:pt x="17" y="0"/>
                      <a:pt x="11" y="1"/>
                    </a:cubicBezTo>
                    <a:cubicBezTo>
                      <a:pt x="4" y="1"/>
                      <a:pt x="0" y="7"/>
                      <a:pt x="0" y="7"/>
                    </a:cubicBezTo>
                    <a:cubicBezTo>
                      <a:pt x="0" y="7"/>
                      <a:pt x="5" y="11"/>
                      <a:pt x="11" y="11"/>
                    </a:cubicBezTo>
                    <a:cubicBezTo>
                      <a:pt x="18" y="10"/>
                      <a:pt x="22" y="5"/>
                      <a:pt x="22" y="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17" name="Freeform 248"/>
              <p:cNvSpPr>
                <a:spLocks/>
              </p:cNvSpPr>
              <p:nvPr/>
            </p:nvSpPr>
            <p:spPr bwMode="auto">
              <a:xfrm>
                <a:off x="3844609" y="2076783"/>
                <a:ext cx="18081" cy="22253"/>
              </a:xfrm>
              <a:custGeom>
                <a:avLst/>
                <a:gdLst>
                  <a:gd name="T0" fmla="*/ 2 w 10"/>
                  <a:gd name="T1" fmla="*/ 5 h 13"/>
                  <a:gd name="T2" fmla="*/ 2 w 10"/>
                  <a:gd name="T3" fmla="*/ 13 h 13"/>
                  <a:gd name="T4" fmla="*/ 8 w 10"/>
                  <a:gd name="T5" fmla="*/ 8 h 13"/>
                  <a:gd name="T6" fmla="*/ 8 w 10"/>
                  <a:gd name="T7" fmla="*/ 0 h 13"/>
                  <a:gd name="T8" fmla="*/ 2 w 10"/>
                  <a:gd name="T9" fmla="*/ 5 h 13"/>
                </a:gdLst>
                <a:ahLst/>
                <a:cxnLst>
                  <a:cxn ang="0">
                    <a:pos x="T0" y="T1"/>
                  </a:cxn>
                  <a:cxn ang="0">
                    <a:pos x="T2" y="T3"/>
                  </a:cxn>
                  <a:cxn ang="0">
                    <a:pos x="T4" y="T5"/>
                  </a:cxn>
                  <a:cxn ang="0">
                    <a:pos x="T6" y="T7"/>
                  </a:cxn>
                  <a:cxn ang="0">
                    <a:pos x="T8" y="T9"/>
                  </a:cxn>
                </a:cxnLst>
                <a:rect l="0" t="0" r="r" b="b"/>
                <a:pathLst>
                  <a:path w="10" h="13">
                    <a:moveTo>
                      <a:pt x="2" y="5"/>
                    </a:moveTo>
                    <a:cubicBezTo>
                      <a:pt x="0" y="8"/>
                      <a:pt x="2" y="13"/>
                      <a:pt x="2" y="13"/>
                    </a:cubicBezTo>
                    <a:cubicBezTo>
                      <a:pt x="2" y="13"/>
                      <a:pt x="6" y="11"/>
                      <a:pt x="8" y="8"/>
                    </a:cubicBezTo>
                    <a:cubicBezTo>
                      <a:pt x="10" y="4"/>
                      <a:pt x="8" y="0"/>
                      <a:pt x="8" y="0"/>
                    </a:cubicBezTo>
                    <a:cubicBezTo>
                      <a:pt x="8" y="0"/>
                      <a:pt x="4" y="1"/>
                      <a:pt x="2" y="5"/>
                    </a:cubicBez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18" name="Freeform 249"/>
              <p:cNvSpPr>
                <a:spLocks/>
              </p:cNvSpPr>
              <p:nvPr/>
            </p:nvSpPr>
            <p:spPr bwMode="auto">
              <a:xfrm>
                <a:off x="2901646" y="2384150"/>
                <a:ext cx="97356" cy="79276"/>
              </a:xfrm>
              <a:custGeom>
                <a:avLst/>
                <a:gdLst>
                  <a:gd name="T0" fmla="*/ 34 w 57"/>
                  <a:gd name="T1" fmla="*/ 8 h 47"/>
                  <a:gd name="T2" fmla="*/ 0 w 57"/>
                  <a:gd name="T3" fmla="*/ 9 h 47"/>
                  <a:gd name="T4" fmla="*/ 23 w 57"/>
                  <a:gd name="T5" fmla="*/ 39 h 47"/>
                  <a:gd name="T6" fmla="*/ 57 w 57"/>
                  <a:gd name="T7" fmla="*/ 38 h 47"/>
                  <a:gd name="T8" fmla="*/ 34 w 57"/>
                  <a:gd name="T9" fmla="*/ 8 h 47"/>
                </a:gdLst>
                <a:ahLst/>
                <a:cxnLst>
                  <a:cxn ang="0">
                    <a:pos x="T0" y="T1"/>
                  </a:cxn>
                  <a:cxn ang="0">
                    <a:pos x="T2" y="T3"/>
                  </a:cxn>
                  <a:cxn ang="0">
                    <a:pos x="T4" y="T5"/>
                  </a:cxn>
                  <a:cxn ang="0">
                    <a:pos x="T6" y="T7"/>
                  </a:cxn>
                  <a:cxn ang="0">
                    <a:pos x="T8" y="T9"/>
                  </a:cxn>
                </a:cxnLst>
                <a:rect l="0" t="0" r="r" b="b"/>
                <a:pathLst>
                  <a:path w="57" h="47">
                    <a:moveTo>
                      <a:pt x="34" y="8"/>
                    </a:moveTo>
                    <a:cubicBezTo>
                      <a:pt x="18" y="0"/>
                      <a:pt x="0" y="9"/>
                      <a:pt x="0" y="9"/>
                    </a:cubicBezTo>
                    <a:cubicBezTo>
                      <a:pt x="0" y="9"/>
                      <a:pt x="8" y="31"/>
                      <a:pt x="23" y="39"/>
                    </a:cubicBezTo>
                    <a:cubicBezTo>
                      <a:pt x="39" y="47"/>
                      <a:pt x="57" y="38"/>
                      <a:pt x="57" y="38"/>
                    </a:cubicBezTo>
                    <a:cubicBezTo>
                      <a:pt x="57" y="38"/>
                      <a:pt x="50" y="16"/>
                      <a:pt x="34" y="8"/>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19" name="Freeform 250"/>
              <p:cNvSpPr>
                <a:spLocks/>
              </p:cNvSpPr>
              <p:nvPr/>
            </p:nvSpPr>
            <p:spPr bwMode="auto">
              <a:xfrm>
                <a:off x="2940588" y="2464816"/>
                <a:ext cx="52850" cy="57023"/>
              </a:xfrm>
              <a:custGeom>
                <a:avLst/>
                <a:gdLst>
                  <a:gd name="T0" fmla="*/ 10 w 31"/>
                  <a:gd name="T1" fmla="*/ 8 h 33"/>
                  <a:gd name="T2" fmla="*/ 0 w 31"/>
                  <a:gd name="T3" fmla="*/ 31 h 33"/>
                  <a:gd name="T4" fmla="*/ 21 w 31"/>
                  <a:gd name="T5" fmla="*/ 25 h 33"/>
                  <a:gd name="T6" fmla="*/ 31 w 31"/>
                  <a:gd name="T7" fmla="*/ 2 h 33"/>
                  <a:gd name="T8" fmla="*/ 10 w 31"/>
                  <a:gd name="T9" fmla="*/ 8 h 33"/>
                </a:gdLst>
                <a:ahLst/>
                <a:cxnLst>
                  <a:cxn ang="0">
                    <a:pos x="T0" y="T1"/>
                  </a:cxn>
                  <a:cxn ang="0">
                    <a:pos x="T2" y="T3"/>
                  </a:cxn>
                  <a:cxn ang="0">
                    <a:pos x="T4" y="T5"/>
                  </a:cxn>
                  <a:cxn ang="0">
                    <a:pos x="T6" y="T7"/>
                  </a:cxn>
                  <a:cxn ang="0">
                    <a:pos x="T8" y="T9"/>
                  </a:cxn>
                </a:cxnLst>
                <a:rect l="0" t="0" r="r" b="b"/>
                <a:pathLst>
                  <a:path w="31" h="33">
                    <a:moveTo>
                      <a:pt x="10" y="8"/>
                    </a:moveTo>
                    <a:cubicBezTo>
                      <a:pt x="2" y="16"/>
                      <a:pt x="0" y="31"/>
                      <a:pt x="0" y="31"/>
                    </a:cubicBezTo>
                    <a:cubicBezTo>
                      <a:pt x="0" y="31"/>
                      <a:pt x="13" y="33"/>
                      <a:pt x="21" y="25"/>
                    </a:cubicBezTo>
                    <a:cubicBezTo>
                      <a:pt x="30" y="17"/>
                      <a:pt x="31" y="2"/>
                      <a:pt x="31" y="2"/>
                    </a:cubicBezTo>
                    <a:cubicBezTo>
                      <a:pt x="31" y="2"/>
                      <a:pt x="19" y="0"/>
                      <a:pt x="10" y="8"/>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20" name="Freeform 251"/>
              <p:cNvSpPr>
                <a:spLocks/>
              </p:cNvSpPr>
              <p:nvPr/>
            </p:nvSpPr>
            <p:spPr bwMode="auto">
              <a:xfrm>
                <a:off x="2908599" y="1873726"/>
                <a:ext cx="65368" cy="37552"/>
              </a:xfrm>
              <a:custGeom>
                <a:avLst/>
                <a:gdLst>
                  <a:gd name="T0" fmla="*/ 21 w 38"/>
                  <a:gd name="T1" fmla="*/ 20 h 22"/>
                  <a:gd name="T2" fmla="*/ 38 w 38"/>
                  <a:gd name="T3" fmla="*/ 7 h 22"/>
                  <a:gd name="T4" fmla="*/ 17 w 38"/>
                  <a:gd name="T5" fmla="*/ 2 h 22"/>
                  <a:gd name="T6" fmla="*/ 0 w 38"/>
                  <a:gd name="T7" fmla="*/ 15 h 22"/>
                  <a:gd name="T8" fmla="*/ 21 w 38"/>
                  <a:gd name="T9" fmla="*/ 20 h 22"/>
                </a:gdLst>
                <a:ahLst/>
                <a:cxnLst>
                  <a:cxn ang="0">
                    <a:pos x="T0" y="T1"/>
                  </a:cxn>
                  <a:cxn ang="0">
                    <a:pos x="T2" y="T3"/>
                  </a:cxn>
                  <a:cxn ang="0">
                    <a:pos x="T4" y="T5"/>
                  </a:cxn>
                  <a:cxn ang="0">
                    <a:pos x="T6" y="T7"/>
                  </a:cxn>
                  <a:cxn ang="0">
                    <a:pos x="T8" y="T9"/>
                  </a:cxn>
                </a:cxnLst>
                <a:rect l="0" t="0" r="r" b="b"/>
                <a:pathLst>
                  <a:path w="38" h="22">
                    <a:moveTo>
                      <a:pt x="21" y="20"/>
                    </a:moveTo>
                    <a:cubicBezTo>
                      <a:pt x="31" y="18"/>
                      <a:pt x="38" y="7"/>
                      <a:pt x="38" y="7"/>
                    </a:cubicBezTo>
                    <a:cubicBezTo>
                      <a:pt x="38" y="7"/>
                      <a:pt x="28" y="0"/>
                      <a:pt x="17" y="2"/>
                    </a:cubicBezTo>
                    <a:cubicBezTo>
                      <a:pt x="6" y="5"/>
                      <a:pt x="0" y="15"/>
                      <a:pt x="0" y="15"/>
                    </a:cubicBezTo>
                    <a:cubicBezTo>
                      <a:pt x="0" y="15"/>
                      <a:pt x="10" y="22"/>
                      <a:pt x="21" y="2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21" name="Freeform 252"/>
              <p:cNvSpPr>
                <a:spLocks/>
              </p:cNvSpPr>
              <p:nvPr/>
            </p:nvSpPr>
            <p:spPr bwMode="auto">
              <a:xfrm>
                <a:off x="2958668" y="1895979"/>
                <a:ext cx="25034" cy="40334"/>
              </a:xfrm>
              <a:custGeom>
                <a:avLst/>
                <a:gdLst>
                  <a:gd name="T0" fmla="*/ 2 w 15"/>
                  <a:gd name="T1" fmla="*/ 10 h 24"/>
                  <a:gd name="T2" fmla="*/ 4 w 15"/>
                  <a:gd name="T3" fmla="*/ 24 h 24"/>
                  <a:gd name="T4" fmla="*/ 13 w 15"/>
                  <a:gd name="T5" fmla="*/ 14 h 24"/>
                  <a:gd name="T6" fmla="*/ 12 w 15"/>
                  <a:gd name="T7" fmla="*/ 0 h 24"/>
                  <a:gd name="T8" fmla="*/ 2 w 15"/>
                  <a:gd name="T9" fmla="*/ 10 h 24"/>
                </a:gdLst>
                <a:ahLst/>
                <a:cxnLst>
                  <a:cxn ang="0">
                    <a:pos x="T0" y="T1"/>
                  </a:cxn>
                  <a:cxn ang="0">
                    <a:pos x="T2" y="T3"/>
                  </a:cxn>
                  <a:cxn ang="0">
                    <a:pos x="T4" y="T5"/>
                  </a:cxn>
                  <a:cxn ang="0">
                    <a:pos x="T6" y="T7"/>
                  </a:cxn>
                  <a:cxn ang="0">
                    <a:pos x="T8" y="T9"/>
                  </a:cxn>
                </a:cxnLst>
                <a:rect l="0" t="0" r="r" b="b"/>
                <a:pathLst>
                  <a:path w="15" h="24">
                    <a:moveTo>
                      <a:pt x="2" y="10"/>
                    </a:moveTo>
                    <a:cubicBezTo>
                      <a:pt x="0" y="17"/>
                      <a:pt x="4" y="24"/>
                      <a:pt x="4" y="24"/>
                    </a:cubicBezTo>
                    <a:cubicBezTo>
                      <a:pt x="4" y="24"/>
                      <a:pt x="11" y="21"/>
                      <a:pt x="13" y="14"/>
                    </a:cubicBezTo>
                    <a:cubicBezTo>
                      <a:pt x="15" y="7"/>
                      <a:pt x="12" y="0"/>
                      <a:pt x="12" y="0"/>
                    </a:cubicBezTo>
                    <a:cubicBezTo>
                      <a:pt x="12" y="0"/>
                      <a:pt x="4" y="4"/>
                      <a:pt x="2" y="1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22" name="Freeform 253"/>
              <p:cNvSpPr>
                <a:spLocks/>
              </p:cNvSpPr>
              <p:nvPr/>
            </p:nvSpPr>
            <p:spPr bwMode="auto">
              <a:xfrm>
                <a:off x="3171461" y="2115725"/>
                <a:ext cx="61195" cy="43115"/>
              </a:xfrm>
              <a:custGeom>
                <a:avLst/>
                <a:gdLst>
                  <a:gd name="T0" fmla="*/ 21 w 36"/>
                  <a:gd name="T1" fmla="*/ 4 h 25"/>
                  <a:gd name="T2" fmla="*/ 0 w 36"/>
                  <a:gd name="T3" fmla="*/ 5 h 25"/>
                  <a:gd name="T4" fmla="*/ 15 w 36"/>
                  <a:gd name="T5" fmla="*/ 21 h 25"/>
                  <a:gd name="T6" fmla="*/ 36 w 36"/>
                  <a:gd name="T7" fmla="*/ 20 h 25"/>
                  <a:gd name="T8" fmla="*/ 21 w 36"/>
                  <a:gd name="T9" fmla="*/ 4 h 25"/>
                </a:gdLst>
                <a:ahLst/>
                <a:cxnLst>
                  <a:cxn ang="0">
                    <a:pos x="T0" y="T1"/>
                  </a:cxn>
                  <a:cxn ang="0">
                    <a:pos x="T2" y="T3"/>
                  </a:cxn>
                  <a:cxn ang="0">
                    <a:pos x="T4" y="T5"/>
                  </a:cxn>
                  <a:cxn ang="0">
                    <a:pos x="T6" y="T7"/>
                  </a:cxn>
                  <a:cxn ang="0">
                    <a:pos x="T8" y="T9"/>
                  </a:cxn>
                </a:cxnLst>
                <a:rect l="0" t="0" r="r" b="b"/>
                <a:pathLst>
                  <a:path w="36" h="25">
                    <a:moveTo>
                      <a:pt x="21" y="4"/>
                    </a:moveTo>
                    <a:cubicBezTo>
                      <a:pt x="11" y="0"/>
                      <a:pt x="0" y="5"/>
                      <a:pt x="0" y="5"/>
                    </a:cubicBezTo>
                    <a:cubicBezTo>
                      <a:pt x="0" y="5"/>
                      <a:pt x="5" y="17"/>
                      <a:pt x="15" y="21"/>
                    </a:cubicBezTo>
                    <a:cubicBezTo>
                      <a:pt x="25" y="25"/>
                      <a:pt x="36" y="20"/>
                      <a:pt x="36" y="20"/>
                    </a:cubicBezTo>
                    <a:cubicBezTo>
                      <a:pt x="36" y="20"/>
                      <a:pt x="31" y="8"/>
                      <a:pt x="21" y="4"/>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23" name="Freeform 254"/>
              <p:cNvSpPr>
                <a:spLocks/>
              </p:cNvSpPr>
              <p:nvPr/>
            </p:nvSpPr>
            <p:spPr bwMode="auto">
              <a:xfrm>
                <a:off x="3196496" y="2158840"/>
                <a:ext cx="34770" cy="30598"/>
              </a:xfrm>
              <a:custGeom>
                <a:avLst/>
                <a:gdLst>
                  <a:gd name="T0" fmla="*/ 20 w 20"/>
                  <a:gd name="T1" fmla="*/ 1 h 18"/>
                  <a:gd name="T2" fmla="*/ 6 w 20"/>
                  <a:gd name="T3" fmla="*/ 5 h 18"/>
                  <a:gd name="T4" fmla="*/ 0 w 20"/>
                  <a:gd name="T5" fmla="*/ 17 h 18"/>
                  <a:gd name="T6" fmla="*/ 14 w 20"/>
                  <a:gd name="T7" fmla="*/ 14 h 18"/>
                  <a:gd name="T8" fmla="*/ 20 w 20"/>
                  <a:gd name="T9" fmla="*/ 1 h 18"/>
                </a:gdLst>
                <a:ahLst/>
                <a:cxnLst>
                  <a:cxn ang="0">
                    <a:pos x="T0" y="T1"/>
                  </a:cxn>
                  <a:cxn ang="0">
                    <a:pos x="T2" y="T3"/>
                  </a:cxn>
                  <a:cxn ang="0">
                    <a:pos x="T4" y="T5"/>
                  </a:cxn>
                  <a:cxn ang="0">
                    <a:pos x="T6" y="T7"/>
                  </a:cxn>
                  <a:cxn ang="0">
                    <a:pos x="T8" y="T9"/>
                  </a:cxn>
                </a:cxnLst>
                <a:rect l="0" t="0" r="r" b="b"/>
                <a:pathLst>
                  <a:path w="20" h="18">
                    <a:moveTo>
                      <a:pt x="20" y="1"/>
                    </a:moveTo>
                    <a:cubicBezTo>
                      <a:pt x="20" y="1"/>
                      <a:pt x="12" y="0"/>
                      <a:pt x="6" y="5"/>
                    </a:cubicBezTo>
                    <a:cubicBezTo>
                      <a:pt x="1" y="9"/>
                      <a:pt x="0" y="17"/>
                      <a:pt x="0" y="17"/>
                    </a:cubicBezTo>
                    <a:cubicBezTo>
                      <a:pt x="0" y="17"/>
                      <a:pt x="8" y="18"/>
                      <a:pt x="14" y="14"/>
                    </a:cubicBezTo>
                    <a:cubicBezTo>
                      <a:pt x="19" y="9"/>
                      <a:pt x="20" y="1"/>
                      <a:pt x="20" y="1"/>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sp>
            <p:nvSpPr>
              <p:cNvPr id="224" name="Freeform 261"/>
              <p:cNvSpPr>
                <a:spLocks/>
              </p:cNvSpPr>
              <p:nvPr/>
            </p:nvSpPr>
            <p:spPr bwMode="auto">
              <a:xfrm>
                <a:off x="3648506" y="2288185"/>
                <a:ext cx="0" cy="1391"/>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1"/>
                      <a:pt x="0" y="0"/>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200"/>
              </a:p>
            </p:txBody>
          </p:sp>
        </p:grpSp>
        <p:sp>
          <p:nvSpPr>
            <p:cNvPr id="6" name="Freeform 262"/>
            <p:cNvSpPr>
              <a:spLocks noEditPoints="1"/>
            </p:cNvSpPr>
            <p:nvPr/>
          </p:nvSpPr>
          <p:spPr bwMode="auto">
            <a:xfrm>
              <a:off x="2809853" y="1121302"/>
              <a:ext cx="3524291" cy="4022198"/>
            </a:xfrm>
            <a:custGeom>
              <a:avLst/>
              <a:gdLst>
                <a:gd name="T0" fmla="*/ 1214 w 2066"/>
                <a:gd name="T1" fmla="*/ 1027 h 2359"/>
                <a:gd name="T2" fmla="*/ 1311 w 2066"/>
                <a:gd name="T3" fmla="*/ 870 h 2359"/>
                <a:gd name="T4" fmla="*/ 2003 w 2066"/>
                <a:gd name="T5" fmla="*/ 791 h 2359"/>
                <a:gd name="T6" fmla="*/ 1793 w 2066"/>
                <a:gd name="T7" fmla="*/ 670 h 2359"/>
                <a:gd name="T8" fmla="*/ 1581 w 2066"/>
                <a:gd name="T9" fmla="*/ 633 h 2359"/>
                <a:gd name="T10" fmla="*/ 1658 w 2066"/>
                <a:gd name="T11" fmla="*/ 440 h 2359"/>
                <a:gd name="T12" fmla="*/ 1432 w 2066"/>
                <a:gd name="T13" fmla="*/ 538 h 2359"/>
                <a:gd name="T14" fmla="*/ 1522 w 2066"/>
                <a:gd name="T15" fmla="*/ 378 h 2359"/>
                <a:gd name="T16" fmla="*/ 1325 w 2066"/>
                <a:gd name="T17" fmla="*/ 286 h 2359"/>
                <a:gd name="T18" fmla="*/ 1216 w 2066"/>
                <a:gd name="T19" fmla="*/ 288 h 2359"/>
                <a:gd name="T20" fmla="*/ 1159 w 2066"/>
                <a:gd name="T21" fmla="*/ 287 h 2359"/>
                <a:gd name="T22" fmla="*/ 1123 w 2066"/>
                <a:gd name="T23" fmla="*/ 736 h 2359"/>
                <a:gd name="T24" fmla="*/ 1049 w 2066"/>
                <a:gd name="T25" fmla="*/ 649 h 2359"/>
                <a:gd name="T26" fmla="*/ 1075 w 2066"/>
                <a:gd name="T27" fmla="*/ 526 h 2359"/>
                <a:gd name="T28" fmla="*/ 1043 w 2066"/>
                <a:gd name="T29" fmla="*/ 699 h 2359"/>
                <a:gd name="T30" fmla="*/ 1011 w 2066"/>
                <a:gd name="T31" fmla="*/ 432 h 2359"/>
                <a:gd name="T32" fmla="*/ 971 w 2066"/>
                <a:gd name="T33" fmla="*/ 327 h 2359"/>
                <a:gd name="T34" fmla="*/ 1172 w 2066"/>
                <a:gd name="T35" fmla="*/ 136 h 2359"/>
                <a:gd name="T36" fmla="*/ 1018 w 2066"/>
                <a:gd name="T37" fmla="*/ 75 h 2359"/>
                <a:gd name="T38" fmla="*/ 1013 w 2066"/>
                <a:gd name="T39" fmla="*/ 271 h 2359"/>
                <a:gd name="T40" fmla="*/ 869 w 2066"/>
                <a:gd name="T41" fmla="*/ 262 h 2359"/>
                <a:gd name="T42" fmla="*/ 699 w 2066"/>
                <a:gd name="T43" fmla="*/ 334 h 2359"/>
                <a:gd name="T44" fmla="*/ 667 w 2066"/>
                <a:gd name="T45" fmla="*/ 748 h 2359"/>
                <a:gd name="T46" fmla="*/ 672 w 2066"/>
                <a:gd name="T47" fmla="*/ 643 h 2359"/>
                <a:gd name="T48" fmla="*/ 592 w 2066"/>
                <a:gd name="T49" fmla="*/ 673 h 2359"/>
                <a:gd name="T50" fmla="*/ 510 w 2066"/>
                <a:gd name="T51" fmla="*/ 558 h 2359"/>
                <a:gd name="T52" fmla="*/ 488 w 2066"/>
                <a:gd name="T53" fmla="*/ 531 h 2359"/>
                <a:gd name="T54" fmla="*/ 574 w 2066"/>
                <a:gd name="T55" fmla="*/ 219 h 2359"/>
                <a:gd name="T56" fmla="*/ 411 w 2066"/>
                <a:gd name="T57" fmla="*/ 208 h 2359"/>
                <a:gd name="T58" fmla="*/ 355 w 2066"/>
                <a:gd name="T59" fmla="*/ 426 h 2359"/>
                <a:gd name="T60" fmla="*/ 110 w 2066"/>
                <a:gd name="T61" fmla="*/ 516 h 2359"/>
                <a:gd name="T62" fmla="*/ 383 w 2066"/>
                <a:gd name="T63" fmla="*/ 511 h 2359"/>
                <a:gd name="T64" fmla="*/ 701 w 2066"/>
                <a:gd name="T65" fmla="*/ 929 h 2359"/>
                <a:gd name="T66" fmla="*/ 643 w 2066"/>
                <a:gd name="T67" fmla="*/ 938 h 2359"/>
                <a:gd name="T68" fmla="*/ 263 w 2066"/>
                <a:gd name="T69" fmla="*/ 890 h 2359"/>
                <a:gd name="T70" fmla="*/ 135 w 2066"/>
                <a:gd name="T71" fmla="*/ 1106 h 2359"/>
                <a:gd name="T72" fmla="*/ 437 w 2066"/>
                <a:gd name="T73" fmla="*/ 1727 h 2359"/>
                <a:gd name="T74" fmla="*/ 130 w 2066"/>
                <a:gd name="T75" fmla="*/ 1979 h 2359"/>
                <a:gd name="T76" fmla="*/ 284 w 2066"/>
                <a:gd name="T77" fmla="*/ 1905 h 2359"/>
                <a:gd name="T78" fmla="*/ 477 w 2066"/>
                <a:gd name="T79" fmla="*/ 1839 h 2359"/>
                <a:gd name="T80" fmla="*/ 532 w 2066"/>
                <a:gd name="T81" fmla="*/ 1975 h 2359"/>
                <a:gd name="T82" fmla="*/ 689 w 2066"/>
                <a:gd name="T83" fmla="*/ 2041 h 2359"/>
                <a:gd name="T84" fmla="*/ 844 w 2066"/>
                <a:gd name="T85" fmla="*/ 1912 h 2359"/>
                <a:gd name="T86" fmla="*/ 939 w 2066"/>
                <a:gd name="T87" fmla="*/ 2055 h 2359"/>
                <a:gd name="T88" fmla="*/ 970 w 2066"/>
                <a:gd name="T89" fmla="*/ 2213 h 2359"/>
                <a:gd name="T90" fmla="*/ 1003 w 2066"/>
                <a:gd name="T91" fmla="*/ 1986 h 2359"/>
                <a:gd name="T92" fmla="*/ 1106 w 2066"/>
                <a:gd name="T93" fmla="*/ 2027 h 2359"/>
                <a:gd name="T94" fmla="*/ 1231 w 2066"/>
                <a:gd name="T95" fmla="*/ 2040 h 2359"/>
                <a:gd name="T96" fmla="*/ 1304 w 2066"/>
                <a:gd name="T97" fmla="*/ 1950 h 2359"/>
                <a:gd name="T98" fmla="*/ 1568 w 2066"/>
                <a:gd name="T99" fmla="*/ 2205 h 2359"/>
                <a:gd name="T100" fmla="*/ 1624 w 2066"/>
                <a:gd name="T101" fmla="*/ 2009 h 2359"/>
                <a:gd name="T102" fmla="*/ 1736 w 2066"/>
                <a:gd name="T103" fmla="*/ 1906 h 2359"/>
                <a:gd name="T104" fmla="*/ 1766 w 2066"/>
                <a:gd name="T105" fmla="*/ 1802 h 2359"/>
                <a:gd name="T106" fmla="*/ 1901 w 2066"/>
                <a:gd name="T107" fmla="*/ 1725 h 2359"/>
                <a:gd name="T108" fmla="*/ 691 w 2066"/>
                <a:gd name="T109" fmla="*/ 1772 h 2359"/>
                <a:gd name="T110" fmla="*/ 759 w 2066"/>
                <a:gd name="T111" fmla="*/ 1860 h 2359"/>
                <a:gd name="T112" fmla="*/ 862 w 2066"/>
                <a:gd name="T113" fmla="*/ 1658 h 2359"/>
                <a:gd name="T114" fmla="*/ 1125 w 2066"/>
                <a:gd name="T115" fmla="*/ 1878 h 2359"/>
                <a:gd name="T116" fmla="*/ 1190 w 2066"/>
                <a:gd name="T117" fmla="*/ 1819 h 2359"/>
                <a:gd name="T118" fmla="*/ 1336 w 2066"/>
                <a:gd name="T119" fmla="*/ 1840 h 2359"/>
                <a:gd name="T120" fmla="*/ 1435 w 2066"/>
                <a:gd name="T121" fmla="*/ 1921 h 2359"/>
                <a:gd name="T122" fmla="*/ 1565 w 2066"/>
                <a:gd name="T123" fmla="*/ 1825 h 2359"/>
                <a:gd name="T124" fmla="*/ 1441 w 2066"/>
                <a:gd name="T125" fmla="*/ 1765 h 2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66" h="2359">
                  <a:moveTo>
                    <a:pt x="1993" y="1743"/>
                  </a:moveTo>
                  <a:cubicBezTo>
                    <a:pt x="2019" y="1736"/>
                    <a:pt x="2041" y="1722"/>
                    <a:pt x="2066" y="1712"/>
                  </a:cubicBezTo>
                  <a:cubicBezTo>
                    <a:pt x="2059" y="1714"/>
                    <a:pt x="2053" y="1717"/>
                    <a:pt x="2047" y="1719"/>
                  </a:cubicBezTo>
                  <a:cubicBezTo>
                    <a:pt x="2022" y="1729"/>
                    <a:pt x="1995" y="1742"/>
                    <a:pt x="1967" y="1740"/>
                  </a:cubicBezTo>
                  <a:cubicBezTo>
                    <a:pt x="1936" y="1739"/>
                    <a:pt x="1906" y="1714"/>
                    <a:pt x="1881" y="1698"/>
                  </a:cubicBezTo>
                  <a:cubicBezTo>
                    <a:pt x="1906" y="1703"/>
                    <a:pt x="1927" y="1702"/>
                    <a:pt x="1950" y="1695"/>
                  </a:cubicBezTo>
                  <a:cubicBezTo>
                    <a:pt x="1973" y="1687"/>
                    <a:pt x="1993" y="1681"/>
                    <a:pt x="2017" y="1686"/>
                  </a:cubicBezTo>
                  <a:cubicBezTo>
                    <a:pt x="2004" y="1682"/>
                    <a:pt x="1991" y="1681"/>
                    <a:pt x="1977" y="1684"/>
                  </a:cubicBezTo>
                  <a:cubicBezTo>
                    <a:pt x="1958" y="1687"/>
                    <a:pt x="1941" y="1695"/>
                    <a:pt x="1922" y="1695"/>
                  </a:cubicBezTo>
                  <a:cubicBezTo>
                    <a:pt x="1899" y="1695"/>
                    <a:pt x="1877" y="1688"/>
                    <a:pt x="1855" y="1683"/>
                  </a:cubicBezTo>
                  <a:cubicBezTo>
                    <a:pt x="1796" y="1671"/>
                    <a:pt x="1736" y="1667"/>
                    <a:pt x="1677" y="1656"/>
                  </a:cubicBezTo>
                  <a:cubicBezTo>
                    <a:pt x="1657" y="1653"/>
                    <a:pt x="1636" y="1652"/>
                    <a:pt x="1616" y="1648"/>
                  </a:cubicBezTo>
                  <a:cubicBezTo>
                    <a:pt x="1589" y="1644"/>
                    <a:pt x="1562" y="1632"/>
                    <a:pt x="1536" y="1624"/>
                  </a:cubicBezTo>
                  <a:cubicBezTo>
                    <a:pt x="1478" y="1606"/>
                    <a:pt x="1420" y="1588"/>
                    <a:pt x="1360" y="1576"/>
                  </a:cubicBezTo>
                  <a:cubicBezTo>
                    <a:pt x="1326" y="1570"/>
                    <a:pt x="1221" y="1558"/>
                    <a:pt x="1193" y="1475"/>
                  </a:cubicBezTo>
                  <a:cubicBezTo>
                    <a:pt x="1177" y="1429"/>
                    <a:pt x="1149" y="1415"/>
                    <a:pt x="1137" y="1387"/>
                  </a:cubicBezTo>
                  <a:cubicBezTo>
                    <a:pt x="1125" y="1360"/>
                    <a:pt x="1130" y="1284"/>
                    <a:pt x="1125" y="1254"/>
                  </a:cubicBezTo>
                  <a:cubicBezTo>
                    <a:pt x="1122" y="1233"/>
                    <a:pt x="1123" y="1212"/>
                    <a:pt x="1122" y="1191"/>
                  </a:cubicBezTo>
                  <a:cubicBezTo>
                    <a:pt x="1122" y="1163"/>
                    <a:pt x="1120" y="1126"/>
                    <a:pt x="1136" y="1102"/>
                  </a:cubicBezTo>
                  <a:cubicBezTo>
                    <a:pt x="1145" y="1087"/>
                    <a:pt x="1164" y="1075"/>
                    <a:pt x="1177" y="1063"/>
                  </a:cubicBezTo>
                  <a:cubicBezTo>
                    <a:pt x="1190" y="1052"/>
                    <a:pt x="1202" y="1040"/>
                    <a:pt x="1214" y="1027"/>
                  </a:cubicBezTo>
                  <a:cubicBezTo>
                    <a:pt x="1224" y="1017"/>
                    <a:pt x="1229" y="1002"/>
                    <a:pt x="1232" y="988"/>
                  </a:cubicBezTo>
                  <a:cubicBezTo>
                    <a:pt x="1233" y="979"/>
                    <a:pt x="1233" y="970"/>
                    <a:pt x="1234" y="961"/>
                  </a:cubicBezTo>
                  <a:cubicBezTo>
                    <a:pt x="1245" y="957"/>
                    <a:pt x="1258" y="953"/>
                    <a:pt x="1271" y="954"/>
                  </a:cubicBezTo>
                  <a:cubicBezTo>
                    <a:pt x="1294" y="955"/>
                    <a:pt x="1316" y="966"/>
                    <a:pt x="1339" y="968"/>
                  </a:cubicBezTo>
                  <a:cubicBezTo>
                    <a:pt x="1351" y="970"/>
                    <a:pt x="1362" y="971"/>
                    <a:pt x="1374" y="971"/>
                  </a:cubicBezTo>
                  <a:cubicBezTo>
                    <a:pt x="1453" y="975"/>
                    <a:pt x="1529" y="972"/>
                    <a:pt x="1605" y="947"/>
                  </a:cubicBezTo>
                  <a:cubicBezTo>
                    <a:pt x="1540" y="963"/>
                    <a:pt x="1476" y="966"/>
                    <a:pt x="1409" y="959"/>
                  </a:cubicBezTo>
                  <a:cubicBezTo>
                    <a:pt x="1420" y="950"/>
                    <a:pt x="1429" y="939"/>
                    <a:pt x="1437" y="927"/>
                  </a:cubicBezTo>
                  <a:cubicBezTo>
                    <a:pt x="1441" y="922"/>
                    <a:pt x="1466" y="929"/>
                    <a:pt x="1473" y="929"/>
                  </a:cubicBezTo>
                  <a:cubicBezTo>
                    <a:pt x="1500" y="931"/>
                    <a:pt x="1524" y="926"/>
                    <a:pt x="1547" y="911"/>
                  </a:cubicBezTo>
                  <a:cubicBezTo>
                    <a:pt x="1513" y="930"/>
                    <a:pt x="1480" y="926"/>
                    <a:pt x="1443" y="918"/>
                  </a:cubicBezTo>
                  <a:cubicBezTo>
                    <a:pt x="1471" y="881"/>
                    <a:pt x="1513" y="882"/>
                    <a:pt x="1555" y="878"/>
                  </a:cubicBezTo>
                  <a:cubicBezTo>
                    <a:pt x="1526" y="879"/>
                    <a:pt x="1489" y="873"/>
                    <a:pt x="1463" y="890"/>
                  </a:cubicBezTo>
                  <a:cubicBezTo>
                    <a:pt x="1442" y="904"/>
                    <a:pt x="1429" y="925"/>
                    <a:pt x="1411" y="943"/>
                  </a:cubicBezTo>
                  <a:cubicBezTo>
                    <a:pt x="1406" y="947"/>
                    <a:pt x="1401" y="952"/>
                    <a:pt x="1395" y="955"/>
                  </a:cubicBezTo>
                  <a:cubicBezTo>
                    <a:pt x="1389" y="959"/>
                    <a:pt x="1383" y="957"/>
                    <a:pt x="1376" y="956"/>
                  </a:cubicBezTo>
                  <a:cubicBezTo>
                    <a:pt x="1359" y="954"/>
                    <a:pt x="1342" y="951"/>
                    <a:pt x="1326" y="947"/>
                  </a:cubicBezTo>
                  <a:cubicBezTo>
                    <a:pt x="1311" y="943"/>
                    <a:pt x="1297" y="936"/>
                    <a:pt x="1282" y="933"/>
                  </a:cubicBezTo>
                  <a:cubicBezTo>
                    <a:pt x="1266" y="930"/>
                    <a:pt x="1250" y="931"/>
                    <a:pt x="1234" y="934"/>
                  </a:cubicBezTo>
                  <a:cubicBezTo>
                    <a:pt x="1249" y="916"/>
                    <a:pt x="1256" y="879"/>
                    <a:pt x="1282" y="872"/>
                  </a:cubicBezTo>
                  <a:cubicBezTo>
                    <a:pt x="1291" y="870"/>
                    <a:pt x="1302" y="870"/>
                    <a:pt x="1311" y="870"/>
                  </a:cubicBezTo>
                  <a:cubicBezTo>
                    <a:pt x="1330" y="870"/>
                    <a:pt x="1349" y="868"/>
                    <a:pt x="1367" y="864"/>
                  </a:cubicBezTo>
                  <a:cubicBezTo>
                    <a:pt x="1404" y="855"/>
                    <a:pt x="1433" y="836"/>
                    <a:pt x="1460" y="811"/>
                  </a:cubicBezTo>
                  <a:cubicBezTo>
                    <a:pt x="1487" y="786"/>
                    <a:pt x="1513" y="762"/>
                    <a:pt x="1549" y="751"/>
                  </a:cubicBezTo>
                  <a:cubicBezTo>
                    <a:pt x="1568" y="745"/>
                    <a:pt x="1587" y="743"/>
                    <a:pt x="1606" y="743"/>
                  </a:cubicBezTo>
                  <a:cubicBezTo>
                    <a:pt x="1619" y="742"/>
                    <a:pt x="1647" y="739"/>
                    <a:pt x="1656" y="750"/>
                  </a:cubicBezTo>
                  <a:cubicBezTo>
                    <a:pt x="1667" y="762"/>
                    <a:pt x="1673" y="779"/>
                    <a:pt x="1681" y="793"/>
                  </a:cubicBezTo>
                  <a:cubicBezTo>
                    <a:pt x="1688" y="805"/>
                    <a:pt x="1697" y="814"/>
                    <a:pt x="1708" y="822"/>
                  </a:cubicBezTo>
                  <a:cubicBezTo>
                    <a:pt x="1708" y="855"/>
                    <a:pt x="1713" y="886"/>
                    <a:pt x="1748" y="898"/>
                  </a:cubicBezTo>
                  <a:cubicBezTo>
                    <a:pt x="1777" y="909"/>
                    <a:pt x="1810" y="905"/>
                    <a:pt x="1840" y="901"/>
                  </a:cubicBezTo>
                  <a:cubicBezTo>
                    <a:pt x="1814" y="902"/>
                    <a:pt x="1787" y="904"/>
                    <a:pt x="1762" y="896"/>
                  </a:cubicBezTo>
                  <a:cubicBezTo>
                    <a:pt x="1748" y="893"/>
                    <a:pt x="1734" y="885"/>
                    <a:pt x="1726" y="873"/>
                  </a:cubicBezTo>
                  <a:cubicBezTo>
                    <a:pt x="1718" y="860"/>
                    <a:pt x="1719" y="844"/>
                    <a:pt x="1719" y="830"/>
                  </a:cubicBezTo>
                  <a:cubicBezTo>
                    <a:pt x="1762" y="856"/>
                    <a:pt x="1812" y="846"/>
                    <a:pt x="1856" y="830"/>
                  </a:cubicBezTo>
                  <a:cubicBezTo>
                    <a:pt x="1817" y="842"/>
                    <a:pt x="1774" y="849"/>
                    <a:pt x="1735" y="829"/>
                  </a:cubicBezTo>
                  <a:cubicBezTo>
                    <a:pt x="1724" y="823"/>
                    <a:pt x="1713" y="814"/>
                    <a:pt x="1704" y="805"/>
                  </a:cubicBezTo>
                  <a:cubicBezTo>
                    <a:pt x="1690" y="790"/>
                    <a:pt x="1685" y="767"/>
                    <a:pt x="1675" y="749"/>
                  </a:cubicBezTo>
                  <a:cubicBezTo>
                    <a:pt x="1727" y="758"/>
                    <a:pt x="1778" y="778"/>
                    <a:pt x="1830" y="787"/>
                  </a:cubicBezTo>
                  <a:cubicBezTo>
                    <a:pt x="1884" y="796"/>
                    <a:pt x="1937" y="787"/>
                    <a:pt x="1990" y="778"/>
                  </a:cubicBezTo>
                  <a:cubicBezTo>
                    <a:pt x="1989" y="781"/>
                    <a:pt x="1986" y="788"/>
                    <a:pt x="1988" y="795"/>
                  </a:cubicBezTo>
                  <a:cubicBezTo>
                    <a:pt x="1990" y="804"/>
                    <a:pt x="2000" y="809"/>
                    <a:pt x="2000" y="809"/>
                  </a:cubicBezTo>
                  <a:cubicBezTo>
                    <a:pt x="2000" y="809"/>
                    <a:pt x="2005" y="800"/>
                    <a:pt x="2003" y="791"/>
                  </a:cubicBezTo>
                  <a:cubicBezTo>
                    <a:pt x="2000" y="782"/>
                    <a:pt x="1991" y="777"/>
                    <a:pt x="1991" y="777"/>
                  </a:cubicBezTo>
                  <a:cubicBezTo>
                    <a:pt x="1991" y="777"/>
                    <a:pt x="1991" y="778"/>
                    <a:pt x="1990" y="778"/>
                  </a:cubicBezTo>
                  <a:cubicBezTo>
                    <a:pt x="1944" y="783"/>
                    <a:pt x="1896" y="789"/>
                    <a:pt x="1849" y="780"/>
                  </a:cubicBezTo>
                  <a:cubicBezTo>
                    <a:pt x="1800" y="770"/>
                    <a:pt x="1753" y="749"/>
                    <a:pt x="1705" y="735"/>
                  </a:cubicBezTo>
                  <a:cubicBezTo>
                    <a:pt x="1726" y="737"/>
                    <a:pt x="1747" y="726"/>
                    <a:pt x="1765" y="716"/>
                  </a:cubicBezTo>
                  <a:cubicBezTo>
                    <a:pt x="1769" y="713"/>
                    <a:pt x="1785" y="701"/>
                    <a:pt x="1789" y="704"/>
                  </a:cubicBezTo>
                  <a:cubicBezTo>
                    <a:pt x="1797" y="709"/>
                    <a:pt x="1807" y="711"/>
                    <a:pt x="1816" y="713"/>
                  </a:cubicBezTo>
                  <a:cubicBezTo>
                    <a:pt x="1855" y="719"/>
                    <a:pt x="1897" y="710"/>
                    <a:pt x="1933" y="696"/>
                  </a:cubicBezTo>
                  <a:cubicBezTo>
                    <a:pt x="1937" y="697"/>
                    <a:pt x="1942" y="697"/>
                    <a:pt x="1947" y="695"/>
                  </a:cubicBezTo>
                  <a:cubicBezTo>
                    <a:pt x="1956" y="691"/>
                    <a:pt x="1960" y="681"/>
                    <a:pt x="1960" y="681"/>
                  </a:cubicBezTo>
                  <a:cubicBezTo>
                    <a:pt x="1960" y="681"/>
                    <a:pt x="1949" y="677"/>
                    <a:pt x="1941" y="681"/>
                  </a:cubicBezTo>
                  <a:cubicBezTo>
                    <a:pt x="1932" y="685"/>
                    <a:pt x="1928" y="695"/>
                    <a:pt x="1928" y="695"/>
                  </a:cubicBezTo>
                  <a:cubicBezTo>
                    <a:pt x="1928" y="695"/>
                    <a:pt x="1930" y="696"/>
                    <a:pt x="1933" y="696"/>
                  </a:cubicBezTo>
                  <a:cubicBezTo>
                    <a:pt x="1913" y="702"/>
                    <a:pt x="1892" y="706"/>
                    <a:pt x="1870" y="708"/>
                  </a:cubicBezTo>
                  <a:cubicBezTo>
                    <a:pt x="1846" y="709"/>
                    <a:pt x="1818" y="709"/>
                    <a:pt x="1797" y="697"/>
                  </a:cubicBezTo>
                  <a:cubicBezTo>
                    <a:pt x="1863" y="667"/>
                    <a:pt x="1936" y="671"/>
                    <a:pt x="2005" y="657"/>
                  </a:cubicBezTo>
                  <a:cubicBezTo>
                    <a:pt x="1935" y="667"/>
                    <a:pt x="1862" y="657"/>
                    <a:pt x="1794" y="683"/>
                  </a:cubicBezTo>
                  <a:cubicBezTo>
                    <a:pt x="1808" y="666"/>
                    <a:pt x="1829" y="654"/>
                    <a:pt x="1847" y="644"/>
                  </a:cubicBezTo>
                  <a:cubicBezTo>
                    <a:pt x="1870" y="631"/>
                    <a:pt x="1895" y="622"/>
                    <a:pt x="1921" y="615"/>
                  </a:cubicBezTo>
                  <a:cubicBezTo>
                    <a:pt x="1888" y="621"/>
                    <a:pt x="1857" y="632"/>
                    <a:pt x="1828" y="648"/>
                  </a:cubicBezTo>
                  <a:cubicBezTo>
                    <a:pt x="1816" y="654"/>
                    <a:pt x="1804" y="661"/>
                    <a:pt x="1793" y="670"/>
                  </a:cubicBezTo>
                  <a:cubicBezTo>
                    <a:pt x="1788" y="672"/>
                    <a:pt x="1784" y="679"/>
                    <a:pt x="1781" y="683"/>
                  </a:cubicBezTo>
                  <a:cubicBezTo>
                    <a:pt x="1779" y="686"/>
                    <a:pt x="1777" y="688"/>
                    <a:pt x="1775" y="691"/>
                  </a:cubicBezTo>
                  <a:cubicBezTo>
                    <a:pt x="1770" y="694"/>
                    <a:pt x="1765" y="697"/>
                    <a:pt x="1759" y="700"/>
                  </a:cubicBezTo>
                  <a:cubicBezTo>
                    <a:pt x="1728" y="715"/>
                    <a:pt x="1692" y="721"/>
                    <a:pt x="1657" y="720"/>
                  </a:cubicBezTo>
                  <a:cubicBezTo>
                    <a:pt x="1628" y="719"/>
                    <a:pt x="1601" y="714"/>
                    <a:pt x="1572" y="716"/>
                  </a:cubicBezTo>
                  <a:cubicBezTo>
                    <a:pt x="1533" y="719"/>
                    <a:pt x="1498" y="733"/>
                    <a:pt x="1467" y="756"/>
                  </a:cubicBezTo>
                  <a:cubicBezTo>
                    <a:pt x="1436" y="779"/>
                    <a:pt x="1408" y="809"/>
                    <a:pt x="1368" y="818"/>
                  </a:cubicBezTo>
                  <a:cubicBezTo>
                    <a:pt x="1349" y="822"/>
                    <a:pt x="1331" y="822"/>
                    <a:pt x="1312" y="821"/>
                  </a:cubicBezTo>
                  <a:cubicBezTo>
                    <a:pt x="1299" y="820"/>
                    <a:pt x="1285" y="819"/>
                    <a:pt x="1272" y="822"/>
                  </a:cubicBezTo>
                  <a:cubicBezTo>
                    <a:pt x="1245" y="827"/>
                    <a:pt x="1222" y="848"/>
                    <a:pt x="1207" y="871"/>
                  </a:cubicBezTo>
                  <a:cubicBezTo>
                    <a:pt x="1197" y="888"/>
                    <a:pt x="1188" y="907"/>
                    <a:pt x="1179" y="925"/>
                  </a:cubicBezTo>
                  <a:cubicBezTo>
                    <a:pt x="1170" y="944"/>
                    <a:pt x="1161" y="963"/>
                    <a:pt x="1153" y="982"/>
                  </a:cubicBezTo>
                  <a:cubicBezTo>
                    <a:pt x="1147" y="944"/>
                    <a:pt x="1158" y="901"/>
                    <a:pt x="1171" y="866"/>
                  </a:cubicBezTo>
                  <a:cubicBezTo>
                    <a:pt x="1176" y="850"/>
                    <a:pt x="1181" y="834"/>
                    <a:pt x="1194" y="823"/>
                  </a:cubicBezTo>
                  <a:cubicBezTo>
                    <a:pt x="1206" y="813"/>
                    <a:pt x="1221" y="808"/>
                    <a:pt x="1236" y="803"/>
                  </a:cubicBezTo>
                  <a:cubicBezTo>
                    <a:pt x="1254" y="796"/>
                    <a:pt x="1272" y="791"/>
                    <a:pt x="1289" y="782"/>
                  </a:cubicBezTo>
                  <a:cubicBezTo>
                    <a:pt x="1306" y="774"/>
                    <a:pt x="1319" y="762"/>
                    <a:pt x="1332" y="749"/>
                  </a:cubicBezTo>
                  <a:cubicBezTo>
                    <a:pt x="1351" y="730"/>
                    <a:pt x="1367" y="708"/>
                    <a:pt x="1385" y="687"/>
                  </a:cubicBezTo>
                  <a:cubicBezTo>
                    <a:pt x="1407" y="661"/>
                    <a:pt x="1451" y="668"/>
                    <a:pt x="1482" y="668"/>
                  </a:cubicBezTo>
                  <a:cubicBezTo>
                    <a:pt x="1506" y="668"/>
                    <a:pt x="1529" y="663"/>
                    <a:pt x="1550" y="653"/>
                  </a:cubicBezTo>
                  <a:cubicBezTo>
                    <a:pt x="1561" y="647"/>
                    <a:pt x="1570" y="640"/>
                    <a:pt x="1581" y="633"/>
                  </a:cubicBezTo>
                  <a:cubicBezTo>
                    <a:pt x="1595" y="625"/>
                    <a:pt x="1609" y="616"/>
                    <a:pt x="1622" y="605"/>
                  </a:cubicBezTo>
                  <a:cubicBezTo>
                    <a:pt x="1636" y="593"/>
                    <a:pt x="1649" y="578"/>
                    <a:pt x="1667" y="571"/>
                  </a:cubicBezTo>
                  <a:cubicBezTo>
                    <a:pt x="1670" y="570"/>
                    <a:pt x="1680" y="574"/>
                    <a:pt x="1684" y="575"/>
                  </a:cubicBezTo>
                  <a:cubicBezTo>
                    <a:pt x="1693" y="575"/>
                    <a:pt x="1702" y="575"/>
                    <a:pt x="1711" y="574"/>
                  </a:cubicBezTo>
                  <a:cubicBezTo>
                    <a:pt x="1747" y="571"/>
                    <a:pt x="1780" y="563"/>
                    <a:pt x="1814" y="553"/>
                  </a:cubicBezTo>
                  <a:cubicBezTo>
                    <a:pt x="1793" y="558"/>
                    <a:pt x="1773" y="563"/>
                    <a:pt x="1751" y="565"/>
                  </a:cubicBezTo>
                  <a:cubicBezTo>
                    <a:pt x="1728" y="567"/>
                    <a:pt x="1698" y="572"/>
                    <a:pt x="1675" y="564"/>
                  </a:cubicBezTo>
                  <a:cubicBezTo>
                    <a:pt x="1711" y="542"/>
                    <a:pt x="1753" y="525"/>
                    <a:pt x="1796" y="531"/>
                  </a:cubicBezTo>
                  <a:cubicBezTo>
                    <a:pt x="1752" y="522"/>
                    <a:pt x="1706" y="538"/>
                    <a:pt x="1667" y="558"/>
                  </a:cubicBezTo>
                  <a:cubicBezTo>
                    <a:pt x="1671" y="529"/>
                    <a:pt x="1702" y="511"/>
                    <a:pt x="1726" y="500"/>
                  </a:cubicBezTo>
                  <a:cubicBezTo>
                    <a:pt x="1748" y="489"/>
                    <a:pt x="1772" y="481"/>
                    <a:pt x="1796" y="478"/>
                  </a:cubicBezTo>
                  <a:cubicBezTo>
                    <a:pt x="1753" y="481"/>
                    <a:pt x="1699" y="497"/>
                    <a:pt x="1670" y="530"/>
                  </a:cubicBezTo>
                  <a:cubicBezTo>
                    <a:pt x="1663" y="539"/>
                    <a:pt x="1657" y="549"/>
                    <a:pt x="1656" y="561"/>
                  </a:cubicBezTo>
                  <a:cubicBezTo>
                    <a:pt x="1655" y="569"/>
                    <a:pt x="1635" y="578"/>
                    <a:pt x="1628" y="583"/>
                  </a:cubicBezTo>
                  <a:cubicBezTo>
                    <a:pt x="1611" y="597"/>
                    <a:pt x="1593" y="610"/>
                    <a:pt x="1573" y="619"/>
                  </a:cubicBezTo>
                  <a:cubicBezTo>
                    <a:pt x="1590" y="593"/>
                    <a:pt x="1603" y="563"/>
                    <a:pt x="1612" y="534"/>
                  </a:cubicBezTo>
                  <a:cubicBezTo>
                    <a:pt x="1622" y="499"/>
                    <a:pt x="1631" y="464"/>
                    <a:pt x="1667" y="450"/>
                  </a:cubicBezTo>
                  <a:cubicBezTo>
                    <a:pt x="1701" y="437"/>
                    <a:pt x="1740" y="435"/>
                    <a:pt x="1761" y="402"/>
                  </a:cubicBezTo>
                  <a:cubicBezTo>
                    <a:pt x="1777" y="375"/>
                    <a:pt x="1773" y="340"/>
                    <a:pt x="1794" y="315"/>
                  </a:cubicBezTo>
                  <a:cubicBezTo>
                    <a:pt x="1772" y="338"/>
                    <a:pt x="1773" y="374"/>
                    <a:pt x="1755" y="399"/>
                  </a:cubicBezTo>
                  <a:cubicBezTo>
                    <a:pt x="1732" y="430"/>
                    <a:pt x="1691" y="428"/>
                    <a:pt x="1658" y="440"/>
                  </a:cubicBezTo>
                  <a:cubicBezTo>
                    <a:pt x="1620" y="453"/>
                    <a:pt x="1607" y="488"/>
                    <a:pt x="1594" y="523"/>
                  </a:cubicBezTo>
                  <a:cubicBezTo>
                    <a:pt x="1583" y="553"/>
                    <a:pt x="1568" y="583"/>
                    <a:pt x="1548" y="608"/>
                  </a:cubicBezTo>
                  <a:cubicBezTo>
                    <a:pt x="1538" y="620"/>
                    <a:pt x="1525" y="632"/>
                    <a:pt x="1510" y="635"/>
                  </a:cubicBezTo>
                  <a:cubicBezTo>
                    <a:pt x="1501" y="636"/>
                    <a:pt x="1492" y="635"/>
                    <a:pt x="1484" y="635"/>
                  </a:cubicBezTo>
                  <a:cubicBezTo>
                    <a:pt x="1448" y="633"/>
                    <a:pt x="1405" y="625"/>
                    <a:pt x="1372" y="645"/>
                  </a:cubicBezTo>
                  <a:cubicBezTo>
                    <a:pt x="1348" y="660"/>
                    <a:pt x="1331" y="687"/>
                    <a:pt x="1310" y="707"/>
                  </a:cubicBezTo>
                  <a:cubicBezTo>
                    <a:pt x="1297" y="718"/>
                    <a:pt x="1284" y="731"/>
                    <a:pt x="1268" y="738"/>
                  </a:cubicBezTo>
                  <a:cubicBezTo>
                    <a:pt x="1251" y="745"/>
                    <a:pt x="1233" y="748"/>
                    <a:pt x="1216" y="753"/>
                  </a:cubicBezTo>
                  <a:cubicBezTo>
                    <a:pt x="1196" y="758"/>
                    <a:pt x="1177" y="765"/>
                    <a:pt x="1160" y="778"/>
                  </a:cubicBezTo>
                  <a:cubicBezTo>
                    <a:pt x="1177" y="739"/>
                    <a:pt x="1222" y="731"/>
                    <a:pt x="1252" y="705"/>
                  </a:cubicBezTo>
                  <a:cubicBezTo>
                    <a:pt x="1270" y="690"/>
                    <a:pt x="1283" y="671"/>
                    <a:pt x="1291" y="648"/>
                  </a:cubicBezTo>
                  <a:cubicBezTo>
                    <a:pt x="1298" y="629"/>
                    <a:pt x="1299" y="609"/>
                    <a:pt x="1304" y="589"/>
                  </a:cubicBezTo>
                  <a:cubicBezTo>
                    <a:pt x="1309" y="568"/>
                    <a:pt x="1324" y="550"/>
                    <a:pt x="1339" y="536"/>
                  </a:cubicBezTo>
                  <a:cubicBezTo>
                    <a:pt x="1353" y="522"/>
                    <a:pt x="1387" y="533"/>
                    <a:pt x="1405" y="536"/>
                  </a:cubicBezTo>
                  <a:cubicBezTo>
                    <a:pt x="1410" y="536"/>
                    <a:pt x="1415" y="537"/>
                    <a:pt x="1420" y="538"/>
                  </a:cubicBezTo>
                  <a:cubicBezTo>
                    <a:pt x="1424" y="541"/>
                    <a:pt x="1428" y="545"/>
                    <a:pt x="1432" y="549"/>
                  </a:cubicBezTo>
                  <a:cubicBezTo>
                    <a:pt x="1441" y="556"/>
                    <a:pt x="1451" y="561"/>
                    <a:pt x="1463" y="559"/>
                  </a:cubicBezTo>
                  <a:cubicBezTo>
                    <a:pt x="1476" y="557"/>
                    <a:pt x="1488" y="550"/>
                    <a:pt x="1499" y="545"/>
                  </a:cubicBezTo>
                  <a:cubicBezTo>
                    <a:pt x="1510" y="540"/>
                    <a:pt x="1520" y="535"/>
                    <a:pt x="1531" y="530"/>
                  </a:cubicBezTo>
                  <a:cubicBezTo>
                    <a:pt x="1515" y="537"/>
                    <a:pt x="1498" y="543"/>
                    <a:pt x="1482" y="549"/>
                  </a:cubicBezTo>
                  <a:cubicBezTo>
                    <a:pt x="1461" y="557"/>
                    <a:pt x="1447" y="554"/>
                    <a:pt x="1432" y="538"/>
                  </a:cubicBezTo>
                  <a:cubicBezTo>
                    <a:pt x="1487" y="538"/>
                    <a:pt x="1528" y="501"/>
                    <a:pt x="1569" y="468"/>
                  </a:cubicBezTo>
                  <a:cubicBezTo>
                    <a:pt x="1542" y="487"/>
                    <a:pt x="1515" y="508"/>
                    <a:pt x="1484" y="520"/>
                  </a:cubicBezTo>
                  <a:cubicBezTo>
                    <a:pt x="1443" y="536"/>
                    <a:pt x="1406" y="521"/>
                    <a:pt x="1365" y="515"/>
                  </a:cubicBezTo>
                  <a:cubicBezTo>
                    <a:pt x="1396" y="495"/>
                    <a:pt x="1430" y="480"/>
                    <a:pt x="1464" y="465"/>
                  </a:cubicBezTo>
                  <a:cubicBezTo>
                    <a:pt x="1490" y="454"/>
                    <a:pt x="1508" y="439"/>
                    <a:pt x="1522" y="415"/>
                  </a:cubicBezTo>
                  <a:cubicBezTo>
                    <a:pt x="1530" y="400"/>
                    <a:pt x="1533" y="384"/>
                    <a:pt x="1553" y="387"/>
                  </a:cubicBezTo>
                  <a:cubicBezTo>
                    <a:pt x="1568" y="388"/>
                    <a:pt x="1581" y="394"/>
                    <a:pt x="1596" y="394"/>
                  </a:cubicBezTo>
                  <a:cubicBezTo>
                    <a:pt x="1624" y="395"/>
                    <a:pt x="1648" y="383"/>
                    <a:pt x="1670" y="367"/>
                  </a:cubicBezTo>
                  <a:cubicBezTo>
                    <a:pt x="1652" y="378"/>
                    <a:pt x="1632" y="388"/>
                    <a:pt x="1610" y="390"/>
                  </a:cubicBezTo>
                  <a:cubicBezTo>
                    <a:pt x="1588" y="391"/>
                    <a:pt x="1569" y="378"/>
                    <a:pt x="1547" y="378"/>
                  </a:cubicBezTo>
                  <a:cubicBezTo>
                    <a:pt x="1559" y="368"/>
                    <a:pt x="1574" y="365"/>
                    <a:pt x="1588" y="362"/>
                  </a:cubicBezTo>
                  <a:cubicBezTo>
                    <a:pt x="1607" y="357"/>
                    <a:pt x="1626" y="351"/>
                    <a:pt x="1644" y="344"/>
                  </a:cubicBezTo>
                  <a:cubicBezTo>
                    <a:pt x="1676" y="332"/>
                    <a:pt x="1708" y="315"/>
                    <a:pt x="1728" y="287"/>
                  </a:cubicBezTo>
                  <a:cubicBezTo>
                    <a:pt x="1705" y="314"/>
                    <a:pt x="1670" y="328"/>
                    <a:pt x="1637" y="338"/>
                  </a:cubicBezTo>
                  <a:cubicBezTo>
                    <a:pt x="1620" y="342"/>
                    <a:pt x="1603" y="346"/>
                    <a:pt x="1586" y="349"/>
                  </a:cubicBezTo>
                  <a:cubicBezTo>
                    <a:pt x="1568" y="351"/>
                    <a:pt x="1550" y="354"/>
                    <a:pt x="1536" y="365"/>
                  </a:cubicBezTo>
                  <a:cubicBezTo>
                    <a:pt x="1540" y="343"/>
                    <a:pt x="1542" y="319"/>
                    <a:pt x="1558" y="304"/>
                  </a:cubicBezTo>
                  <a:cubicBezTo>
                    <a:pt x="1579" y="285"/>
                    <a:pt x="1610" y="282"/>
                    <a:pt x="1636" y="280"/>
                  </a:cubicBezTo>
                  <a:cubicBezTo>
                    <a:pt x="1612" y="280"/>
                    <a:pt x="1587" y="281"/>
                    <a:pt x="1565" y="292"/>
                  </a:cubicBezTo>
                  <a:cubicBezTo>
                    <a:pt x="1544" y="304"/>
                    <a:pt x="1537" y="322"/>
                    <a:pt x="1531" y="344"/>
                  </a:cubicBezTo>
                  <a:cubicBezTo>
                    <a:pt x="1528" y="355"/>
                    <a:pt x="1525" y="367"/>
                    <a:pt x="1522" y="378"/>
                  </a:cubicBezTo>
                  <a:cubicBezTo>
                    <a:pt x="1519" y="389"/>
                    <a:pt x="1514" y="397"/>
                    <a:pt x="1508" y="407"/>
                  </a:cubicBezTo>
                  <a:cubicBezTo>
                    <a:pt x="1496" y="424"/>
                    <a:pt x="1484" y="435"/>
                    <a:pt x="1465" y="442"/>
                  </a:cubicBezTo>
                  <a:cubicBezTo>
                    <a:pt x="1399" y="468"/>
                    <a:pt x="1325" y="489"/>
                    <a:pt x="1283" y="550"/>
                  </a:cubicBezTo>
                  <a:cubicBezTo>
                    <a:pt x="1280" y="535"/>
                    <a:pt x="1275" y="520"/>
                    <a:pt x="1270" y="505"/>
                  </a:cubicBezTo>
                  <a:cubicBezTo>
                    <a:pt x="1264" y="489"/>
                    <a:pt x="1257" y="475"/>
                    <a:pt x="1260" y="457"/>
                  </a:cubicBezTo>
                  <a:cubicBezTo>
                    <a:pt x="1262" y="442"/>
                    <a:pt x="1272" y="429"/>
                    <a:pt x="1286" y="423"/>
                  </a:cubicBezTo>
                  <a:cubicBezTo>
                    <a:pt x="1301" y="416"/>
                    <a:pt x="1319" y="416"/>
                    <a:pt x="1334" y="410"/>
                  </a:cubicBezTo>
                  <a:cubicBezTo>
                    <a:pt x="1341" y="407"/>
                    <a:pt x="1347" y="403"/>
                    <a:pt x="1352" y="398"/>
                  </a:cubicBezTo>
                  <a:cubicBezTo>
                    <a:pt x="1354" y="395"/>
                    <a:pt x="1359" y="385"/>
                    <a:pt x="1363" y="386"/>
                  </a:cubicBezTo>
                  <a:cubicBezTo>
                    <a:pt x="1378" y="389"/>
                    <a:pt x="1397" y="376"/>
                    <a:pt x="1408" y="367"/>
                  </a:cubicBezTo>
                  <a:cubicBezTo>
                    <a:pt x="1429" y="348"/>
                    <a:pt x="1436" y="307"/>
                    <a:pt x="1472" y="314"/>
                  </a:cubicBezTo>
                  <a:cubicBezTo>
                    <a:pt x="1450" y="308"/>
                    <a:pt x="1435" y="324"/>
                    <a:pt x="1422" y="340"/>
                  </a:cubicBezTo>
                  <a:cubicBezTo>
                    <a:pt x="1410" y="357"/>
                    <a:pt x="1389" y="382"/>
                    <a:pt x="1365" y="377"/>
                  </a:cubicBezTo>
                  <a:cubicBezTo>
                    <a:pt x="1379" y="353"/>
                    <a:pt x="1390" y="327"/>
                    <a:pt x="1416" y="315"/>
                  </a:cubicBezTo>
                  <a:cubicBezTo>
                    <a:pt x="1382" y="329"/>
                    <a:pt x="1372" y="365"/>
                    <a:pt x="1349" y="390"/>
                  </a:cubicBezTo>
                  <a:cubicBezTo>
                    <a:pt x="1335" y="405"/>
                    <a:pt x="1316" y="404"/>
                    <a:pt x="1298" y="408"/>
                  </a:cubicBezTo>
                  <a:cubicBezTo>
                    <a:pt x="1278" y="411"/>
                    <a:pt x="1260" y="421"/>
                    <a:pt x="1251" y="439"/>
                  </a:cubicBezTo>
                  <a:cubicBezTo>
                    <a:pt x="1251" y="437"/>
                    <a:pt x="1250" y="426"/>
                    <a:pt x="1250" y="426"/>
                  </a:cubicBezTo>
                  <a:cubicBezTo>
                    <a:pt x="1250" y="374"/>
                    <a:pt x="1282" y="326"/>
                    <a:pt x="1320" y="290"/>
                  </a:cubicBezTo>
                  <a:cubicBezTo>
                    <a:pt x="1324" y="290"/>
                    <a:pt x="1326" y="289"/>
                    <a:pt x="1326" y="289"/>
                  </a:cubicBezTo>
                  <a:cubicBezTo>
                    <a:pt x="1326" y="289"/>
                    <a:pt x="1326" y="288"/>
                    <a:pt x="1325" y="286"/>
                  </a:cubicBezTo>
                  <a:cubicBezTo>
                    <a:pt x="1328" y="283"/>
                    <a:pt x="1331" y="281"/>
                    <a:pt x="1334" y="278"/>
                  </a:cubicBezTo>
                  <a:cubicBezTo>
                    <a:pt x="1331" y="280"/>
                    <a:pt x="1328" y="283"/>
                    <a:pt x="1324" y="285"/>
                  </a:cubicBezTo>
                  <a:cubicBezTo>
                    <a:pt x="1322" y="282"/>
                    <a:pt x="1318" y="276"/>
                    <a:pt x="1311" y="273"/>
                  </a:cubicBezTo>
                  <a:cubicBezTo>
                    <a:pt x="1301" y="269"/>
                    <a:pt x="1290" y="274"/>
                    <a:pt x="1290" y="274"/>
                  </a:cubicBezTo>
                  <a:cubicBezTo>
                    <a:pt x="1290" y="274"/>
                    <a:pt x="1294" y="285"/>
                    <a:pt x="1304" y="289"/>
                  </a:cubicBezTo>
                  <a:cubicBezTo>
                    <a:pt x="1309" y="291"/>
                    <a:pt x="1314" y="291"/>
                    <a:pt x="1318" y="291"/>
                  </a:cubicBezTo>
                  <a:cubicBezTo>
                    <a:pt x="1296" y="308"/>
                    <a:pt x="1278" y="329"/>
                    <a:pt x="1263" y="352"/>
                  </a:cubicBezTo>
                  <a:cubicBezTo>
                    <a:pt x="1252" y="339"/>
                    <a:pt x="1254" y="315"/>
                    <a:pt x="1260" y="300"/>
                  </a:cubicBezTo>
                  <a:cubicBezTo>
                    <a:pt x="1266" y="285"/>
                    <a:pt x="1279" y="275"/>
                    <a:pt x="1292" y="266"/>
                  </a:cubicBezTo>
                  <a:cubicBezTo>
                    <a:pt x="1267" y="281"/>
                    <a:pt x="1250" y="301"/>
                    <a:pt x="1251" y="332"/>
                  </a:cubicBezTo>
                  <a:cubicBezTo>
                    <a:pt x="1251" y="338"/>
                    <a:pt x="1252" y="345"/>
                    <a:pt x="1254" y="350"/>
                  </a:cubicBezTo>
                  <a:cubicBezTo>
                    <a:pt x="1258" y="359"/>
                    <a:pt x="1259" y="357"/>
                    <a:pt x="1255" y="367"/>
                  </a:cubicBezTo>
                  <a:cubicBezTo>
                    <a:pt x="1250" y="375"/>
                    <a:pt x="1247" y="384"/>
                    <a:pt x="1244" y="394"/>
                  </a:cubicBezTo>
                  <a:cubicBezTo>
                    <a:pt x="1244" y="391"/>
                    <a:pt x="1243" y="389"/>
                    <a:pt x="1243" y="387"/>
                  </a:cubicBezTo>
                  <a:cubicBezTo>
                    <a:pt x="1243" y="383"/>
                    <a:pt x="1242" y="380"/>
                    <a:pt x="1241" y="377"/>
                  </a:cubicBezTo>
                  <a:cubicBezTo>
                    <a:pt x="1241" y="376"/>
                    <a:pt x="1241" y="375"/>
                    <a:pt x="1240" y="374"/>
                  </a:cubicBezTo>
                  <a:cubicBezTo>
                    <a:pt x="1240" y="373"/>
                    <a:pt x="1240" y="373"/>
                    <a:pt x="1240" y="373"/>
                  </a:cubicBezTo>
                  <a:cubicBezTo>
                    <a:pt x="1240" y="373"/>
                    <a:pt x="1240" y="373"/>
                    <a:pt x="1240" y="372"/>
                  </a:cubicBezTo>
                  <a:cubicBezTo>
                    <a:pt x="1239" y="371"/>
                    <a:pt x="1239" y="369"/>
                    <a:pt x="1239" y="368"/>
                  </a:cubicBezTo>
                  <a:cubicBezTo>
                    <a:pt x="1236" y="354"/>
                    <a:pt x="1232" y="341"/>
                    <a:pt x="1228" y="327"/>
                  </a:cubicBezTo>
                  <a:cubicBezTo>
                    <a:pt x="1224" y="314"/>
                    <a:pt x="1219" y="300"/>
                    <a:pt x="1216" y="288"/>
                  </a:cubicBezTo>
                  <a:cubicBezTo>
                    <a:pt x="1213" y="275"/>
                    <a:pt x="1211" y="263"/>
                    <a:pt x="1209" y="253"/>
                  </a:cubicBezTo>
                  <a:cubicBezTo>
                    <a:pt x="1209" y="247"/>
                    <a:pt x="1208" y="243"/>
                    <a:pt x="1208" y="238"/>
                  </a:cubicBezTo>
                  <a:cubicBezTo>
                    <a:pt x="1208" y="234"/>
                    <a:pt x="1208" y="230"/>
                    <a:pt x="1208" y="227"/>
                  </a:cubicBezTo>
                  <a:cubicBezTo>
                    <a:pt x="1208" y="221"/>
                    <a:pt x="1209" y="218"/>
                    <a:pt x="1209" y="218"/>
                  </a:cubicBezTo>
                  <a:cubicBezTo>
                    <a:pt x="1209" y="218"/>
                    <a:pt x="1208" y="221"/>
                    <a:pt x="1207" y="227"/>
                  </a:cubicBezTo>
                  <a:cubicBezTo>
                    <a:pt x="1207" y="230"/>
                    <a:pt x="1207" y="234"/>
                    <a:pt x="1207" y="238"/>
                  </a:cubicBezTo>
                  <a:cubicBezTo>
                    <a:pt x="1207" y="243"/>
                    <a:pt x="1206" y="247"/>
                    <a:pt x="1207" y="253"/>
                  </a:cubicBezTo>
                  <a:cubicBezTo>
                    <a:pt x="1207" y="263"/>
                    <a:pt x="1208" y="276"/>
                    <a:pt x="1211" y="289"/>
                  </a:cubicBezTo>
                  <a:cubicBezTo>
                    <a:pt x="1213" y="302"/>
                    <a:pt x="1216" y="316"/>
                    <a:pt x="1219" y="329"/>
                  </a:cubicBezTo>
                  <a:cubicBezTo>
                    <a:pt x="1222" y="343"/>
                    <a:pt x="1225" y="357"/>
                    <a:pt x="1227" y="370"/>
                  </a:cubicBezTo>
                  <a:cubicBezTo>
                    <a:pt x="1227" y="371"/>
                    <a:pt x="1228" y="373"/>
                    <a:pt x="1228" y="374"/>
                  </a:cubicBezTo>
                  <a:cubicBezTo>
                    <a:pt x="1228" y="376"/>
                    <a:pt x="1228" y="376"/>
                    <a:pt x="1228" y="376"/>
                  </a:cubicBezTo>
                  <a:cubicBezTo>
                    <a:pt x="1228" y="377"/>
                    <a:pt x="1229" y="378"/>
                    <a:pt x="1229" y="378"/>
                  </a:cubicBezTo>
                  <a:cubicBezTo>
                    <a:pt x="1229" y="378"/>
                    <a:pt x="1229" y="379"/>
                    <a:pt x="1229" y="379"/>
                  </a:cubicBezTo>
                  <a:cubicBezTo>
                    <a:pt x="1229" y="382"/>
                    <a:pt x="1230" y="385"/>
                    <a:pt x="1230" y="388"/>
                  </a:cubicBezTo>
                  <a:cubicBezTo>
                    <a:pt x="1230" y="390"/>
                    <a:pt x="1230" y="391"/>
                    <a:pt x="1230" y="393"/>
                  </a:cubicBezTo>
                  <a:cubicBezTo>
                    <a:pt x="1226" y="384"/>
                    <a:pt x="1214" y="375"/>
                    <a:pt x="1205" y="370"/>
                  </a:cubicBezTo>
                  <a:cubicBezTo>
                    <a:pt x="1191" y="363"/>
                    <a:pt x="1186" y="359"/>
                    <a:pt x="1172" y="355"/>
                  </a:cubicBezTo>
                  <a:cubicBezTo>
                    <a:pt x="1156" y="349"/>
                    <a:pt x="1139" y="331"/>
                    <a:pt x="1149" y="314"/>
                  </a:cubicBezTo>
                  <a:cubicBezTo>
                    <a:pt x="1158" y="299"/>
                    <a:pt x="1172" y="270"/>
                    <a:pt x="1149" y="259"/>
                  </a:cubicBezTo>
                  <a:cubicBezTo>
                    <a:pt x="1160" y="265"/>
                    <a:pt x="1161" y="277"/>
                    <a:pt x="1159" y="287"/>
                  </a:cubicBezTo>
                  <a:cubicBezTo>
                    <a:pt x="1156" y="301"/>
                    <a:pt x="1145" y="309"/>
                    <a:pt x="1141" y="322"/>
                  </a:cubicBezTo>
                  <a:cubicBezTo>
                    <a:pt x="1129" y="299"/>
                    <a:pt x="1115" y="268"/>
                    <a:pt x="1124" y="242"/>
                  </a:cubicBezTo>
                  <a:cubicBezTo>
                    <a:pt x="1117" y="259"/>
                    <a:pt x="1121" y="280"/>
                    <a:pt x="1126" y="297"/>
                  </a:cubicBezTo>
                  <a:cubicBezTo>
                    <a:pt x="1132" y="319"/>
                    <a:pt x="1142" y="341"/>
                    <a:pt x="1160" y="357"/>
                  </a:cubicBezTo>
                  <a:cubicBezTo>
                    <a:pt x="1140" y="361"/>
                    <a:pt x="1120" y="367"/>
                    <a:pt x="1100" y="372"/>
                  </a:cubicBezTo>
                  <a:cubicBezTo>
                    <a:pt x="1084" y="376"/>
                    <a:pt x="1075" y="340"/>
                    <a:pt x="1068" y="330"/>
                  </a:cubicBezTo>
                  <a:cubicBezTo>
                    <a:pt x="1077" y="344"/>
                    <a:pt x="1078" y="366"/>
                    <a:pt x="1093" y="375"/>
                  </a:cubicBezTo>
                  <a:cubicBezTo>
                    <a:pt x="1082" y="380"/>
                    <a:pt x="1066" y="387"/>
                    <a:pt x="1057" y="375"/>
                  </a:cubicBezTo>
                  <a:cubicBezTo>
                    <a:pt x="1046" y="361"/>
                    <a:pt x="1050" y="340"/>
                    <a:pt x="1037" y="327"/>
                  </a:cubicBezTo>
                  <a:cubicBezTo>
                    <a:pt x="1051" y="343"/>
                    <a:pt x="1041" y="379"/>
                    <a:pt x="1065" y="385"/>
                  </a:cubicBezTo>
                  <a:cubicBezTo>
                    <a:pt x="1080" y="389"/>
                    <a:pt x="1097" y="380"/>
                    <a:pt x="1111" y="377"/>
                  </a:cubicBezTo>
                  <a:cubicBezTo>
                    <a:pt x="1100" y="387"/>
                    <a:pt x="1093" y="400"/>
                    <a:pt x="1081" y="409"/>
                  </a:cubicBezTo>
                  <a:cubicBezTo>
                    <a:pt x="1071" y="417"/>
                    <a:pt x="1060" y="422"/>
                    <a:pt x="1047" y="425"/>
                  </a:cubicBezTo>
                  <a:cubicBezTo>
                    <a:pt x="1062" y="422"/>
                    <a:pt x="1075" y="417"/>
                    <a:pt x="1086" y="408"/>
                  </a:cubicBezTo>
                  <a:cubicBezTo>
                    <a:pt x="1100" y="398"/>
                    <a:pt x="1109" y="382"/>
                    <a:pt x="1125" y="375"/>
                  </a:cubicBezTo>
                  <a:cubicBezTo>
                    <a:pt x="1137" y="371"/>
                    <a:pt x="1151" y="369"/>
                    <a:pt x="1164" y="367"/>
                  </a:cubicBezTo>
                  <a:cubicBezTo>
                    <a:pt x="1175" y="366"/>
                    <a:pt x="1188" y="370"/>
                    <a:pt x="1196" y="376"/>
                  </a:cubicBezTo>
                  <a:cubicBezTo>
                    <a:pt x="1237" y="408"/>
                    <a:pt x="1240" y="455"/>
                    <a:pt x="1240" y="460"/>
                  </a:cubicBezTo>
                  <a:cubicBezTo>
                    <a:pt x="1246" y="490"/>
                    <a:pt x="1258" y="518"/>
                    <a:pt x="1262" y="548"/>
                  </a:cubicBezTo>
                  <a:cubicBezTo>
                    <a:pt x="1270" y="597"/>
                    <a:pt x="1258" y="653"/>
                    <a:pt x="1213" y="679"/>
                  </a:cubicBezTo>
                  <a:cubicBezTo>
                    <a:pt x="1181" y="697"/>
                    <a:pt x="1145" y="705"/>
                    <a:pt x="1123" y="736"/>
                  </a:cubicBezTo>
                  <a:cubicBezTo>
                    <a:pt x="1111" y="754"/>
                    <a:pt x="1103" y="775"/>
                    <a:pt x="1096" y="795"/>
                  </a:cubicBezTo>
                  <a:cubicBezTo>
                    <a:pt x="1074" y="859"/>
                    <a:pt x="1059" y="927"/>
                    <a:pt x="1038" y="991"/>
                  </a:cubicBezTo>
                  <a:cubicBezTo>
                    <a:pt x="1036" y="970"/>
                    <a:pt x="1031" y="950"/>
                    <a:pt x="1025" y="929"/>
                  </a:cubicBezTo>
                  <a:cubicBezTo>
                    <a:pt x="1018" y="907"/>
                    <a:pt x="1007" y="886"/>
                    <a:pt x="1002" y="864"/>
                  </a:cubicBezTo>
                  <a:cubicBezTo>
                    <a:pt x="997" y="844"/>
                    <a:pt x="996" y="823"/>
                    <a:pt x="1008" y="805"/>
                  </a:cubicBezTo>
                  <a:cubicBezTo>
                    <a:pt x="1018" y="788"/>
                    <a:pt x="1033" y="774"/>
                    <a:pt x="1045" y="759"/>
                  </a:cubicBezTo>
                  <a:cubicBezTo>
                    <a:pt x="1049" y="753"/>
                    <a:pt x="1051" y="748"/>
                    <a:pt x="1057" y="744"/>
                  </a:cubicBezTo>
                  <a:cubicBezTo>
                    <a:pt x="1065" y="738"/>
                    <a:pt x="1074" y="732"/>
                    <a:pt x="1082" y="725"/>
                  </a:cubicBezTo>
                  <a:cubicBezTo>
                    <a:pt x="1099" y="708"/>
                    <a:pt x="1105" y="690"/>
                    <a:pt x="1105" y="667"/>
                  </a:cubicBezTo>
                  <a:cubicBezTo>
                    <a:pt x="1103" y="653"/>
                    <a:pt x="1094" y="642"/>
                    <a:pt x="1100" y="627"/>
                  </a:cubicBezTo>
                  <a:cubicBezTo>
                    <a:pt x="1104" y="617"/>
                    <a:pt x="1116" y="613"/>
                    <a:pt x="1123" y="605"/>
                  </a:cubicBezTo>
                  <a:cubicBezTo>
                    <a:pt x="1129" y="598"/>
                    <a:pt x="1132" y="590"/>
                    <a:pt x="1131" y="582"/>
                  </a:cubicBezTo>
                  <a:cubicBezTo>
                    <a:pt x="1131" y="610"/>
                    <a:pt x="1096" y="611"/>
                    <a:pt x="1093" y="638"/>
                  </a:cubicBezTo>
                  <a:cubicBezTo>
                    <a:pt x="1083" y="621"/>
                    <a:pt x="1088" y="609"/>
                    <a:pt x="1101" y="595"/>
                  </a:cubicBezTo>
                  <a:cubicBezTo>
                    <a:pt x="1111" y="584"/>
                    <a:pt x="1122" y="575"/>
                    <a:pt x="1133" y="565"/>
                  </a:cubicBezTo>
                  <a:cubicBezTo>
                    <a:pt x="1117" y="579"/>
                    <a:pt x="1082" y="597"/>
                    <a:pt x="1082" y="621"/>
                  </a:cubicBezTo>
                  <a:cubicBezTo>
                    <a:pt x="1075" y="604"/>
                    <a:pt x="1080" y="592"/>
                    <a:pt x="1090" y="576"/>
                  </a:cubicBezTo>
                  <a:cubicBezTo>
                    <a:pt x="1081" y="588"/>
                    <a:pt x="1072" y="601"/>
                    <a:pt x="1077" y="616"/>
                  </a:cubicBezTo>
                  <a:cubicBezTo>
                    <a:pt x="1080" y="628"/>
                    <a:pt x="1087" y="639"/>
                    <a:pt x="1092" y="650"/>
                  </a:cubicBezTo>
                  <a:cubicBezTo>
                    <a:pt x="1106" y="680"/>
                    <a:pt x="1086" y="708"/>
                    <a:pt x="1062" y="724"/>
                  </a:cubicBezTo>
                  <a:cubicBezTo>
                    <a:pt x="1070" y="696"/>
                    <a:pt x="1069" y="672"/>
                    <a:pt x="1049" y="649"/>
                  </a:cubicBezTo>
                  <a:cubicBezTo>
                    <a:pt x="1038" y="637"/>
                    <a:pt x="1025" y="627"/>
                    <a:pt x="1015" y="614"/>
                  </a:cubicBezTo>
                  <a:cubicBezTo>
                    <a:pt x="1003" y="598"/>
                    <a:pt x="1015" y="584"/>
                    <a:pt x="1028" y="572"/>
                  </a:cubicBezTo>
                  <a:cubicBezTo>
                    <a:pt x="1041" y="562"/>
                    <a:pt x="1054" y="552"/>
                    <a:pt x="1067" y="541"/>
                  </a:cubicBezTo>
                  <a:cubicBezTo>
                    <a:pt x="1077" y="534"/>
                    <a:pt x="1080" y="532"/>
                    <a:pt x="1091" y="531"/>
                  </a:cubicBezTo>
                  <a:cubicBezTo>
                    <a:pt x="1124" y="527"/>
                    <a:pt x="1149" y="509"/>
                    <a:pt x="1169" y="484"/>
                  </a:cubicBezTo>
                  <a:cubicBezTo>
                    <a:pt x="1156" y="499"/>
                    <a:pt x="1142" y="511"/>
                    <a:pt x="1124" y="518"/>
                  </a:cubicBezTo>
                  <a:cubicBezTo>
                    <a:pt x="1126" y="513"/>
                    <a:pt x="1129" y="510"/>
                    <a:pt x="1131" y="505"/>
                  </a:cubicBezTo>
                  <a:cubicBezTo>
                    <a:pt x="1133" y="499"/>
                    <a:pt x="1134" y="492"/>
                    <a:pt x="1137" y="486"/>
                  </a:cubicBezTo>
                  <a:cubicBezTo>
                    <a:pt x="1142" y="477"/>
                    <a:pt x="1149" y="467"/>
                    <a:pt x="1158" y="460"/>
                  </a:cubicBezTo>
                  <a:cubicBezTo>
                    <a:pt x="1140" y="473"/>
                    <a:pt x="1135" y="488"/>
                    <a:pt x="1127" y="506"/>
                  </a:cubicBezTo>
                  <a:cubicBezTo>
                    <a:pt x="1124" y="511"/>
                    <a:pt x="1120" y="519"/>
                    <a:pt x="1115" y="521"/>
                  </a:cubicBezTo>
                  <a:cubicBezTo>
                    <a:pt x="1105" y="523"/>
                    <a:pt x="1095" y="525"/>
                    <a:pt x="1085" y="525"/>
                  </a:cubicBezTo>
                  <a:cubicBezTo>
                    <a:pt x="1106" y="505"/>
                    <a:pt x="1122" y="481"/>
                    <a:pt x="1126" y="452"/>
                  </a:cubicBezTo>
                  <a:cubicBezTo>
                    <a:pt x="1121" y="481"/>
                    <a:pt x="1103" y="503"/>
                    <a:pt x="1081" y="521"/>
                  </a:cubicBezTo>
                  <a:cubicBezTo>
                    <a:pt x="1080" y="515"/>
                    <a:pt x="1080" y="508"/>
                    <a:pt x="1080" y="502"/>
                  </a:cubicBezTo>
                  <a:cubicBezTo>
                    <a:pt x="1079" y="493"/>
                    <a:pt x="1076" y="484"/>
                    <a:pt x="1077" y="475"/>
                  </a:cubicBezTo>
                  <a:cubicBezTo>
                    <a:pt x="1079" y="460"/>
                    <a:pt x="1091" y="448"/>
                    <a:pt x="1100" y="437"/>
                  </a:cubicBezTo>
                  <a:cubicBezTo>
                    <a:pt x="1093" y="445"/>
                    <a:pt x="1085" y="452"/>
                    <a:pt x="1079" y="461"/>
                  </a:cubicBezTo>
                  <a:cubicBezTo>
                    <a:pt x="1072" y="475"/>
                    <a:pt x="1075" y="488"/>
                    <a:pt x="1075" y="502"/>
                  </a:cubicBezTo>
                  <a:cubicBezTo>
                    <a:pt x="1075" y="508"/>
                    <a:pt x="1075" y="513"/>
                    <a:pt x="1075" y="518"/>
                  </a:cubicBezTo>
                  <a:cubicBezTo>
                    <a:pt x="1075" y="521"/>
                    <a:pt x="1075" y="523"/>
                    <a:pt x="1075" y="526"/>
                  </a:cubicBezTo>
                  <a:cubicBezTo>
                    <a:pt x="1072" y="529"/>
                    <a:pt x="1068" y="531"/>
                    <a:pt x="1065" y="534"/>
                  </a:cubicBezTo>
                  <a:cubicBezTo>
                    <a:pt x="1053" y="543"/>
                    <a:pt x="1041" y="551"/>
                    <a:pt x="1029" y="559"/>
                  </a:cubicBezTo>
                  <a:cubicBezTo>
                    <a:pt x="1008" y="573"/>
                    <a:pt x="986" y="594"/>
                    <a:pt x="1002" y="620"/>
                  </a:cubicBezTo>
                  <a:cubicBezTo>
                    <a:pt x="1015" y="641"/>
                    <a:pt x="1047" y="660"/>
                    <a:pt x="1047" y="688"/>
                  </a:cubicBezTo>
                  <a:cubicBezTo>
                    <a:pt x="1040" y="676"/>
                    <a:pt x="1036" y="667"/>
                    <a:pt x="1021" y="664"/>
                  </a:cubicBezTo>
                  <a:cubicBezTo>
                    <a:pt x="1007" y="663"/>
                    <a:pt x="992" y="666"/>
                    <a:pt x="979" y="660"/>
                  </a:cubicBezTo>
                  <a:cubicBezTo>
                    <a:pt x="973" y="658"/>
                    <a:pt x="969" y="658"/>
                    <a:pt x="970" y="651"/>
                  </a:cubicBezTo>
                  <a:cubicBezTo>
                    <a:pt x="971" y="645"/>
                    <a:pt x="973" y="638"/>
                    <a:pt x="973" y="632"/>
                  </a:cubicBezTo>
                  <a:cubicBezTo>
                    <a:pt x="973" y="622"/>
                    <a:pt x="969" y="613"/>
                    <a:pt x="961" y="608"/>
                  </a:cubicBezTo>
                  <a:cubicBezTo>
                    <a:pt x="976" y="619"/>
                    <a:pt x="970" y="638"/>
                    <a:pt x="966" y="654"/>
                  </a:cubicBezTo>
                  <a:cubicBezTo>
                    <a:pt x="948" y="639"/>
                    <a:pt x="946" y="610"/>
                    <a:pt x="944" y="589"/>
                  </a:cubicBezTo>
                  <a:cubicBezTo>
                    <a:pt x="945" y="611"/>
                    <a:pt x="945" y="636"/>
                    <a:pt x="960" y="654"/>
                  </a:cubicBezTo>
                  <a:cubicBezTo>
                    <a:pt x="954" y="656"/>
                    <a:pt x="947" y="659"/>
                    <a:pt x="942" y="652"/>
                  </a:cubicBezTo>
                  <a:cubicBezTo>
                    <a:pt x="936" y="645"/>
                    <a:pt x="933" y="636"/>
                    <a:pt x="927" y="629"/>
                  </a:cubicBezTo>
                  <a:cubicBezTo>
                    <a:pt x="915" y="616"/>
                    <a:pt x="899" y="611"/>
                    <a:pt x="883" y="608"/>
                  </a:cubicBezTo>
                  <a:cubicBezTo>
                    <a:pt x="902" y="612"/>
                    <a:pt x="918" y="621"/>
                    <a:pt x="929" y="638"/>
                  </a:cubicBezTo>
                  <a:cubicBezTo>
                    <a:pt x="934" y="646"/>
                    <a:pt x="936" y="660"/>
                    <a:pt x="947" y="662"/>
                  </a:cubicBezTo>
                  <a:cubicBezTo>
                    <a:pt x="954" y="663"/>
                    <a:pt x="959" y="658"/>
                    <a:pt x="965" y="659"/>
                  </a:cubicBezTo>
                  <a:cubicBezTo>
                    <a:pt x="974" y="666"/>
                    <a:pt x="986" y="670"/>
                    <a:pt x="997" y="671"/>
                  </a:cubicBezTo>
                  <a:cubicBezTo>
                    <a:pt x="1006" y="672"/>
                    <a:pt x="1019" y="670"/>
                    <a:pt x="1027" y="676"/>
                  </a:cubicBezTo>
                  <a:cubicBezTo>
                    <a:pt x="1035" y="682"/>
                    <a:pt x="1035" y="693"/>
                    <a:pt x="1043" y="699"/>
                  </a:cubicBezTo>
                  <a:cubicBezTo>
                    <a:pt x="1049" y="705"/>
                    <a:pt x="1040" y="719"/>
                    <a:pt x="1037" y="726"/>
                  </a:cubicBezTo>
                  <a:cubicBezTo>
                    <a:pt x="1016" y="766"/>
                    <a:pt x="969" y="785"/>
                    <a:pt x="966" y="835"/>
                  </a:cubicBezTo>
                  <a:cubicBezTo>
                    <a:pt x="962" y="882"/>
                    <a:pt x="988" y="926"/>
                    <a:pt x="994" y="972"/>
                  </a:cubicBezTo>
                  <a:cubicBezTo>
                    <a:pt x="981" y="937"/>
                    <a:pt x="970" y="901"/>
                    <a:pt x="956" y="867"/>
                  </a:cubicBezTo>
                  <a:cubicBezTo>
                    <a:pt x="943" y="832"/>
                    <a:pt x="926" y="797"/>
                    <a:pt x="896" y="773"/>
                  </a:cubicBezTo>
                  <a:cubicBezTo>
                    <a:pt x="883" y="763"/>
                    <a:pt x="866" y="758"/>
                    <a:pt x="850" y="755"/>
                  </a:cubicBezTo>
                  <a:cubicBezTo>
                    <a:pt x="841" y="754"/>
                    <a:pt x="817" y="755"/>
                    <a:pt x="812" y="745"/>
                  </a:cubicBezTo>
                  <a:cubicBezTo>
                    <a:pt x="806" y="734"/>
                    <a:pt x="814" y="713"/>
                    <a:pt x="818" y="702"/>
                  </a:cubicBezTo>
                  <a:cubicBezTo>
                    <a:pt x="821" y="689"/>
                    <a:pt x="824" y="675"/>
                    <a:pt x="826" y="662"/>
                  </a:cubicBezTo>
                  <a:cubicBezTo>
                    <a:pt x="827" y="644"/>
                    <a:pt x="828" y="627"/>
                    <a:pt x="823" y="610"/>
                  </a:cubicBezTo>
                  <a:cubicBezTo>
                    <a:pt x="821" y="602"/>
                    <a:pt x="818" y="594"/>
                    <a:pt x="814" y="587"/>
                  </a:cubicBezTo>
                  <a:cubicBezTo>
                    <a:pt x="812" y="583"/>
                    <a:pt x="810" y="580"/>
                    <a:pt x="807" y="577"/>
                  </a:cubicBezTo>
                  <a:cubicBezTo>
                    <a:pt x="807" y="572"/>
                    <a:pt x="808" y="568"/>
                    <a:pt x="809" y="563"/>
                  </a:cubicBezTo>
                  <a:cubicBezTo>
                    <a:pt x="825" y="532"/>
                    <a:pt x="866" y="526"/>
                    <a:pt x="897" y="519"/>
                  </a:cubicBezTo>
                  <a:cubicBezTo>
                    <a:pt x="908" y="517"/>
                    <a:pt x="917" y="509"/>
                    <a:pt x="929" y="506"/>
                  </a:cubicBezTo>
                  <a:cubicBezTo>
                    <a:pt x="943" y="503"/>
                    <a:pt x="959" y="503"/>
                    <a:pt x="973" y="496"/>
                  </a:cubicBezTo>
                  <a:cubicBezTo>
                    <a:pt x="995" y="484"/>
                    <a:pt x="1004" y="459"/>
                    <a:pt x="1019" y="441"/>
                  </a:cubicBezTo>
                  <a:cubicBezTo>
                    <a:pt x="1021" y="439"/>
                    <a:pt x="1023" y="438"/>
                    <a:pt x="1024" y="436"/>
                  </a:cubicBezTo>
                  <a:cubicBezTo>
                    <a:pt x="1028" y="431"/>
                    <a:pt x="1034" y="427"/>
                    <a:pt x="1041" y="424"/>
                  </a:cubicBezTo>
                  <a:cubicBezTo>
                    <a:pt x="1035" y="426"/>
                    <a:pt x="1029" y="429"/>
                    <a:pt x="1025" y="433"/>
                  </a:cubicBezTo>
                  <a:cubicBezTo>
                    <a:pt x="1023" y="432"/>
                    <a:pt x="1017" y="430"/>
                    <a:pt x="1011" y="432"/>
                  </a:cubicBezTo>
                  <a:cubicBezTo>
                    <a:pt x="1004" y="435"/>
                    <a:pt x="1001" y="442"/>
                    <a:pt x="1001" y="442"/>
                  </a:cubicBezTo>
                  <a:cubicBezTo>
                    <a:pt x="1001" y="442"/>
                    <a:pt x="1007" y="445"/>
                    <a:pt x="1013" y="444"/>
                  </a:cubicBezTo>
                  <a:cubicBezTo>
                    <a:pt x="1008" y="450"/>
                    <a:pt x="1003" y="457"/>
                    <a:pt x="998" y="464"/>
                  </a:cubicBezTo>
                  <a:cubicBezTo>
                    <a:pt x="991" y="473"/>
                    <a:pt x="984" y="482"/>
                    <a:pt x="974" y="488"/>
                  </a:cubicBezTo>
                  <a:cubicBezTo>
                    <a:pt x="963" y="495"/>
                    <a:pt x="949" y="494"/>
                    <a:pt x="937" y="496"/>
                  </a:cubicBezTo>
                  <a:cubicBezTo>
                    <a:pt x="955" y="478"/>
                    <a:pt x="969" y="457"/>
                    <a:pt x="992" y="444"/>
                  </a:cubicBezTo>
                  <a:cubicBezTo>
                    <a:pt x="972" y="454"/>
                    <a:pt x="957" y="470"/>
                    <a:pt x="941" y="485"/>
                  </a:cubicBezTo>
                  <a:cubicBezTo>
                    <a:pt x="924" y="501"/>
                    <a:pt x="907" y="510"/>
                    <a:pt x="882" y="513"/>
                  </a:cubicBezTo>
                  <a:cubicBezTo>
                    <a:pt x="892" y="483"/>
                    <a:pt x="902" y="453"/>
                    <a:pt x="931" y="438"/>
                  </a:cubicBezTo>
                  <a:cubicBezTo>
                    <a:pt x="900" y="451"/>
                    <a:pt x="889" y="481"/>
                    <a:pt x="877" y="511"/>
                  </a:cubicBezTo>
                  <a:cubicBezTo>
                    <a:pt x="874" y="516"/>
                    <a:pt x="860" y="516"/>
                    <a:pt x="855" y="517"/>
                  </a:cubicBezTo>
                  <a:cubicBezTo>
                    <a:pt x="846" y="520"/>
                    <a:pt x="838" y="523"/>
                    <a:pt x="831" y="527"/>
                  </a:cubicBezTo>
                  <a:cubicBezTo>
                    <a:pt x="816" y="534"/>
                    <a:pt x="798" y="545"/>
                    <a:pt x="793" y="562"/>
                  </a:cubicBezTo>
                  <a:cubicBezTo>
                    <a:pt x="775" y="546"/>
                    <a:pt x="744" y="527"/>
                    <a:pt x="751" y="499"/>
                  </a:cubicBezTo>
                  <a:cubicBezTo>
                    <a:pt x="757" y="476"/>
                    <a:pt x="784" y="469"/>
                    <a:pt x="803" y="462"/>
                  </a:cubicBezTo>
                  <a:cubicBezTo>
                    <a:pt x="780" y="469"/>
                    <a:pt x="756" y="474"/>
                    <a:pt x="747" y="498"/>
                  </a:cubicBezTo>
                  <a:cubicBezTo>
                    <a:pt x="742" y="475"/>
                    <a:pt x="761" y="458"/>
                    <a:pt x="777" y="445"/>
                  </a:cubicBezTo>
                  <a:cubicBezTo>
                    <a:pt x="786" y="438"/>
                    <a:pt x="795" y="432"/>
                    <a:pt x="803" y="426"/>
                  </a:cubicBezTo>
                  <a:cubicBezTo>
                    <a:pt x="809" y="422"/>
                    <a:pt x="819" y="411"/>
                    <a:pt x="825" y="410"/>
                  </a:cubicBezTo>
                  <a:cubicBezTo>
                    <a:pt x="864" y="409"/>
                    <a:pt x="904" y="402"/>
                    <a:pt x="934" y="377"/>
                  </a:cubicBezTo>
                  <a:cubicBezTo>
                    <a:pt x="951" y="364"/>
                    <a:pt x="964" y="347"/>
                    <a:pt x="971" y="327"/>
                  </a:cubicBezTo>
                  <a:cubicBezTo>
                    <a:pt x="972" y="323"/>
                    <a:pt x="973" y="318"/>
                    <a:pt x="974" y="314"/>
                  </a:cubicBezTo>
                  <a:cubicBezTo>
                    <a:pt x="976" y="314"/>
                    <a:pt x="978" y="313"/>
                    <a:pt x="979" y="313"/>
                  </a:cubicBezTo>
                  <a:cubicBezTo>
                    <a:pt x="991" y="311"/>
                    <a:pt x="1004" y="305"/>
                    <a:pt x="1018" y="295"/>
                  </a:cubicBezTo>
                  <a:cubicBezTo>
                    <a:pt x="1021" y="292"/>
                    <a:pt x="1024" y="289"/>
                    <a:pt x="1028" y="286"/>
                  </a:cubicBezTo>
                  <a:cubicBezTo>
                    <a:pt x="1031" y="282"/>
                    <a:pt x="1034" y="278"/>
                    <a:pt x="1037" y="274"/>
                  </a:cubicBezTo>
                  <a:cubicBezTo>
                    <a:pt x="1042" y="266"/>
                    <a:pt x="1047" y="257"/>
                    <a:pt x="1050" y="247"/>
                  </a:cubicBezTo>
                  <a:cubicBezTo>
                    <a:pt x="1057" y="228"/>
                    <a:pt x="1061" y="208"/>
                    <a:pt x="1064" y="187"/>
                  </a:cubicBezTo>
                  <a:cubicBezTo>
                    <a:pt x="1065" y="182"/>
                    <a:pt x="1066" y="177"/>
                    <a:pt x="1066" y="172"/>
                  </a:cubicBezTo>
                  <a:cubicBezTo>
                    <a:pt x="1067" y="166"/>
                    <a:pt x="1067" y="161"/>
                    <a:pt x="1068" y="156"/>
                  </a:cubicBezTo>
                  <a:cubicBezTo>
                    <a:pt x="1068" y="155"/>
                    <a:pt x="1068" y="154"/>
                    <a:pt x="1068" y="153"/>
                  </a:cubicBezTo>
                  <a:cubicBezTo>
                    <a:pt x="1072" y="150"/>
                    <a:pt x="1077" y="146"/>
                    <a:pt x="1083" y="141"/>
                  </a:cubicBezTo>
                  <a:cubicBezTo>
                    <a:pt x="1089" y="136"/>
                    <a:pt x="1097" y="131"/>
                    <a:pt x="1107" y="131"/>
                  </a:cubicBezTo>
                  <a:cubicBezTo>
                    <a:pt x="1111" y="130"/>
                    <a:pt x="1117" y="130"/>
                    <a:pt x="1122" y="131"/>
                  </a:cubicBezTo>
                  <a:cubicBezTo>
                    <a:pt x="1127" y="132"/>
                    <a:pt x="1133" y="133"/>
                    <a:pt x="1138" y="134"/>
                  </a:cubicBezTo>
                  <a:cubicBezTo>
                    <a:pt x="1150" y="137"/>
                    <a:pt x="1161" y="139"/>
                    <a:pt x="1172" y="140"/>
                  </a:cubicBezTo>
                  <a:cubicBezTo>
                    <a:pt x="1183" y="141"/>
                    <a:pt x="1193" y="140"/>
                    <a:pt x="1201" y="138"/>
                  </a:cubicBezTo>
                  <a:cubicBezTo>
                    <a:pt x="1210" y="135"/>
                    <a:pt x="1216" y="132"/>
                    <a:pt x="1220" y="129"/>
                  </a:cubicBezTo>
                  <a:cubicBezTo>
                    <a:pt x="1225" y="127"/>
                    <a:pt x="1227" y="125"/>
                    <a:pt x="1227" y="125"/>
                  </a:cubicBezTo>
                  <a:cubicBezTo>
                    <a:pt x="1227" y="125"/>
                    <a:pt x="1225" y="126"/>
                    <a:pt x="1220" y="129"/>
                  </a:cubicBezTo>
                  <a:cubicBezTo>
                    <a:pt x="1216" y="131"/>
                    <a:pt x="1209" y="134"/>
                    <a:pt x="1201" y="135"/>
                  </a:cubicBezTo>
                  <a:cubicBezTo>
                    <a:pt x="1193" y="137"/>
                    <a:pt x="1183" y="137"/>
                    <a:pt x="1172" y="136"/>
                  </a:cubicBezTo>
                  <a:cubicBezTo>
                    <a:pt x="1162" y="134"/>
                    <a:pt x="1151" y="131"/>
                    <a:pt x="1140" y="127"/>
                  </a:cubicBezTo>
                  <a:cubicBezTo>
                    <a:pt x="1135" y="126"/>
                    <a:pt x="1129" y="124"/>
                    <a:pt x="1123" y="123"/>
                  </a:cubicBezTo>
                  <a:cubicBezTo>
                    <a:pt x="1118" y="122"/>
                    <a:pt x="1112" y="121"/>
                    <a:pt x="1106" y="121"/>
                  </a:cubicBezTo>
                  <a:cubicBezTo>
                    <a:pt x="1100" y="121"/>
                    <a:pt x="1094" y="122"/>
                    <a:pt x="1089" y="125"/>
                  </a:cubicBezTo>
                  <a:cubicBezTo>
                    <a:pt x="1084" y="127"/>
                    <a:pt x="1080" y="129"/>
                    <a:pt x="1076" y="132"/>
                  </a:cubicBezTo>
                  <a:cubicBezTo>
                    <a:pt x="1074" y="133"/>
                    <a:pt x="1072" y="134"/>
                    <a:pt x="1071" y="135"/>
                  </a:cubicBezTo>
                  <a:cubicBezTo>
                    <a:pt x="1071" y="133"/>
                    <a:pt x="1072" y="130"/>
                    <a:pt x="1072" y="127"/>
                  </a:cubicBezTo>
                  <a:cubicBezTo>
                    <a:pt x="1075" y="108"/>
                    <a:pt x="1080" y="91"/>
                    <a:pt x="1087" y="78"/>
                  </a:cubicBezTo>
                  <a:cubicBezTo>
                    <a:pt x="1094" y="64"/>
                    <a:pt x="1103" y="54"/>
                    <a:pt x="1110" y="50"/>
                  </a:cubicBezTo>
                  <a:cubicBezTo>
                    <a:pt x="1114" y="47"/>
                    <a:pt x="1117" y="46"/>
                    <a:pt x="1120" y="45"/>
                  </a:cubicBezTo>
                  <a:cubicBezTo>
                    <a:pt x="1122" y="45"/>
                    <a:pt x="1123" y="44"/>
                    <a:pt x="1123" y="44"/>
                  </a:cubicBezTo>
                  <a:cubicBezTo>
                    <a:pt x="1123" y="44"/>
                    <a:pt x="1122" y="45"/>
                    <a:pt x="1120" y="45"/>
                  </a:cubicBezTo>
                  <a:cubicBezTo>
                    <a:pt x="1117" y="46"/>
                    <a:pt x="1114" y="47"/>
                    <a:pt x="1110" y="49"/>
                  </a:cubicBezTo>
                  <a:cubicBezTo>
                    <a:pt x="1102" y="53"/>
                    <a:pt x="1092" y="62"/>
                    <a:pt x="1084" y="76"/>
                  </a:cubicBezTo>
                  <a:cubicBezTo>
                    <a:pt x="1076" y="89"/>
                    <a:pt x="1069" y="107"/>
                    <a:pt x="1064" y="125"/>
                  </a:cubicBezTo>
                  <a:cubicBezTo>
                    <a:pt x="1064" y="128"/>
                    <a:pt x="1063" y="131"/>
                    <a:pt x="1062" y="134"/>
                  </a:cubicBezTo>
                  <a:cubicBezTo>
                    <a:pt x="1060" y="133"/>
                    <a:pt x="1058" y="133"/>
                    <a:pt x="1055" y="131"/>
                  </a:cubicBezTo>
                  <a:cubicBezTo>
                    <a:pt x="1051" y="129"/>
                    <a:pt x="1048" y="126"/>
                    <a:pt x="1044" y="123"/>
                  </a:cubicBezTo>
                  <a:cubicBezTo>
                    <a:pt x="1038" y="117"/>
                    <a:pt x="1032" y="110"/>
                    <a:pt x="1027" y="102"/>
                  </a:cubicBezTo>
                  <a:cubicBezTo>
                    <a:pt x="1024" y="98"/>
                    <a:pt x="1022" y="94"/>
                    <a:pt x="1021" y="90"/>
                  </a:cubicBezTo>
                  <a:cubicBezTo>
                    <a:pt x="1020" y="85"/>
                    <a:pt x="1019" y="80"/>
                    <a:pt x="1018" y="75"/>
                  </a:cubicBezTo>
                  <a:cubicBezTo>
                    <a:pt x="1017" y="71"/>
                    <a:pt x="1016" y="65"/>
                    <a:pt x="1014" y="61"/>
                  </a:cubicBezTo>
                  <a:cubicBezTo>
                    <a:pt x="1013" y="58"/>
                    <a:pt x="1011" y="56"/>
                    <a:pt x="1010" y="53"/>
                  </a:cubicBezTo>
                  <a:cubicBezTo>
                    <a:pt x="1009" y="51"/>
                    <a:pt x="1007" y="49"/>
                    <a:pt x="1005" y="47"/>
                  </a:cubicBezTo>
                  <a:cubicBezTo>
                    <a:pt x="1005" y="47"/>
                    <a:pt x="1005" y="47"/>
                    <a:pt x="1005" y="48"/>
                  </a:cubicBezTo>
                  <a:cubicBezTo>
                    <a:pt x="997" y="35"/>
                    <a:pt x="986" y="25"/>
                    <a:pt x="974" y="17"/>
                  </a:cubicBezTo>
                  <a:cubicBezTo>
                    <a:pt x="961" y="9"/>
                    <a:pt x="948" y="3"/>
                    <a:pt x="934" y="0"/>
                  </a:cubicBezTo>
                  <a:cubicBezTo>
                    <a:pt x="948" y="4"/>
                    <a:pt x="960" y="11"/>
                    <a:pt x="971" y="20"/>
                  </a:cubicBezTo>
                  <a:cubicBezTo>
                    <a:pt x="983" y="29"/>
                    <a:pt x="992" y="39"/>
                    <a:pt x="1000" y="51"/>
                  </a:cubicBezTo>
                  <a:cubicBezTo>
                    <a:pt x="1000" y="51"/>
                    <a:pt x="1000" y="51"/>
                    <a:pt x="1000" y="51"/>
                  </a:cubicBezTo>
                  <a:cubicBezTo>
                    <a:pt x="1006" y="58"/>
                    <a:pt x="1008" y="67"/>
                    <a:pt x="1009" y="77"/>
                  </a:cubicBezTo>
                  <a:cubicBezTo>
                    <a:pt x="1010" y="82"/>
                    <a:pt x="1010" y="87"/>
                    <a:pt x="1011" y="92"/>
                  </a:cubicBezTo>
                  <a:cubicBezTo>
                    <a:pt x="1012" y="94"/>
                    <a:pt x="1013" y="97"/>
                    <a:pt x="1014" y="100"/>
                  </a:cubicBezTo>
                  <a:cubicBezTo>
                    <a:pt x="1015" y="102"/>
                    <a:pt x="1016" y="105"/>
                    <a:pt x="1017" y="107"/>
                  </a:cubicBezTo>
                  <a:cubicBezTo>
                    <a:pt x="1022" y="116"/>
                    <a:pt x="1028" y="125"/>
                    <a:pt x="1035" y="133"/>
                  </a:cubicBezTo>
                  <a:cubicBezTo>
                    <a:pt x="1039" y="137"/>
                    <a:pt x="1042" y="141"/>
                    <a:pt x="1048" y="144"/>
                  </a:cubicBezTo>
                  <a:cubicBezTo>
                    <a:pt x="1059" y="149"/>
                    <a:pt x="1058" y="155"/>
                    <a:pt x="1058" y="155"/>
                  </a:cubicBezTo>
                  <a:cubicBezTo>
                    <a:pt x="1057" y="160"/>
                    <a:pt x="1056" y="165"/>
                    <a:pt x="1055" y="170"/>
                  </a:cubicBezTo>
                  <a:cubicBezTo>
                    <a:pt x="1054" y="175"/>
                    <a:pt x="1053" y="180"/>
                    <a:pt x="1052" y="185"/>
                  </a:cubicBezTo>
                  <a:cubicBezTo>
                    <a:pt x="1047" y="205"/>
                    <a:pt x="1042" y="224"/>
                    <a:pt x="1034" y="241"/>
                  </a:cubicBezTo>
                  <a:cubicBezTo>
                    <a:pt x="1030" y="249"/>
                    <a:pt x="1026" y="256"/>
                    <a:pt x="1021" y="263"/>
                  </a:cubicBezTo>
                  <a:cubicBezTo>
                    <a:pt x="1018" y="266"/>
                    <a:pt x="1016" y="269"/>
                    <a:pt x="1013" y="271"/>
                  </a:cubicBezTo>
                  <a:cubicBezTo>
                    <a:pt x="1011" y="273"/>
                    <a:pt x="1008" y="276"/>
                    <a:pt x="1005" y="278"/>
                  </a:cubicBezTo>
                  <a:cubicBezTo>
                    <a:pt x="994" y="285"/>
                    <a:pt x="983" y="289"/>
                    <a:pt x="976" y="289"/>
                  </a:cubicBezTo>
                  <a:cubicBezTo>
                    <a:pt x="976" y="289"/>
                    <a:pt x="976" y="289"/>
                    <a:pt x="975" y="289"/>
                  </a:cubicBezTo>
                  <a:cubicBezTo>
                    <a:pt x="975" y="283"/>
                    <a:pt x="974" y="277"/>
                    <a:pt x="977" y="272"/>
                  </a:cubicBezTo>
                  <a:cubicBezTo>
                    <a:pt x="987" y="258"/>
                    <a:pt x="997" y="240"/>
                    <a:pt x="995" y="222"/>
                  </a:cubicBezTo>
                  <a:cubicBezTo>
                    <a:pt x="992" y="205"/>
                    <a:pt x="984" y="189"/>
                    <a:pt x="980" y="172"/>
                  </a:cubicBezTo>
                  <a:cubicBezTo>
                    <a:pt x="983" y="188"/>
                    <a:pt x="990" y="204"/>
                    <a:pt x="991" y="220"/>
                  </a:cubicBezTo>
                  <a:cubicBezTo>
                    <a:pt x="993" y="237"/>
                    <a:pt x="983" y="254"/>
                    <a:pt x="972" y="267"/>
                  </a:cubicBezTo>
                  <a:cubicBezTo>
                    <a:pt x="966" y="239"/>
                    <a:pt x="960" y="210"/>
                    <a:pt x="945" y="185"/>
                  </a:cubicBezTo>
                  <a:cubicBezTo>
                    <a:pt x="934" y="165"/>
                    <a:pt x="919" y="149"/>
                    <a:pt x="903" y="133"/>
                  </a:cubicBezTo>
                  <a:cubicBezTo>
                    <a:pt x="918" y="151"/>
                    <a:pt x="934" y="169"/>
                    <a:pt x="943" y="191"/>
                  </a:cubicBezTo>
                  <a:cubicBezTo>
                    <a:pt x="949" y="204"/>
                    <a:pt x="954" y="218"/>
                    <a:pt x="956" y="233"/>
                  </a:cubicBezTo>
                  <a:cubicBezTo>
                    <a:pt x="958" y="250"/>
                    <a:pt x="963" y="268"/>
                    <a:pt x="964" y="285"/>
                  </a:cubicBezTo>
                  <a:cubicBezTo>
                    <a:pt x="964" y="292"/>
                    <a:pt x="964" y="298"/>
                    <a:pt x="963" y="304"/>
                  </a:cubicBezTo>
                  <a:cubicBezTo>
                    <a:pt x="961" y="313"/>
                    <a:pt x="961" y="313"/>
                    <a:pt x="961" y="313"/>
                  </a:cubicBezTo>
                  <a:cubicBezTo>
                    <a:pt x="961" y="313"/>
                    <a:pt x="961" y="313"/>
                    <a:pt x="961" y="313"/>
                  </a:cubicBezTo>
                  <a:cubicBezTo>
                    <a:pt x="948" y="357"/>
                    <a:pt x="900" y="382"/>
                    <a:pt x="854" y="384"/>
                  </a:cubicBezTo>
                  <a:cubicBezTo>
                    <a:pt x="872" y="366"/>
                    <a:pt x="887" y="345"/>
                    <a:pt x="891" y="319"/>
                  </a:cubicBezTo>
                  <a:cubicBezTo>
                    <a:pt x="895" y="292"/>
                    <a:pt x="887" y="264"/>
                    <a:pt x="873" y="240"/>
                  </a:cubicBezTo>
                  <a:cubicBezTo>
                    <a:pt x="843" y="189"/>
                    <a:pt x="794" y="168"/>
                    <a:pt x="736" y="163"/>
                  </a:cubicBezTo>
                  <a:cubicBezTo>
                    <a:pt x="797" y="173"/>
                    <a:pt x="848" y="201"/>
                    <a:pt x="869" y="262"/>
                  </a:cubicBezTo>
                  <a:cubicBezTo>
                    <a:pt x="861" y="262"/>
                    <a:pt x="855" y="268"/>
                    <a:pt x="847" y="270"/>
                  </a:cubicBezTo>
                  <a:cubicBezTo>
                    <a:pt x="838" y="273"/>
                    <a:pt x="829" y="275"/>
                    <a:pt x="820" y="277"/>
                  </a:cubicBezTo>
                  <a:cubicBezTo>
                    <a:pt x="811" y="280"/>
                    <a:pt x="801" y="280"/>
                    <a:pt x="791" y="281"/>
                  </a:cubicBezTo>
                  <a:cubicBezTo>
                    <a:pt x="787" y="281"/>
                    <a:pt x="784" y="281"/>
                    <a:pt x="780" y="281"/>
                  </a:cubicBezTo>
                  <a:cubicBezTo>
                    <a:pt x="774" y="280"/>
                    <a:pt x="776" y="278"/>
                    <a:pt x="774" y="273"/>
                  </a:cubicBezTo>
                  <a:cubicBezTo>
                    <a:pt x="758" y="239"/>
                    <a:pt x="722" y="215"/>
                    <a:pt x="688" y="203"/>
                  </a:cubicBezTo>
                  <a:cubicBezTo>
                    <a:pt x="705" y="210"/>
                    <a:pt x="720" y="220"/>
                    <a:pt x="734" y="232"/>
                  </a:cubicBezTo>
                  <a:cubicBezTo>
                    <a:pt x="747" y="244"/>
                    <a:pt x="764" y="260"/>
                    <a:pt x="768" y="278"/>
                  </a:cubicBezTo>
                  <a:cubicBezTo>
                    <a:pt x="745" y="271"/>
                    <a:pt x="725" y="257"/>
                    <a:pt x="702" y="251"/>
                  </a:cubicBezTo>
                  <a:cubicBezTo>
                    <a:pt x="683" y="246"/>
                    <a:pt x="664" y="246"/>
                    <a:pt x="644" y="250"/>
                  </a:cubicBezTo>
                  <a:cubicBezTo>
                    <a:pt x="663" y="248"/>
                    <a:pt x="682" y="249"/>
                    <a:pt x="701" y="255"/>
                  </a:cubicBezTo>
                  <a:cubicBezTo>
                    <a:pt x="725" y="263"/>
                    <a:pt x="744" y="278"/>
                    <a:pt x="767" y="287"/>
                  </a:cubicBezTo>
                  <a:cubicBezTo>
                    <a:pt x="787" y="292"/>
                    <a:pt x="807" y="292"/>
                    <a:pt x="827" y="289"/>
                  </a:cubicBezTo>
                  <a:cubicBezTo>
                    <a:pt x="831" y="288"/>
                    <a:pt x="871" y="278"/>
                    <a:pt x="871" y="279"/>
                  </a:cubicBezTo>
                  <a:cubicBezTo>
                    <a:pt x="874" y="295"/>
                    <a:pt x="877" y="313"/>
                    <a:pt x="870" y="329"/>
                  </a:cubicBezTo>
                  <a:cubicBezTo>
                    <a:pt x="860" y="352"/>
                    <a:pt x="838" y="370"/>
                    <a:pt x="818" y="384"/>
                  </a:cubicBezTo>
                  <a:cubicBezTo>
                    <a:pt x="782" y="409"/>
                    <a:pt x="726" y="430"/>
                    <a:pt x="714" y="477"/>
                  </a:cubicBezTo>
                  <a:cubicBezTo>
                    <a:pt x="708" y="470"/>
                    <a:pt x="700" y="463"/>
                    <a:pt x="699" y="454"/>
                  </a:cubicBezTo>
                  <a:cubicBezTo>
                    <a:pt x="698" y="445"/>
                    <a:pt x="703" y="435"/>
                    <a:pt x="706" y="427"/>
                  </a:cubicBezTo>
                  <a:cubicBezTo>
                    <a:pt x="712" y="406"/>
                    <a:pt x="705" y="389"/>
                    <a:pt x="695" y="371"/>
                  </a:cubicBezTo>
                  <a:cubicBezTo>
                    <a:pt x="697" y="362"/>
                    <a:pt x="700" y="344"/>
                    <a:pt x="699" y="334"/>
                  </a:cubicBezTo>
                  <a:cubicBezTo>
                    <a:pt x="698" y="317"/>
                    <a:pt x="682" y="305"/>
                    <a:pt x="676" y="290"/>
                  </a:cubicBezTo>
                  <a:cubicBezTo>
                    <a:pt x="680" y="304"/>
                    <a:pt x="692" y="315"/>
                    <a:pt x="696" y="330"/>
                  </a:cubicBezTo>
                  <a:cubicBezTo>
                    <a:pt x="697" y="339"/>
                    <a:pt x="692" y="355"/>
                    <a:pt x="690" y="364"/>
                  </a:cubicBezTo>
                  <a:cubicBezTo>
                    <a:pt x="677" y="342"/>
                    <a:pt x="657" y="314"/>
                    <a:pt x="631" y="307"/>
                  </a:cubicBezTo>
                  <a:cubicBezTo>
                    <a:pt x="664" y="319"/>
                    <a:pt x="689" y="364"/>
                    <a:pt x="698" y="396"/>
                  </a:cubicBezTo>
                  <a:cubicBezTo>
                    <a:pt x="704" y="419"/>
                    <a:pt x="685" y="436"/>
                    <a:pt x="688" y="458"/>
                  </a:cubicBezTo>
                  <a:cubicBezTo>
                    <a:pt x="689" y="469"/>
                    <a:pt x="697" y="477"/>
                    <a:pt x="703" y="486"/>
                  </a:cubicBezTo>
                  <a:cubicBezTo>
                    <a:pt x="706" y="489"/>
                    <a:pt x="711" y="494"/>
                    <a:pt x="711" y="498"/>
                  </a:cubicBezTo>
                  <a:cubicBezTo>
                    <a:pt x="683" y="482"/>
                    <a:pt x="646" y="469"/>
                    <a:pt x="636" y="433"/>
                  </a:cubicBezTo>
                  <a:cubicBezTo>
                    <a:pt x="641" y="458"/>
                    <a:pt x="661" y="475"/>
                    <a:pt x="681" y="488"/>
                  </a:cubicBezTo>
                  <a:cubicBezTo>
                    <a:pt x="692" y="495"/>
                    <a:pt x="706" y="499"/>
                    <a:pt x="713" y="511"/>
                  </a:cubicBezTo>
                  <a:cubicBezTo>
                    <a:pt x="720" y="523"/>
                    <a:pt x="723" y="537"/>
                    <a:pt x="731" y="549"/>
                  </a:cubicBezTo>
                  <a:cubicBezTo>
                    <a:pt x="746" y="569"/>
                    <a:pt x="771" y="585"/>
                    <a:pt x="781" y="608"/>
                  </a:cubicBezTo>
                  <a:cubicBezTo>
                    <a:pt x="789" y="629"/>
                    <a:pt x="785" y="655"/>
                    <a:pt x="778" y="675"/>
                  </a:cubicBezTo>
                  <a:cubicBezTo>
                    <a:pt x="770" y="701"/>
                    <a:pt x="757" y="727"/>
                    <a:pt x="761" y="754"/>
                  </a:cubicBezTo>
                  <a:cubicBezTo>
                    <a:pt x="765" y="780"/>
                    <a:pt x="786" y="795"/>
                    <a:pt x="809" y="802"/>
                  </a:cubicBezTo>
                  <a:cubicBezTo>
                    <a:pt x="827" y="808"/>
                    <a:pt x="850" y="807"/>
                    <a:pt x="864" y="822"/>
                  </a:cubicBezTo>
                  <a:cubicBezTo>
                    <a:pt x="880" y="840"/>
                    <a:pt x="889" y="865"/>
                    <a:pt x="896" y="888"/>
                  </a:cubicBezTo>
                  <a:cubicBezTo>
                    <a:pt x="842" y="855"/>
                    <a:pt x="774" y="850"/>
                    <a:pt x="728" y="806"/>
                  </a:cubicBezTo>
                  <a:cubicBezTo>
                    <a:pt x="708" y="787"/>
                    <a:pt x="690" y="766"/>
                    <a:pt x="668" y="749"/>
                  </a:cubicBezTo>
                  <a:cubicBezTo>
                    <a:pt x="668" y="749"/>
                    <a:pt x="667" y="749"/>
                    <a:pt x="667" y="748"/>
                  </a:cubicBezTo>
                  <a:cubicBezTo>
                    <a:pt x="666" y="747"/>
                    <a:pt x="665" y="746"/>
                    <a:pt x="664" y="745"/>
                  </a:cubicBezTo>
                  <a:cubicBezTo>
                    <a:pt x="661" y="742"/>
                    <a:pt x="659" y="739"/>
                    <a:pt x="656" y="735"/>
                  </a:cubicBezTo>
                  <a:cubicBezTo>
                    <a:pt x="656" y="735"/>
                    <a:pt x="656" y="735"/>
                    <a:pt x="655" y="735"/>
                  </a:cubicBezTo>
                  <a:cubicBezTo>
                    <a:pt x="653" y="731"/>
                    <a:pt x="650" y="727"/>
                    <a:pt x="646" y="723"/>
                  </a:cubicBezTo>
                  <a:cubicBezTo>
                    <a:pt x="645" y="720"/>
                    <a:pt x="644" y="718"/>
                    <a:pt x="642" y="716"/>
                  </a:cubicBezTo>
                  <a:cubicBezTo>
                    <a:pt x="642" y="715"/>
                    <a:pt x="642" y="715"/>
                    <a:pt x="642" y="714"/>
                  </a:cubicBezTo>
                  <a:cubicBezTo>
                    <a:pt x="641" y="707"/>
                    <a:pt x="640" y="699"/>
                    <a:pt x="643" y="691"/>
                  </a:cubicBezTo>
                  <a:cubicBezTo>
                    <a:pt x="643" y="689"/>
                    <a:pt x="644" y="687"/>
                    <a:pt x="645" y="685"/>
                  </a:cubicBezTo>
                  <a:cubicBezTo>
                    <a:pt x="646" y="683"/>
                    <a:pt x="647" y="681"/>
                    <a:pt x="648" y="679"/>
                  </a:cubicBezTo>
                  <a:cubicBezTo>
                    <a:pt x="651" y="675"/>
                    <a:pt x="653" y="672"/>
                    <a:pt x="657" y="668"/>
                  </a:cubicBezTo>
                  <a:cubicBezTo>
                    <a:pt x="663" y="661"/>
                    <a:pt x="670" y="653"/>
                    <a:pt x="675" y="645"/>
                  </a:cubicBezTo>
                  <a:cubicBezTo>
                    <a:pt x="677" y="641"/>
                    <a:pt x="679" y="637"/>
                    <a:pt x="681" y="633"/>
                  </a:cubicBezTo>
                  <a:cubicBezTo>
                    <a:pt x="682" y="629"/>
                    <a:pt x="684" y="625"/>
                    <a:pt x="685" y="622"/>
                  </a:cubicBezTo>
                  <a:cubicBezTo>
                    <a:pt x="686" y="618"/>
                    <a:pt x="687" y="615"/>
                    <a:pt x="688" y="612"/>
                  </a:cubicBezTo>
                  <a:cubicBezTo>
                    <a:pt x="688" y="609"/>
                    <a:pt x="688" y="607"/>
                    <a:pt x="689" y="604"/>
                  </a:cubicBezTo>
                  <a:cubicBezTo>
                    <a:pt x="689" y="600"/>
                    <a:pt x="690" y="598"/>
                    <a:pt x="690" y="598"/>
                  </a:cubicBezTo>
                  <a:cubicBezTo>
                    <a:pt x="690" y="598"/>
                    <a:pt x="689" y="600"/>
                    <a:pt x="688" y="604"/>
                  </a:cubicBezTo>
                  <a:cubicBezTo>
                    <a:pt x="688" y="606"/>
                    <a:pt x="687" y="609"/>
                    <a:pt x="686" y="612"/>
                  </a:cubicBezTo>
                  <a:cubicBezTo>
                    <a:pt x="685" y="615"/>
                    <a:pt x="684" y="618"/>
                    <a:pt x="683" y="621"/>
                  </a:cubicBezTo>
                  <a:cubicBezTo>
                    <a:pt x="682" y="625"/>
                    <a:pt x="680" y="628"/>
                    <a:pt x="678" y="632"/>
                  </a:cubicBezTo>
                  <a:cubicBezTo>
                    <a:pt x="676" y="636"/>
                    <a:pt x="674" y="639"/>
                    <a:pt x="672" y="643"/>
                  </a:cubicBezTo>
                  <a:cubicBezTo>
                    <a:pt x="666" y="650"/>
                    <a:pt x="659" y="657"/>
                    <a:pt x="652" y="664"/>
                  </a:cubicBezTo>
                  <a:cubicBezTo>
                    <a:pt x="649" y="667"/>
                    <a:pt x="645" y="671"/>
                    <a:pt x="642" y="675"/>
                  </a:cubicBezTo>
                  <a:cubicBezTo>
                    <a:pt x="641" y="677"/>
                    <a:pt x="639" y="679"/>
                    <a:pt x="638" y="681"/>
                  </a:cubicBezTo>
                  <a:cubicBezTo>
                    <a:pt x="637" y="684"/>
                    <a:pt x="636" y="686"/>
                    <a:pt x="635" y="688"/>
                  </a:cubicBezTo>
                  <a:cubicBezTo>
                    <a:pt x="634" y="690"/>
                    <a:pt x="634" y="692"/>
                    <a:pt x="633" y="694"/>
                  </a:cubicBezTo>
                  <a:cubicBezTo>
                    <a:pt x="631" y="686"/>
                    <a:pt x="629" y="678"/>
                    <a:pt x="628" y="670"/>
                  </a:cubicBezTo>
                  <a:cubicBezTo>
                    <a:pt x="625" y="654"/>
                    <a:pt x="624" y="638"/>
                    <a:pt x="626" y="623"/>
                  </a:cubicBezTo>
                  <a:cubicBezTo>
                    <a:pt x="627" y="609"/>
                    <a:pt x="633" y="595"/>
                    <a:pt x="638" y="585"/>
                  </a:cubicBezTo>
                  <a:cubicBezTo>
                    <a:pt x="644" y="574"/>
                    <a:pt x="650" y="566"/>
                    <a:pt x="654" y="560"/>
                  </a:cubicBezTo>
                  <a:cubicBezTo>
                    <a:pt x="659" y="555"/>
                    <a:pt x="661" y="552"/>
                    <a:pt x="661" y="552"/>
                  </a:cubicBezTo>
                  <a:cubicBezTo>
                    <a:pt x="661" y="552"/>
                    <a:pt x="658" y="555"/>
                    <a:pt x="654" y="560"/>
                  </a:cubicBezTo>
                  <a:cubicBezTo>
                    <a:pt x="649" y="565"/>
                    <a:pt x="642" y="573"/>
                    <a:pt x="636" y="583"/>
                  </a:cubicBezTo>
                  <a:cubicBezTo>
                    <a:pt x="629" y="594"/>
                    <a:pt x="623" y="607"/>
                    <a:pt x="620" y="622"/>
                  </a:cubicBezTo>
                  <a:cubicBezTo>
                    <a:pt x="619" y="624"/>
                    <a:pt x="619" y="626"/>
                    <a:pt x="618" y="628"/>
                  </a:cubicBezTo>
                  <a:cubicBezTo>
                    <a:pt x="618" y="630"/>
                    <a:pt x="618" y="632"/>
                    <a:pt x="618" y="634"/>
                  </a:cubicBezTo>
                  <a:cubicBezTo>
                    <a:pt x="617" y="638"/>
                    <a:pt x="617" y="642"/>
                    <a:pt x="617" y="646"/>
                  </a:cubicBezTo>
                  <a:cubicBezTo>
                    <a:pt x="617" y="654"/>
                    <a:pt x="617" y="663"/>
                    <a:pt x="618" y="671"/>
                  </a:cubicBezTo>
                  <a:cubicBezTo>
                    <a:pt x="619" y="680"/>
                    <a:pt x="620" y="690"/>
                    <a:pt x="622" y="699"/>
                  </a:cubicBezTo>
                  <a:cubicBezTo>
                    <a:pt x="619" y="697"/>
                    <a:pt x="617" y="694"/>
                    <a:pt x="613" y="692"/>
                  </a:cubicBezTo>
                  <a:cubicBezTo>
                    <a:pt x="609" y="688"/>
                    <a:pt x="604" y="684"/>
                    <a:pt x="599" y="680"/>
                  </a:cubicBezTo>
                  <a:cubicBezTo>
                    <a:pt x="596" y="678"/>
                    <a:pt x="594" y="676"/>
                    <a:pt x="592" y="673"/>
                  </a:cubicBezTo>
                  <a:cubicBezTo>
                    <a:pt x="589" y="671"/>
                    <a:pt x="587" y="669"/>
                    <a:pt x="585" y="666"/>
                  </a:cubicBezTo>
                  <a:cubicBezTo>
                    <a:pt x="577" y="657"/>
                    <a:pt x="571" y="645"/>
                    <a:pt x="569" y="633"/>
                  </a:cubicBezTo>
                  <a:cubicBezTo>
                    <a:pt x="567" y="622"/>
                    <a:pt x="569" y="610"/>
                    <a:pt x="574" y="602"/>
                  </a:cubicBezTo>
                  <a:cubicBezTo>
                    <a:pt x="579" y="593"/>
                    <a:pt x="586" y="588"/>
                    <a:pt x="591" y="585"/>
                  </a:cubicBezTo>
                  <a:cubicBezTo>
                    <a:pt x="596" y="582"/>
                    <a:pt x="599" y="580"/>
                    <a:pt x="599" y="580"/>
                  </a:cubicBezTo>
                  <a:cubicBezTo>
                    <a:pt x="599" y="580"/>
                    <a:pt x="596" y="582"/>
                    <a:pt x="590" y="584"/>
                  </a:cubicBezTo>
                  <a:cubicBezTo>
                    <a:pt x="585" y="587"/>
                    <a:pt x="578" y="592"/>
                    <a:pt x="572" y="600"/>
                  </a:cubicBezTo>
                  <a:cubicBezTo>
                    <a:pt x="566" y="609"/>
                    <a:pt x="562" y="621"/>
                    <a:pt x="564" y="634"/>
                  </a:cubicBezTo>
                  <a:cubicBezTo>
                    <a:pt x="565" y="647"/>
                    <a:pt x="571" y="660"/>
                    <a:pt x="579" y="671"/>
                  </a:cubicBezTo>
                  <a:cubicBezTo>
                    <a:pt x="581" y="674"/>
                    <a:pt x="583" y="677"/>
                    <a:pt x="585" y="680"/>
                  </a:cubicBezTo>
                  <a:cubicBezTo>
                    <a:pt x="587" y="682"/>
                    <a:pt x="590" y="685"/>
                    <a:pt x="592" y="687"/>
                  </a:cubicBezTo>
                  <a:cubicBezTo>
                    <a:pt x="597" y="692"/>
                    <a:pt x="602" y="696"/>
                    <a:pt x="606" y="700"/>
                  </a:cubicBezTo>
                  <a:cubicBezTo>
                    <a:pt x="615" y="709"/>
                    <a:pt x="623" y="717"/>
                    <a:pt x="629" y="724"/>
                  </a:cubicBezTo>
                  <a:cubicBezTo>
                    <a:pt x="631" y="726"/>
                    <a:pt x="633" y="728"/>
                    <a:pt x="634" y="730"/>
                  </a:cubicBezTo>
                  <a:cubicBezTo>
                    <a:pt x="635" y="732"/>
                    <a:pt x="636" y="733"/>
                    <a:pt x="636" y="734"/>
                  </a:cubicBezTo>
                  <a:cubicBezTo>
                    <a:pt x="637" y="735"/>
                    <a:pt x="637" y="735"/>
                    <a:pt x="637" y="735"/>
                  </a:cubicBezTo>
                  <a:cubicBezTo>
                    <a:pt x="610" y="728"/>
                    <a:pt x="581" y="730"/>
                    <a:pt x="555" y="733"/>
                  </a:cubicBezTo>
                  <a:cubicBezTo>
                    <a:pt x="542" y="734"/>
                    <a:pt x="522" y="740"/>
                    <a:pt x="510" y="732"/>
                  </a:cubicBezTo>
                  <a:cubicBezTo>
                    <a:pt x="501" y="726"/>
                    <a:pt x="498" y="712"/>
                    <a:pt x="495" y="703"/>
                  </a:cubicBezTo>
                  <a:cubicBezTo>
                    <a:pt x="487" y="670"/>
                    <a:pt x="485" y="637"/>
                    <a:pt x="492" y="604"/>
                  </a:cubicBezTo>
                  <a:cubicBezTo>
                    <a:pt x="496" y="587"/>
                    <a:pt x="499" y="571"/>
                    <a:pt x="510" y="558"/>
                  </a:cubicBezTo>
                  <a:cubicBezTo>
                    <a:pt x="523" y="543"/>
                    <a:pt x="540" y="533"/>
                    <a:pt x="553" y="519"/>
                  </a:cubicBezTo>
                  <a:cubicBezTo>
                    <a:pt x="559" y="512"/>
                    <a:pt x="564" y="505"/>
                    <a:pt x="567" y="497"/>
                  </a:cubicBezTo>
                  <a:cubicBezTo>
                    <a:pt x="570" y="489"/>
                    <a:pt x="571" y="480"/>
                    <a:pt x="571" y="471"/>
                  </a:cubicBezTo>
                  <a:cubicBezTo>
                    <a:pt x="570" y="466"/>
                    <a:pt x="568" y="464"/>
                    <a:pt x="573" y="460"/>
                  </a:cubicBezTo>
                  <a:cubicBezTo>
                    <a:pt x="577" y="457"/>
                    <a:pt x="581" y="453"/>
                    <a:pt x="584" y="449"/>
                  </a:cubicBezTo>
                  <a:cubicBezTo>
                    <a:pt x="609" y="419"/>
                    <a:pt x="610" y="377"/>
                    <a:pt x="628" y="344"/>
                  </a:cubicBezTo>
                  <a:cubicBezTo>
                    <a:pt x="607" y="377"/>
                    <a:pt x="603" y="431"/>
                    <a:pt x="568" y="453"/>
                  </a:cubicBezTo>
                  <a:cubicBezTo>
                    <a:pt x="562" y="427"/>
                    <a:pt x="550" y="402"/>
                    <a:pt x="547" y="376"/>
                  </a:cubicBezTo>
                  <a:cubicBezTo>
                    <a:pt x="544" y="351"/>
                    <a:pt x="557" y="336"/>
                    <a:pt x="580" y="327"/>
                  </a:cubicBezTo>
                  <a:cubicBezTo>
                    <a:pt x="556" y="335"/>
                    <a:pt x="541" y="350"/>
                    <a:pt x="543" y="376"/>
                  </a:cubicBezTo>
                  <a:cubicBezTo>
                    <a:pt x="544" y="405"/>
                    <a:pt x="556" y="432"/>
                    <a:pt x="559" y="461"/>
                  </a:cubicBezTo>
                  <a:cubicBezTo>
                    <a:pt x="560" y="466"/>
                    <a:pt x="562" y="492"/>
                    <a:pt x="553" y="488"/>
                  </a:cubicBezTo>
                  <a:cubicBezTo>
                    <a:pt x="540" y="483"/>
                    <a:pt x="532" y="472"/>
                    <a:pt x="523" y="462"/>
                  </a:cubicBezTo>
                  <a:cubicBezTo>
                    <a:pt x="505" y="442"/>
                    <a:pt x="493" y="419"/>
                    <a:pt x="501" y="392"/>
                  </a:cubicBezTo>
                  <a:cubicBezTo>
                    <a:pt x="493" y="412"/>
                    <a:pt x="497" y="432"/>
                    <a:pt x="508" y="451"/>
                  </a:cubicBezTo>
                  <a:cubicBezTo>
                    <a:pt x="517" y="466"/>
                    <a:pt x="534" y="492"/>
                    <a:pt x="553" y="497"/>
                  </a:cubicBezTo>
                  <a:cubicBezTo>
                    <a:pt x="544" y="512"/>
                    <a:pt x="526" y="522"/>
                    <a:pt x="512" y="532"/>
                  </a:cubicBezTo>
                  <a:cubicBezTo>
                    <a:pt x="504" y="538"/>
                    <a:pt x="498" y="545"/>
                    <a:pt x="492" y="552"/>
                  </a:cubicBezTo>
                  <a:cubicBezTo>
                    <a:pt x="492" y="551"/>
                    <a:pt x="492" y="549"/>
                    <a:pt x="491" y="547"/>
                  </a:cubicBezTo>
                  <a:cubicBezTo>
                    <a:pt x="491" y="544"/>
                    <a:pt x="491" y="542"/>
                    <a:pt x="490" y="539"/>
                  </a:cubicBezTo>
                  <a:cubicBezTo>
                    <a:pt x="490" y="537"/>
                    <a:pt x="489" y="534"/>
                    <a:pt x="488" y="531"/>
                  </a:cubicBezTo>
                  <a:cubicBezTo>
                    <a:pt x="487" y="526"/>
                    <a:pt x="485" y="521"/>
                    <a:pt x="484" y="515"/>
                  </a:cubicBezTo>
                  <a:cubicBezTo>
                    <a:pt x="482" y="510"/>
                    <a:pt x="480" y="505"/>
                    <a:pt x="479" y="499"/>
                  </a:cubicBezTo>
                  <a:cubicBezTo>
                    <a:pt x="477" y="494"/>
                    <a:pt x="476" y="488"/>
                    <a:pt x="474" y="483"/>
                  </a:cubicBezTo>
                  <a:cubicBezTo>
                    <a:pt x="472" y="477"/>
                    <a:pt x="471" y="471"/>
                    <a:pt x="470" y="465"/>
                  </a:cubicBezTo>
                  <a:cubicBezTo>
                    <a:pt x="464" y="441"/>
                    <a:pt x="459" y="414"/>
                    <a:pt x="456" y="388"/>
                  </a:cubicBezTo>
                  <a:cubicBezTo>
                    <a:pt x="455" y="379"/>
                    <a:pt x="456" y="360"/>
                    <a:pt x="458" y="353"/>
                  </a:cubicBezTo>
                  <a:cubicBezTo>
                    <a:pt x="461" y="347"/>
                    <a:pt x="464" y="338"/>
                    <a:pt x="469" y="327"/>
                  </a:cubicBezTo>
                  <a:cubicBezTo>
                    <a:pt x="474" y="317"/>
                    <a:pt x="480" y="304"/>
                    <a:pt x="487" y="292"/>
                  </a:cubicBezTo>
                  <a:cubicBezTo>
                    <a:pt x="491" y="286"/>
                    <a:pt x="495" y="280"/>
                    <a:pt x="500" y="274"/>
                  </a:cubicBezTo>
                  <a:cubicBezTo>
                    <a:pt x="504" y="269"/>
                    <a:pt x="510" y="263"/>
                    <a:pt x="516" y="260"/>
                  </a:cubicBezTo>
                  <a:cubicBezTo>
                    <a:pt x="529" y="253"/>
                    <a:pt x="545" y="250"/>
                    <a:pt x="558" y="241"/>
                  </a:cubicBezTo>
                  <a:cubicBezTo>
                    <a:pt x="565" y="237"/>
                    <a:pt x="570" y="232"/>
                    <a:pt x="574" y="226"/>
                  </a:cubicBezTo>
                  <a:cubicBezTo>
                    <a:pt x="575" y="225"/>
                    <a:pt x="576" y="223"/>
                    <a:pt x="577" y="222"/>
                  </a:cubicBezTo>
                  <a:cubicBezTo>
                    <a:pt x="578" y="220"/>
                    <a:pt x="579" y="219"/>
                    <a:pt x="580" y="217"/>
                  </a:cubicBezTo>
                  <a:cubicBezTo>
                    <a:pt x="582" y="215"/>
                    <a:pt x="583" y="212"/>
                    <a:pt x="584" y="209"/>
                  </a:cubicBezTo>
                  <a:cubicBezTo>
                    <a:pt x="589" y="198"/>
                    <a:pt x="592" y="189"/>
                    <a:pt x="593" y="182"/>
                  </a:cubicBezTo>
                  <a:cubicBezTo>
                    <a:pt x="595" y="175"/>
                    <a:pt x="596" y="171"/>
                    <a:pt x="596" y="171"/>
                  </a:cubicBezTo>
                  <a:cubicBezTo>
                    <a:pt x="596" y="171"/>
                    <a:pt x="595" y="175"/>
                    <a:pt x="593" y="182"/>
                  </a:cubicBezTo>
                  <a:cubicBezTo>
                    <a:pt x="590" y="188"/>
                    <a:pt x="587" y="197"/>
                    <a:pt x="581" y="208"/>
                  </a:cubicBezTo>
                  <a:cubicBezTo>
                    <a:pt x="580" y="210"/>
                    <a:pt x="578" y="213"/>
                    <a:pt x="577" y="215"/>
                  </a:cubicBezTo>
                  <a:cubicBezTo>
                    <a:pt x="576" y="217"/>
                    <a:pt x="575" y="218"/>
                    <a:pt x="574" y="219"/>
                  </a:cubicBezTo>
                  <a:cubicBezTo>
                    <a:pt x="573" y="221"/>
                    <a:pt x="572" y="222"/>
                    <a:pt x="571" y="223"/>
                  </a:cubicBezTo>
                  <a:cubicBezTo>
                    <a:pt x="567" y="228"/>
                    <a:pt x="561" y="233"/>
                    <a:pt x="555" y="236"/>
                  </a:cubicBezTo>
                  <a:cubicBezTo>
                    <a:pt x="549" y="239"/>
                    <a:pt x="542" y="242"/>
                    <a:pt x="534" y="244"/>
                  </a:cubicBezTo>
                  <a:cubicBezTo>
                    <a:pt x="527" y="246"/>
                    <a:pt x="519" y="248"/>
                    <a:pt x="511" y="251"/>
                  </a:cubicBezTo>
                  <a:cubicBezTo>
                    <a:pt x="503" y="255"/>
                    <a:pt x="497" y="261"/>
                    <a:pt x="491" y="266"/>
                  </a:cubicBezTo>
                  <a:cubicBezTo>
                    <a:pt x="485" y="272"/>
                    <a:pt x="480" y="278"/>
                    <a:pt x="476" y="285"/>
                  </a:cubicBezTo>
                  <a:cubicBezTo>
                    <a:pt x="467" y="297"/>
                    <a:pt x="460" y="309"/>
                    <a:pt x="454" y="320"/>
                  </a:cubicBezTo>
                  <a:cubicBezTo>
                    <a:pt x="453" y="322"/>
                    <a:pt x="452" y="324"/>
                    <a:pt x="452" y="325"/>
                  </a:cubicBezTo>
                  <a:cubicBezTo>
                    <a:pt x="452" y="320"/>
                    <a:pt x="452" y="315"/>
                    <a:pt x="452" y="310"/>
                  </a:cubicBezTo>
                  <a:cubicBezTo>
                    <a:pt x="453" y="285"/>
                    <a:pt x="457" y="262"/>
                    <a:pt x="462" y="242"/>
                  </a:cubicBezTo>
                  <a:cubicBezTo>
                    <a:pt x="467" y="223"/>
                    <a:pt x="475" y="208"/>
                    <a:pt x="480" y="197"/>
                  </a:cubicBezTo>
                  <a:cubicBezTo>
                    <a:pt x="486" y="187"/>
                    <a:pt x="490" y="182"/>
                    <a:pt x="490" y="182"/>
                  </a:cubicBezTo>
                  <a:cubicBezTo>
                    <a:pt x="490" y="182"/>
                    <a:pt x="486" y="187"/>
                    <a:pt x="479" y="197"/>
                  </a:cubicBezTo>
                  <a:cubicBezTo>
                    <a:pt x="473" y="207"/>
                    <a:pt x="464" y="221"/>
                    <a:pt x="457" y="241"/>
                  </a:cubicBezTo>
                  <a:cubicBezTo>
                    <a:pt x="451" y="259"/>
                    <a:pt x="445" y="280"/>
                    <a:pt x="442" y="304"/>
                  </a:cubicBezTo>
                  <a:cubicBezTo>
                    <a:pt x="437" y="294"/>
                    <a:pt x="430" y="281"/>
                    <a:pt x="424" y="268"/>
                  </a:cubicBezTo>
                  <a:cubicBezTo>
                    <a:pt x="421" y="261"/>
                    <a:pt x="418" y="254"/>
                    <a:pt x="416" y="247"/>
                  </a:cubicBezTo>
                  <a:cubicBezTo>
                    <a:pt x="414" y="240"/>
                    <a:pt x="413" y="233"/>
                    <a:pt x="412" y="228"/>
                  </a:cubicBezTo>
                  <a:cubicBezTo>
                    <a:pt x="412" y="225"/>
                    <a:pt x="412" y="222"/>
                    <a:pt x="411" y="220"/>
                  </a:cubicBezTo>
                  <a:cubicBezTo>
                    <a:pt x="411" y="217"/>
                    <a:pt x="411" y="215"/>
                    <a:pt x="411" y="214"/>
                  </a:cubicBezTo>
                  <a:cubicBezTo>
                    <a:pt x="411" y="210"/>
                    <a:pt x="411" y="208"/>
                    <a:pt x="411" y="208"/>
                  </a:cubicBezTo>
                  <a:cubicBezTo>
                    <a:pt x="411" y="208"/>
                    <a:pt x="411" y="210"/>
                    <a:pt x="411" y="214"/>
                  </a:cubicBezTo>
                  <a:cubicBezTo>
                    <a:pt x="411" y="215"/>
                    <a:pt x="410" y="217"/>
                    <a:pt x="410" y="220"/>
                  </a:cubicBezTo>
                  <a:cubicBezTo>
                    <a:pt x="410" y="222"/>
                    <a:pt x="410" y="225"/>
                    <a:pt x="411" y="228"/>
                  </a:cubicBezTo>
                  <a:cubicBezTo>
                    <a:pt x="411" y="234"/>
                    <a:pt x="412" y="240"/>
                    <a:pt x="413" y="248"/>
                  </a:cubicBezTo>
                  <a:cubicBezTo>
                    <a:pt x="415" y="255"/>
                    <a:pt x="417" y="262"/>
                    <a:pt x="420" y="270"/>
                  </a:cubicBezTo>
                  <a:cubicBezTo>
                    <a:pt x="425" y="284"/>
                    <a:pt x="432" y="299"/>
                    <a:pt x="436" y="309"/>
                  </a:cubicBezTo>
                  <a:cubicBezTo>
                    <a:pt x="438" y="315"/>
                    <a:pt x="439" y="319"/>
                    <a:pt x="440" y="323"/>
                  </a:cubicBezTo>
                  <a:cubicBezTo>
                    <a:pt x="440" y="323"/>
                    <a:pt x="440" y="323"/>
                    <a:pt x="440" y="323"/>
                  </a:cubicBezTo>
                  <a:cubicBezTo>
                    <a:pt x="439" y="338"/>
                    <a:pt x="439" y="357"/>
                    <a:pt x="439" y="357"/>
                  </a:cubicBezTo>
                  <a:cubicBezTo>
                    <a:pt x="439" y="367"/>
                    <a:pt x="439" y="378"/>
                    <a:pt x="439" y="389"/>
                  </a:cubicBezTo>
                  <a:cubicBezTo>
                    <a:pt x="441" y="417"/>
                    <a:pt x="444" y="444"/>
                    <a:pt x="447" y="469"/>
                  </a:cubicBezTo>
                  <a:cubicBezTo>
                    <a:pt x="448" y="475"/>
                    <a:pt x="449" y="482"/>
                    <a:pt x="450" y="488"/>
                  </a:cubicBezTo>
                  <a:cubicBezTo>
                    <a:pt x="452" y="494"/>
                    <a:pt x="453" y="500"/>
                    <a:pt x="454" y="506"/>
                  </a:cubicBezTo>
                  <a:cubicBezTo>
                    <a:pt x="455" y="512"/>
                    <a:pt x="457" y="517"/>
                    <a:pt x="458" y="522"/>
                  </a:cubicBezTo>
                  <a:cubicBezTo>
                    <a:pt x="459" y="527"/>
                    <a:pt x="460" y="532"/>
                    <a:pt x="461" y="537"/>
                  </a:cubicBezTo>
                  <a:cubicBezTo>
                    <a:pt x="461" y="539"/>
                    <a:pt x="462" y="541"/>
                    <a:pt x="462" y="544"/>
                  </a:cubicBezTo>
                  <a:cubicBezTo>
                    <a:pt x="462" y="545"/>
                    <a:pt x="462" y="547"/>
                    <a:pt x="462" y="549"/>
                  </a:cubicBezTo>
                  <a:cubicBezTo>
                    <a:pt x="453" y="534"/>
                    <a:pt x="439" y="521"/>
                    <a:pt x="423" y="513"/>
                  </a:cubicBezTo>
                  <a:cubicBezTo>
                    <a:pt x="404" y="503"/>
                    <a:pt x="385" y="495"/>
                    <a:pt x="369" y="480"/>
                  </a:cubicBezTo>
                  <a:cubicBezTo>
                    <a:pt x="358" y="470"/>
                    <a:pt x="357" y="455"/>
                    <a:pt x="354" y="442"/>
                  </a:cubicBezTo>
                  <a:cubicBezTo>
                    <a:pt x="351" y="434"/>
                    <a:pt x="352" y="433"/>
                    <a:pt x="355" y="426"/>
                  </a:cubicBezTo>
                  <a:cubicBezTo>
                    <a:pt x="359" y="419"/>
                    <a:pt x="361" y="412"/>
                    <a:pt x="362" y="404"/>
                  </a:cubicBezTo>
                  <a:cubicBezTo>
                    <a:pt x="367" y="375"/>
                    <a:pt x="358" y="346"/>
                    <a:pt x="342" y="321"/>
                  </a:cubicBezTo>
                  <a:cubicBezTo>
                    <a:pt x="360" y="353"/>
                    <a:pt x="366" y="393"/>
                    <a:pt x="348" y="425"/>
                  </a:cubicBezTo>
                  <a:cubicBezTo>
                    <a:pt x="335" y="396"/>
                    <a:pt x="312" y="376"/>
                    <a:pt x="282" y="368"/>
                  </a:cubicBezTo>
                  <a:cubicBezTo>
                    <a:pt x="295" y="373"/>
                    <a:pt x="307" y="379"/>
                    <a:pt x="318" y="389"/>
                  </a:cubicBezTo>
                  <a:cubicBezTo>
                    <a:pt x="324" y="394"/>
                    <a:pt x="329" y="401"/>
                    <a:pt x="333" y="408"/>
                  </a:cubicBezTo>
                  <a:cubicBezTo>
                    <a:pt x="336" y="412"/>
                    <a:pt x="338" y="416"/>
                    <a:pt x="339" y="420"/>
                  </a:cubicBezTo>
                  <a:cubicBezTo>
                    <a:pt x="342" y="426"/>
                    <a:pt x="344" y="428"/>
                    <a:pt x="338" y="431"/>
                  </a:cubicBezTo>
                  <a:cubicBezTo>
                    <a:pt x="307" y="444"/>
                    <a:pt x="259" y="430"/>
                    <a:pt x="239" y="404"/>
                  </a:cubicBezTo>
                  <a:cubicBezTo>
                    <a:pt x="259" y="434"/>
                    <a:pt x="312" y="452"/>
                    <a:pt x="345" y="436"/>
                  </a:cubicBezTo>
                  <a:cubicBezTo>
                    <a:pt x="351" y="458"/>
                    <a:pt x="350" y="479"/>
                    <a:pt x="368" y="495"/>
                  </a:cubicBezTo>
                  <a:cubicBezTo>
                    <a:pt x="348" y="504"/>
                    <a:pt x="330" y="509"/>
                    <a:pt x="307" y="505"/>
                  </a:cubicBezTo>
                  <a:cubicBezTo>
                    <a:pt x="294" y="503"/>
                    <a:pt x="281" y="500"/>
                    <a:pt x="268" y="497"/>
                  </a:cubicBezTo>
                  <a:cubicBezTo>
                    <a:pt x="261" y="496"/>
                    <a:pt x="255" y="495"/>
                    <a:pt x="249" y="494"/>
                  </a:cubicBezTo>
                  <a:cubicBezTo>
                    <a:pt x="246" y="489"/>
                    <a:pt x="243" y="485"/>
                    <a:pt x="239" y="481"/>
                  </a:cubicBezTo>
                  <a:cubicBezTo>
                    <a:pt x="208" y="442"/>
                    <a:pt x="155" y="427"/>
                    <a:pt x="108" y="443"/>
                  </a:cubicBezTo>
                  <a:cubicBezTo>
                    <a:pt x="157" y="430"/>
                    <a:pt x="208" y="450"/>
                    <a:pt x="235" y="491"/>
                  </a:cubicBezTo>
                  <a:cubicBezTo>
                    <a:pt x="207" y="488"/>
                    <a:pt x="182" y="489"/>
                    <a:pt x="156" y="497"/>
                  </a:cubicBezTo>
                  <a:cubicBezTo>
                    <a:pt x="140" y="502"/>
                    <a:pt x="125" y="509"/>
                    <a:pt x="110" y="516"/>
                  </a:cubicBezTo>
                  <a:cubicBezTo>
                    <a:pt x="110" y="516"/>
                    <a:pt x="110" y="516"/>
                    <a:pt x="110" y="516"/>
                  </a:cubicBezTo>
                  <a:cubicBezTo>
                    <a:pt x="110" y="516"/>
                    <a:pt x="110" y="516"/>
                    <a:pt x="110" y="516"/>
                  </a:cubicBezTo>
                  <a:cubicBezTo>
                    <a:pt x="108" y="517"/>
                    <a:pt x="105" y="518"/>
                    <a:pt x="105" y="519"/>
                  </a:cubicBezTo>
                  <a:cubicBezTo>
                    <a:pt x="105" y="519"/>
                    <a:pt x="105" y="519"/>
                    <a:pt x="105" y="519"/>
                  </a:cubicBezTo>
                  <a:cubicBezTo>
                    <a:pt x="105" y="519"/>
                    <a:pt x="97" y="519"/>
                    <a:pt x="92" y="524"/>
                  </a:cubicBezTo>
                  <a:cubicBezTo>
                    <a:pt x="87" y="529"/>
                    <a:pt x="87" y="537"/>
                    <a:pt x="87" y="537"/>
                  </a:cubicBezTo>
                  <a:cubicBezTo>
                    <a:pt x="87" y="537"/>
                    <a:pt x="95" y="537"/>
                    <a:pt x="100" y="532"/>
                  </a:cubicBezTo>
                  <a:cubicBezTo>
                    <a:pt x="104" y="528"/>
                    <a:pt x="105" y="521"/>
                    <a:pt x="105" y="519"/>
                  </a:cubicBezTo>
                  <a:cubicBezTo>
                    <a:pt x="106" y="519"/>
                    <a:pt x="108" y="518"/>
                    <a:pt x="109" y="518"/>
                  </a:cubicBezTo>
                  <a:cubicBezTo>
                    <a:pt x="108" y="519"/>
                    <a:pt x="108" y="522"/>
                    <a:pt x="108" y="525"/>
                  </a:cubicBezTo>
                  <a:cubicBezTo>
                    <a:pt x="109" y="529"/>
                    <a:pt x="114" y="532"/>
                    <a:pt x="114" y="532"/>
                  </a:cubicBezTo>
                  <a:cubicBezTo>
                    <a:pt x="114" y="532"/>
                    <a:pt x="117" y="528"/>
                    <a:pt x="116" y="523"/>
                  </a:cubicBezTo>
                  <a:cubicBezTo>
                    <a:pt x="115" y="520"/>
                    <a:pt x="113" y="518"/>
                    <a:pt x="111" y="517"/>
                  </a:cubicBezTo>
                  <a:cubicBezTo>
                    <a:pt x="130" y="509"/>
                    <a:pt x="150" y="502"/>
                    <a:pt x="170" y="499"/>
                  </a:cubicBezTo>
                  <a:cubicBezTo>
                    <a:pt x="203" y="493"/>
                    <a:pt x="235" y="500"/>
                    <a:pt x="267" y="509"/>
                  </a:cubicBezTo>
                  <a:cubicBezTo>
                    <a:pt x="245" y="525"/>
                    <a:pt x="221" y="540"/>
                    <a:pt x="194" y="546"/>
                  </a:cubicBezTo>
                  <a:cubicBezTo>
                    <a:pt x="159" y="555"/>
                    <a:pt x="120" y="548"/>
                    <a:pt x="89" y="571"/>
                  </a:cubicBezTo>
                  <a:cubicBezTo>
                    <a:pt x="121" y="550"/>
                    <a:pt x="160" y="560"/>
                    <a:pt x="196" y="553"/>
                  </a:cubicBezTo>
                  <a:cubicBezTo>
                    <a:pt x="224" y="548"/>
                    <a:pt x="255" y="534"/>
                    <a:pt x="279" y="516"/>
                  </a:cubicBezTo>
                  <a:cubicBezTo>
                    <a:pt x="283" y="513"/>
                    <a:pt x="287" y="515"/>
                    <a:pt x="292" y="516"/>
                  </a:cubicBezTo>
                  <a:cubicBezTo>
                    <a:pt x="302" y="519"/>
                    <a:pt x="312" y="522"/>
                    <a:pt x="322" y="523"/>
                  </a:cubicBezTo>
                  <a:cubicBezTo>
                    <a:pt x="336" y="524"/>
                    <a:pt x="350" y="522"/>
                    <a:pt x="363" y="518"/>
                  </a:cubicBezTo>
                  <a:cubicBezTo>
                    <a:pt x="370" y="515"/>
                    <a:pt x="376" y="512"/>
                    <a:pt x="383" y="511"/>
                  </a:cubicBezTo>
                  <a:cubicBezTo>
                    <a:pt x="391" y="510"/>
                    <a:pt x="395" y="514"/>
                    <a:pt x="402" y="517"/>
                  </a:cubicBezTo>
                  <a:cubicBezTo>
                    <a:pt x="417" y="526"/>
                    <a:pt x="431" y="534"/>
                    <a:pt x="441" y="548"/>
                  </a:cubicBezTo>
                  <a:cubicBezTo>
                    <a:pt x="407" y="538"/>
                    <a:pt x="370" y="546"/>
                    <a:pt x="342" y="567"/>
                  </a:cubicBezTo>
                  <a:cubicBezTo>
                    <a:pt x="316" y="587"/>
                    <a:pt x="285" y="594"/>
                    <a:pt x="254" y="605"/>
                  </a:cubicBezTo>
                  <a:cubicBezTo>
                    <a:pt x="272" y="600"/>
                    <a:pt x="291" y="596"/>
                    <a:pt x="309" y="591"/>
                  </a:cubicBezTo>
                  <a:cubicBezTo>
                    <a:pt x="331" y="584"/>
                    <a:pt x="348" y="568"/>
                    <a:pt x="369" y="560"/>
                  </a:cubicBezTo>
                  <a:cubicBezTo>
                    <a:pt x="349" y="604"/>
                    <a:pt x="314" y="630"/>
                    <a:pt x="272" y="651"/>
                  </a:cubicBezTo>
                  <a:cubicBezTo>
                    <a:pt x="302" y="639"/>
                    <a:pt x="331" y="624"/>
                    <a:pt x="353" y="599"/>
                  </a:cubicBezTo>
                  <a:cubicBezTo>
                    <a:pt x="363" y="588"/>
                    <a:pt x="372" y="575"/>
                    <a:pt x="379" y="561"/>
                  </a:cubicBezTo>
                  <a:cubicBezTo>
                    <a:pt x="386" y="549"/>
                    <a:pt x="418" y="555"/>
                    <a:pt x="430" y="558"/>
                  </a:cubicBezTo>
                  <a:cubicBezTo>
                    <a:pt x="437" y="560"/>
                    <a:pt x="444" y="563"/>
                    <a:pt x="450" y="568"/>
                  </a:cubicBezTo>
                  <a:cubicBezTo>
                    <a:pt x="456" y="572"/>
                    <a:pt x="457" y="584"/>
                    <a:pt x="459" y="590"/>
                  </a:cubicBezTo>
                  <a:cubicBezTo>
                    <a:pt x="459" y="590"/>
                    <a:pt x="460" y="599"/>
                    <a:pt x="460" y="599"/>
                  </a:cubicBezTo>
                  <a:cubicBezTo>
                    <a:pt x="462" y="616"/>
                    <a:pt x="463" y="634"/>
                    <a:pt x="462" y="651"/>
                  </a:cubicBezTo>
                  <a:cubicBezTo>
                    <a:pt x="461" y="678"/>
                    <a:pt x="466" y="706"/>
                    <a:pt x="473" y="731"/>
                  </a:cubicBezTo>
                  <a:cubicBezTo>
                    <a:pt x="496" y="805"/>
                    <a:pt x="601" y="741"/>
                    <a:pt x="646" y="785"/>
                  </a:cubicBezTo>
                  <a:cubicBezTo>
                    <a:pt x="669" y="808"/>
                    <a:pt x="688" y="834"/>
                    <a:pt x="711" y="856"/>
                  </a:cubicBezTo>
                  <a:cubicBezTo>
                    <a:pt x="728" y="872"/>
                    <a:pt x="748" y="882"/>
                    <a:pt x="768" y="891"/>
                  </a:cubicBezTo>
                  <a:cubicBezTo>
                    <a:pt x="816" y="913"/>
                    <a:pt x="867" y="930"/>
                    <a:pt x="900" y="974"/>
                  </a:cubicBezTo>
                  <a:cubicBezTo>
                    <a:pt x="854" y="939"/>
                    <a:pt x="798" y="924"/>
                    <a:pt x="742" y="926"/>
                  </a:cubicBezTo>
                  <a:cubicBezTo>
                    <a:pt x="728" y="926"/>
                    <a:pt x="715" y="927"/>
                    <a:pt x="701" y="929"/>
                  </a:cubicBezTo>
                  <a:cubicBezTo>
                    <a:pt x="693" y="930"/>
                    <a:pt x="686" y="931"/>
                    <a:pt x="678" y="932"/>
                  </a:cubicBezTo>
                  <a:cubicBezTo>
                    <a:pt x="674" y="927"/>
                    <a:pt x="670" y="921"/>
                    <a:pt x="667" y="916"/>
                  </a:cubicBezTo>
                  <a:cubicBezTo>
                    <a:pt x="651" y="895"/>
                    <a:pt x="632" y="870"/>
                    <a:pt x="606" y="861"/>
                  </a:cubicBezTo>
                  <a:cubicBezTo>
                    <a:pt x="579" y="853"/>
                    <a:pt x="551" y="861"/>
                    <a:pt x="524" y="862"/>
                  </a:cubicBezTo>
                  <a:cubicBezTo>
                    <a:pt x="496" y="864"/>
                    <a:pt x="465" y="854"/>
                    <a:pt x="440" y="843"/>
                  </a:cubicBezTo>
                  <a:cubicBezTo>
                    <a:pt x="435" y="841"/>
                    <a:pt x="415" y="835"/>
                    <a:pt x="414" y="829"/>
                  </a:cubicBezTo>
                  <a:cubicBezTo>
                    <a:pt x="413" y="818"/>
                    <a:pt x="411" y="807"/>
                    <a:pt x="405" y="798"/>
                  </a:cubicBezTo>
                  <a:cubicBezTo>
                    <a:pt x="390" y="778"/>
                    <a:pt x="373" y="760"/>
                    <a:pt x="350" y="751"/>
                  </a:cubicBezTo>
                  <a:cubicBezTo>
                    <a:pt x="364" y="757"/>
                    <a:pt x="375" y="766"/>
                    <a:pt x="384" y="778"/>
                  </a:cubicBezTo>
                  <a:cubicBezTo>
                    <a:pt x="395" y="791"/>
                    <a:pt x="409" y="809"/>
                    <a:pt x="409" y="827"/>
                  </a:cubicBezTo>
                  <a:cubicBezTo>
                    <a:pt x="378" y="809"/>
                    <a:pt x="350" y="788"/>
                    <a:pt x="317" y="775"/>
                  </a:cubicBezTo>
                  <a:cubicBezTo>
                    <a:pt x="288" y="764"/>
                    <a:pt x="260" y="760"/>
                    <a:pt x="230" y="760"/>
                  </a:cubicBezTo>
                  <a:cubicBezTo>
                    <a:pt x="272" y="763"/>
                    <a:pt x="310" y="775"/>
                    <a:pt x="346" y="799"/>
                  </a:cubicBezTo>
                  <a:cubicBezTo>
                    <a:pt x="365" y="811"/>
                    <a:pt x="382" y="825"/>
                    <a:pt x="400" y="838"/>
                  </a:cubicBezTo>
                  <a:cubicBezTo>
                    <a:pt x="421" y="851"/>
                    <a:pt x="443" y="863"/>
                    <a:pt x="467" y="872"/>
                  </a:cubicBezTo>
                  <a:cubicBezTo>
                    <a:pt x="421" y="881"/>
                    <a:pt x="378" y="894"/>
                    <a:pt x="332" y="876"/>
                  </a:cubicBezTo>
                  <a:cubicBezTo>
                    <a:pt x="356" y="888"/>
                    <a:pt x="379" y="891"/>
                    <a:pt x="405" y="889"/>
                  </a:cubicBezTo>
                  <a:cubicBezTo>
                    <a:pt x="421" y="888"/>
                    <a:pt x="437" y="885"/>
                    <a:pt x="452" y="883"/>
                  </a:cubicBezTo>
                  <a:cubicBezTo>
                    <a:pt x="465" y="881"/>
                    <a:pt x="481" y="876"/>
                    <a:pt x="494" y="880"/>
                  </a:cubicBezTo>
                  <a:cubicBezTo>
                    <a:pt x="523" y="888"/>
                    <a:pt x="552" y="879"/>
                    <a:pt x="582" y="883"/>
                  </a:cubicBezTo>
                  <a:cubicBezTo>
                    <a:pt x="611" y="886"/>
                    <a:pt x="629" y="915"/>
                    <a:pt x="643" y="938"/>
                  </a:cubicBezTo>
                  <a:cubicBezTo>
                    <a:pt x="612" y="945"/>
                    <a:pt x="581" y="955"/>
                    <a:pt x="553" y="971"/>
                  </a:cubicBezTo>
                  <a:cubicBezTo>
                    <a:pt x="539" y="979"/>
                    <a:pt x="521" y="1001"/>
                    <a:pt x="504" y="999"/>
                  </a:cubicBezTo>
                  <a:cubicBezTo>
                    <a:pt x="487" y="996"/>
                    <a:pt x="470" y="985"/>
                    <a:pt x="456" y="977"/>
                  </a:cubicBezTo>
                  <a:cubicBezTo>
                    <a:pt x="428" y="961"/>
                    <a:pt x="399" y="946"/>
                    <a:pt x="370" y="932"/>
                  </a:cubicBezTo>
                  <a:cubicBezTo>
                    <a:pt x="359" y="927"/>
                    <a:pt x="348" y="922"/>
                    <a:pt x="336" y="920"/>
                  </a:cubicBezTo>
                  <a:cubicBezTo>
                    <a:pt x="328" y="918"/>
                    <a:pt x="329" y="918"/>
                    <a:pt x="324" y="913"/>
                  </a:cubicBezTo>
                  <a:cubicBezTo>
                    <a:pt x="320" y="906"/>
                    <a:pt x="313" y="902"/>
                    <a:pt x="307" y="899"/>
                  </a:cubicBezTo>
                  <a:cubicBezTo>
                    <a:pt x="295" y="894"/>
                    <a:pt x="282" y="891"/>
                    <a:pt x="274" y="880"/>
                  </a:cubicBezTo>
                  <a:cubicBezTo>
                    <a:pt x="267" y="872"/>
                    <a:pt x="264" y="861"/>
                    <a:pt x="260" y="851"/>
                  </a:cubicBezTo>
                  <a:cubicBezTo>
                    <a:pt x="258" y="846"/>
                    <a:pt x="256" y="840"/>
                    <a:pt x="253" y="835"/>
                  </a:cubicBezTo>
                  <a:cubicBezTo>
                    <a:pt x="252" y="833"/>
                    <a:pt x="251" y="831"/>
                    <a:pt x="249" y="829"/>
                  </a:cubicBezTo>
                  <a:cubicBezTo>
                    <a:pt x="247" y="827"/>
                    <a:pt x="246" y="825"/>
                    <a:pt x="244" y="823"/>
                  </a:cubicBezTo>
                  <a:cubicBezTo>
                    <a:pt x="240" y="820"/>
                    <a:pt x="241" y="817"/>
                    <a:pt x="239" y="813"/>
                  </a:cubicBezTo>
                  <a:cubicBezTo>
                    <a:pt x="226" y="790"/>
                    <a:pt x="200" y="772"/>
                    <a:pt x="175" y="765"/>
                  </a:cubicBezTo>
                  <a:cubicBezTo>
                    <a:pt x="198" y="773"/>
                    <a:pt x="224" y="792"/>
                    <a:pt x="234" y="816"/>
                  </a:cubicBezTo>
                  <a:cubicBezTo>
                    <a:pt x="220" y="807"/>
                    <a:pt x="204" y="805"/>
                    <a:pt x="188" y="802"/>
                  </a:cubicBezTo>
                  <a:cubicBezTo>
                    <a:pt x="160" y="796"/>
                    <a:pt x="132" y="791"/>
                    <a:pt x="103" y="788"/>
                  </a:cubicBezTo>
                  <a:cubicBezTo>
                    <a:pt x="130" y="792"/>
                    <a:pt x="156" y="799"/>
                    <a:pt x="182" y="806"/>
                  </a:cubicBezTo>
                  <a:cubicBezTo>
                    <a:pt x="193" y="809"/>
                    <a:pt x="203" y="811"/>
                    <a:pt x="214" y="815"/>
                  </a:cubicBezTo>
                  <a:cubicBezTo>
                    <a:pt x="233" y="823"/>
                    <a:pt x="243" y="836"/>
                    <a:pt x="250" y="856"/>
                  </a:cubicBezTo>
                  <a:cubicBezTo>
                    <a:pt x="254" y="868"/>
                    <a:pt x="256" y="879"/>
                    <a:pt x="263" y="890"/>
                  </a:cubicBezTo>
                  <a:cubicBezTo>
                    <a:pt x="265" y="893"/>
                    <a:pt x="276" y="903"/>
                    <a:pt x="277" y="903"/>
                  </a:cubicBezTo>
                  <a:cubicBezTo>
                    <a:pt x="284" y="907"/>
                    <a:pt x="291" y="910"/>
                    <a:pt x="298" y="913"/>
                  </a:cubicBezTo>
                  <a:cubicBezTo>
                    <a:pt x="247" y="909"/>
                    <a:pt x="197" y="918"/>
                    <a:pt x="147" y="927"/>
                  </a:cubicBezTo>
                  <a:cubicBezTo>
                    <a:pt x="197" y="921"/>
                    <a:pt x="248" y="915"/>
                    <a:pt x="298" y="923"/>
                  </a:cubicBezTo>
                  <a:cubicBezTo>
                    <a:pt x="351" y="932"/>
                    <a:pt x="398" y="963"/>
                    <a:pt x="441" y="993"/>
                  </a:cubicBezTo>
                  <a:cubicBezTo>
                    <a:pt x="401" y="1008"/>
                    <a:pt x="352" y="1078"/>
                    <a:pt x="307" y="1041"/>
                  </a:cubicBezTo>
                  <a:cubicBezTo>
                    <a:pt x="299" y="1035"/>
                    <a:pt x="292" y="1028"/>
                    <a:pt x="283" y="1023"/>
                  </a:cubicBezTo>
                  <a:cubicBezTo>
                    <a:pt x="268" y="1017"/>
                    <a:pt x="253" y="1013"/>
                    <a:pt x="238" y="1011"/>
                  </a:cubicBezTo>
                  <a:cubicBezTo>
                    <a:pt x="212" y="1007"/>
                    <a:pt x="185" y="1008"/>
                    <a:pt x="159" y="1011"/>
                  </a:cubicBezTo>
                  <a:cubicBezTo>
                    <a:pt x="187" y="1010"/>
                    <a:pt x="215" y="1010"/>
                    <a:pt x="242" y="1017"/>
                  </a:cubicBezTo>
                  <a:cubicBezTo>
                    <a:pt x="257" y="1020"/>
                    <a:pt x="271" y="1026"/>
                    <a:pt x="285" y="1035"/>
                  </a:cubicBezTo>
                  <a:cubicBezTo>
                    <a:pt x="294" y="1040"/>
                    <a:pt x="300" y="1050"/>
                    <a:pt x="308" y="1056"/>
                  </a:cubicBezTo>
                  <a:cubicBezTo>
                    <a:pt x="270" y="1059"/>
                    <a:pt x="232" y="1058"/>
                    <a:pt x="194" y="1067"/>
                  </a:cubicBezTo>
                  <a:cubicBezTo>
                    <a:pt x="163" y="1075"/>
                    <a:pt x="134" y="1088"/>
                    <a:pt x="105" y="1102"/>
                  </a:cubicBezTo>
                  <a:cubicBezTo>
                    <a:pt x="131" y="1091"/>
                    <a:pt x="157" y="1082"/>
                    <a:pt x="185" y="1076"/>
                  </a:cubicBezTo>
                  <a:cubicBezTo>
                    <a:pt x="223" y="1067"/>
                    <a:pt x="260" y="1070"/>
                    <a:pt x="298" y="1070"/>
                  </a:cubicBezTo>
                  <a:cubicBezTo>
                    <a:pt x="288" y="1078"/>
                    <a:pt x="281" y="1089"/>
                    <a:pt x="271" y="1097"/>
                  </a:cubicBezTo>
                  <a:cubicBezTo>
                    <a:pt x="261" y="1105"/>
                    <a:pt x="250" y="1111"/>
                    <a:pt x="238" y="1115"/>
                  </a:cubicBezTo>
                  <a:cubicBezTo>
                    <a:pt x="217" y="1122"/>
                    <a:pt x="195" y="1124"/>
                    <a:pt x="173" y="1126"/>
                  </a:cubicBezTo>
                  <a:cubicBezTo>
                    <a:pt x="172" y="1122"/>
                    <a:pt x="168" y="1113"/>
                    <a:pt x="159" y="1108"/>
                  </a:cubicBezTo>
                  <a:cubicBezTo>
                    <a:pt x="149" y="1102"/>
                    <a:pt x="135" y="1106"/>
                    <a:pt x="135" y="1106"/>
                  </a:cubicBezTo>
                  <a:cubicBezTo>
                    <a:pt x="135" y="1106"/>
                    <a:pt x="139" y="1120"/>
                    <a:pt x="150" y="1126"/>
                  </a:cubicBezTo>
                  <a:cubicBezTo>
                    <a:pt x="160" y="1132"/>
                    <a:pt x="174" y="1128"/>
                    <a:pt x="174" y="1128"/>
                  </a:cubicBezTo>
                  <a:cubicBezTo>
                    <a:pt x="174" y="1128"/>
                    <a:pt x="174" y="1127"/>
                    <a:pt x="173" y="1126"/>
                  </a:cubicBezTo>
                  <a:cubicBezTo>
                    <a:pt x="205" y="1125"/>
                    <a:pt x="239" y="1124"/>
                    <a:pt x="268" y="1107"/>
                  </a:cubicBezTo>
                  <a:cubicBezTo>
                    <a:pt x="282" y="1099"/>
                    <a:pt x="292" y="1085"/>
                    <a:pt x="306" y="1076"/>
                  </a:cubicBezTo>
                  <a:cubicBezTo>
                    <a:pt x="321" y="1066"/>
                    <a:pt x="339" y="1069"/>
                    <a:pt x="356" y="1065"/>
                  </a:cubicBezTo>
                  <a:cubicBezTo>
                    <a:pt x="391" y="1056"/>
                    <a:pt x="416" y="1025"/>
                    <a:pt x="451" y="1015"/>
                  </a:cubicBezTo>
                  <a:cubicBezTo>
                    <a:pt x="467" y="1010"/>
                    <a:pt x="476" y="1016"/>
                    <a:pt x="491" y="1021"/>
                  </a:cubicBezTo>
                  <a:cubicBezTo>
                    <a:pt x="508" y="1027"/>
                    <a:pt x="524" y="1025"/>
                    <a:pt x="539" y="1015"/>
                  </a:cubicBezTo>
                  <a:cubicBezTo>
                    <a:pt x="598" y="975"/>
                    <a:pt x="669" y="967"/>
                    <a:pt x="739" y="968"/>
                  </a:cubicBezTo>
                  <a:cubicBezTo>
                    <a:pt x="800" y="969"/>
                    <a:pt x="881" y="999"/>
                    <a:pt x="899" y="1065"/>
                  </a:cubicBezTo>
                  <a:cubicBezTo>
                    <a:pt x="910" y="1105"/>
                    <a:pt x="915" y="1147"/>
                    <a:pt x="911" y="1189"/>
                  </a:cubicBezTo>
                  <a:cubicBezTo>
                    <a:pt x="908" y="1218"/>
                    <a:pt x="905" y="1302"/>
                    <a:pt x="905" y="1332"/>
                  </a:cubicBezTo>
                  <a:cubicBezTo>
                    <a:pt x="904" y="1361"/>
                    <a:pt x="909" y="1390"/>
                    <a:pt x="903" y="1419"/>
                  </a:cubicBezTo>
                  <a:cubicBezTo>
                    <a:pt x="895" y="1455"/>
                    <a:pt x="876" y="1474"/>
                    <a:pt x="848" y="1495"/>
                  </a:cubicBezTo>
                  <a:cubicBezTo>
                    <a:pt x="786" y="1543"/>
                    <a:pt x="722" y="1587"/>
                    <a:pt x="663" y="1638"/>
                  </a:cubicBezTo>
                  <a:cubicBezTo>
                    <a:pt x="657" y="1643"/>
                    <a:pt x="651" y="1649"/>
                    <a:pt x="645" y="1654"/>
                  </a:cubicBezTo>
                  <a:cubicBezTo>
                    <a:pt x="639" y="1660"/>
                    <a:pt x="632" y="1660"/>
                    <a:pt x="625" y="1662"/>
                  </a:cubicBezTo>
                  <a:cubicBezTo>
                    <a:pt x="611" y="1666"/>
                    <a:pt x="598" y="1669"/>
                    <a:pt x="584" y="1671"/>
                  </a:cubicBezTo>
                  <a:cubicBezTo>
                    <a:pt x="563" y="1674"/>
                    <a:pt x="544" y="1680"/>
                    <a:pt x="525" y="1690"/>
                  </a:cubicBezTo>
                  <a:cubicBezTo>
                    <a:pt x="496" y="1704"/>
                    <a:pt x="469" y="1721"/>
                    <a:pt x="437" y="1727"/>
                  </a:cubicBezTo>
                  <a:cubicBezTo>
                    <a:pt x="405" y="1733"/>
                    <a:pt x="372" y="1722"/>
                    <a:pt x="340" y="1725"/>
                  </a:cubicBezTo>
                  <a:cubicBezTo>
                    <a:pt x="284" y="1730"/>
                    <a:pt x="228" y="1748"/>
                    <a:pt x="173" y="1760"/>
                  </a:cubicBezTo>
                  <a:cubicBezTo>
                    <a:pt x="115" y="1773"/>
                    <a:pt x="54" y="1749"/>
                    <a:pt x="0" y="1780"/>
                  </a:cubicBezTo>
                  <a:cubicBezTo>
                    <a:pt x="53" y="1754"/>
                    <a:pt x="107" y="1780"/>
                    <a:pt x="162" y="1774"/>
                  </a:cubicBezTo>
                  <a:cubicBezTo>
                    <a:pt x="127" y="1792"/>
                    <a:pt x="95" y="1812"/>
                    <a:pt x="54" y="1811"/>
                  </a:cubicBezTo>
                  <a:cubicBezTo>
                    <a:pt x="106" y="1816"/>
                    <a:pt x="147" y="1783"/>
                    <a:pt x="195" y="1770"/>
                  </a:cubicBezTo>
                  <a:cubicBezTo>
                    <a:pt x="220" y="1763"/>
                    <a:pt x="247" y="1760"/>
                    <a:pt x="272" y="1756"/>
                  </a:cubicBezTo>
                  <a:cubicBezTo>
                    <a:pt x="299" y="1752"/>
                    <a:pt x="327" y="1747"/>
                    <a:pt x="354" y="1749"/>
                  </a:cubicBezTo>
                  <a:cubicBezTo>
                    <a:pt x="307" y="1763"/>
                    <a:pt x="266" y="1791"/>
                    <a:pt x="220" y="1806"/>
                  </a:cubicBezTo>
                  <a:cubicBezTo>
                    <a:pt x="183" y="1819"/>
                    <a:pt x="146" y="1820"/>
                    <a:pt x="107" y="1819"/>
                  </a:cubicBezTo>
                  <a:cubicBezTo>
                    <a:pt x="134" y="1822"/>
                    <a:pt x="160" y="1823"/>
                    <a:pt x="187" y="1821"/>
                  </a:cubicBezTo>
                  <a:cubicBezTo>
                    <a:pt x="181" y="1842"/>
                    <a:pt x="157" y="1850"/>
                    <a:pt x="139" y="1855"/>
                  </a:cubicBezTo>
                  <a:cubicBezTo>
                    <a:pt x="156" y="1852"/>
                    <a:pt x="174" y="1847"/>
                    <a:pt x="185" y="1832"/>
                  </a:cubicBezTo>
                  <a:cubicBezTo>
                    <a:pt x="188" y="1828"/>
                    <a:pt x="190" y="1824"/>
                    <a:pt x="191" y="1820"/>
                  </a:cubicBezTo>
                  <a:cubicBezTo>
                    <a:pt x="197" y="1819"/>
                    <a:pt x="203" y="1818"/>
                    <a:pt x="208" y="1817"/>
                  </a:cubicBezTo>
                  <a:cubicBezTo>
                    <a:pt x="220" y="1815"/>
                    <a:pt x="232" y="1811"/>
                    <a:pt x="243" y="1808"/>
                  </a:cubicBezTo>
                  <a:cubicBezTo>
                    <a:pt x="221" y="1828"/>
                    <a:pt x="203" y="1853"/>
                    <a:pt x="182" y="1874"/>
                  </a:cubicBezTo>
                  <a:cubicBezTo>
                    <a:pt x="163" y="1892"/>
                    <a:pt x="136" y="1913"/>
                    <a:pt x="109" y="1896"/>
                  </a:cubicBezTo>
                  <a:cubicBezTo>
                    <a:pt x="124" y="1907"/>
                    <a:pt x="141" y="1906"/>
                    <a:pt x="157" y="1898"/>
                  </a:cubicBezTo>
                  <a:cubicBezTo>
                    <a:pt x="156" y="1912"/>
                    <a:pt x="158" y="1924"/>
                    <a:pt x="151" y="1937"/>
                  </a:cubicBezTo>
                  <a:cubicBezTo>
                    <a:pt x="144" y="1951"/>
                    <a:pt x="135" y="1964"/>
                    <a:pt x="130" y="1979"/>
                  </a:cubicBezTo>
                  <a:cubicBezTo>
                    <a:pt x="138" y="1960"/>
                    <a:pt x="154" y="1944"/>
                    <a:pt x="160" y="1924"/>
                  </a:cubicBezTo>
                  <a:cubicBezTo>
                    <a:pt x="162" y="1918"/>
                    <a:pt x="160" y="1897"/>
                    <a:pt x="164" y="1894"/>
                  </a:cubicBezTo>
                  <a:cubicBezTo>
                    <a:pt x="175" y="1886"/>
                    <a:pt x="186" y="1878"/>
                    <a:pt x="196" y="1868"/>
                  </a:cubicBezTo>
                  <a:cubicBezTo>
                    <a:pt x="217" y="1849"/>
                    <a:pt x="236" y="1829"/>
                    <a:pt x="257" y="1811"/>
                  </a:cubicBezTo>
                  <a:cubicBezTo>
                    <a:pt x="263" y="1806"/>
                    <a:pt x="268" y="1800"/>
                    <a:pt x="274" y="1796"/>
                  </a:cubicBezTo>
                  <a:cubicBezTo>
                    <a:pt x="289" y="1790"/>
                    <a:pt x="305" y="1784"/>
                    <a:pt x="320" y="1778"/>
                  </a:cubicBezTo>
                  <a:cubicBezTo>
                    <a:pt x="304" y="1802"/>
                    <a:pt x="299" y="1828"/>
                    <a:pt x="275" y="1846"/>
                  </a:cubicBezTo>
                  <a:cubicBezTo>
                    <a:pt x="255" y="1861"/>
                    <a:pt x="231" y="1870"/>
                    <a:pt x="210" y="1882"/>
                  </a:cubicBezTo>
                  <a:cubicBezTo>
                    <a:pt x="233" y="1871"/>
                    <a:pt x="259" y="1864"/>
                    <a:pt x="281" y="1849"/>
                  </a:cubicBezTo>
                  <a:cubicBezTo>
                    <a:pt x="268" y="1870"/>
                    <a:pt x="250" y="1881"/>
                    <a:pt x="226" y="1888"/>
                  </a:cubicBezTo>
                  <a:cubicBezTo>
                    <a:pt x="243" y="1884"/>
                    <a:pt x="259" y="1879"/>
                    <a:pt x="272" y="1867"/>
                  </a:cubicBezTo>
                  <a:cubicBezTo>
                    <a:pt x="278" y="1861"/>
                    <a:pt x="283" y="1854"/>
                    <a:pt x="288" y="1846"/>
                  </a:cubicBezTo>
                  <a:cubicBezTo>
                    <a:pt x="292" y="1839"/>
                    <a:pt x="299" y="1833"/>
                    <a:pt x="304" y="1826"/>
                  </a:cubicBezTo>
                  <a:cubicBezTo>
                    <a:pt x="315" y="1809"/>
                    <a:pt x="321" y="1786"/>
                    <a:pt x="338" y="1774"/>
                  </a:cubicBezTo>
                  <a:cubicBezTo>
                    <a:pt x="352" y="1764"/>
                    <a:pt x="373" y="1762"/>
                    <a:pt x="390" y="1762"/>
                  </a:cubicBezTo>
                  <a:cubicBezTo>
                    <a:pt x="370" y="1776"/>
                    <a:pt x="354" y="1794"/>
                    <a:pt x="340" y="1815"/>
                  </a:cubicBezTo>
                  <a:cubicBezTo>
                    <a:pt x="325" y="1838"/>
                    <a:pt x="312" y="1862"/>
                    <a:pt x="293" y="1882"/>
                  </a:cubicBezTo>
                  <a:cubicBezTo>
                    <a:pt x="269" y="1907"/>
                    <a:pt x="241" y="1924"/>
                    <a:pt x="213" y="1944"/>
                  </a:cubicBezTo>
                  <a:cubicBezTo>
                    <a:pt x="190" y="1960"/>
                    <a:pt x="172" y="1978"/>
                    <a:pt x="165" y="2006"/>
                  </a:cubicBezTo>
                  <a:cubicBezTo>
                    <a:pt x="172" y="1984"/>
                    <a:pt x="186" y="1969"/>
                    <a:pt x="204" y="1956"/>
                  </a:cubicBezTo>
                  <a:cubicBezTo>
                    <a:pt x="230" y="1938"/>
                    <a:pt x="259" y="1924"/>
                    <a:pt x="284" y="1905"/>
                  </a:cubicBezTo>
                  <a:cubicBezTo>
                    <a:pt x="283" y="1912"/>
                    <a:pt x="282" y="1919"/>
                    <a:pt x="282" y="1926"/>
                  </a:cubicBezTo>
                  <a:cubicBezTo>
                    <a:pt x="282" y="1936"/>
                    <a:pt x="279" y="1938"/>
                    <a:pt x="273" y="1945"/>
                  </a:cubicBezTo>
                  <a:cubicBezTo>
                    <a:pt x="260" y="1962"/>
                    <a:pt x="248" y="1976"/>
                    <a:pt x="230" y="1987"/>
                  </a:cubicBezTo>
                  <a:cubicBezTo>
                    <a:pt x="251" y="1976"/>
                    <a:pt x="266" y="1959"/>
                    <a:pt x="282" y="1942"/>
                  </a:cubicBezTo>
                  <a:cubicBezTo>
                    <a:pt x="284" y="1981"/>
                    <a:pt x="290" y="2020"/>
                    <a:pt x="257" y="2048"/>
                  </a:cubicBezTo>
                  <a:cubicBezTo>
                    <a:pt x="288" y="2024"/>
                    <a:pt x="290" y="1989"/>
                    <a:pt x="290" y="1953"/>
                  </a:cubicBezTo>
                  <a:cubicBezTo>
                    <a:pt x="301" y="1970"/>
                    <a:pt x="322" y="1962"/>
                    <a:pt x="336" y="1974"/>
                  </a:cubicBezTo>
                  <a:cubicBezTo>
                    <a:pt x="348" y="1985"/>
                    <a:pt x="350" y="2004"/>
                    <a:pt x="351" y="2019"/>
                  </a:cubicBezTo>
                  <a:cubicBezTo>
                    <a:pt x="351" y="1999"/>
                    <a:pt x="349" y="1973"/>
                    <a:pt x="327" y="1965"/>
                  </a:cubicBezTo>
                  <a:cubicBezTo>
                    <a:pt x="317" y="1962"/>
                    <a:pt x="306" y="1962"/>
                    <a:pt x="299" y="1954"/>
                  </a:cubicBezTo>
                  <a:cubicBezTo>
                    <a:pt x="291" y="1945"/>
                    <a:pt x="290" y="1932"/>
                    <a:pt x="292" y="1921"/>
                  </a:cubicBezTo>
                  <a:cubicBezTo>
                    <a:pt x="293" y="1912"/>
                    <a:pt x="295" y="1902"/>
                    <a:pt x="300" y="1893"/>
                  </a:cubicBezTo>
                  <a:cubicBezTo>
                    <a:pt x="305" y="1884"/>
                    <a:pt x="316" y="1876"/>
                    <a:pt x="323" y="1867"/>
                  </a:cubicBezTo>
                  <a:cubicBezTo>
                    <a:pt x="336" y="1853"/>
                    <a:pt x="346" y="1837"/>
                    <a:pt x="357" y="1822"/>
                  </a:cubicBezTo>
                  <a:cubicBezTo>
                    <a:pt x="370" y="1805"/>
                    <a:pt x="386" y="1791"/>
                    <a:pt x="404" y="1779"/>
                  </a:cubicBezTo>
                  <a:cubicBezTo>
                    <a:pt x="427" y="1765"/>
                    <a:pt x="452" y="1758"/>
                    <a:pt x="477" y="1749"/>
                  </a:cubicBezTo>
                  <a:cubicBezTo>
                    <a:pt x="518" y="1735"/>
                    <a:pt x="555" y="1714"/>
                    <a:pt x="598" y="1707"/>
                  </a:cubicBezTo>
                  <a:cubicBezTo>
                    <a:pt x="582" y="1733"/>
                    <a:pt x="569" y="1760"/>
                    <a:pt x="560" y="1790"/>
                  </a:cubicBezTo>
                  <a:cubicBezTo>
                    <a:pt x="558" y="1798"/>
                    <a:pt x="559" y="1808"/>
                    <a:pt x="550" y="1809"/>
                  </a:cubicBezTo>
                  <a:cubicBezTo>
                    <a:pt x="541" y="1811"/>
                    <a:pt x="533" y="1813"/>
                    <a:pt x="524" y="1816"/>
                  </a:cubicBezTo>
                  <a:cubicBezTo>
                    <a:pt x="508" y="1821"/>
                    <a:pt x="492" y="1829"/>
                    <a:pt x="477" y="1839"/>
                  </a:cubicBezTo>
                  <a:cubicBezTo>
                    <a:pt x="458" y="1852"/>
                    <a:pt x="435" y="1858"/>
                    <a:pt x="411" y="1856"/>
                  </a:cubicBezTo>
                  <a:cubicBezTo>
                    <a:pt x="391" y="1854"/>
                    <a:pt x="378" y="1862"/>
                    <a:pt x="366" y="1878"/>
                  </a:cubicBezTo>
                  <a:cubicBezTo>
                    <a:pt x="357" y="1892"/>
                    <a:pt x="344" y="1903"/>
                    <a:pt x="332" y="1914"/>
                  </a:cubicBezTo>
                  <a:cubicBezTo>
                    <a:pt x="340" y="1908"/>
                    <a:pt x="348" y="1902"/>
                    <a:pt x="355" y="1895"/>
                  </a:cubicBezTo>
                  <a:cubicBezTo>
                    <a:pt x="366" y="1886"/>
                    <a:pt x="373" y="1872"/>
                    <a:pt x="385" y="1865"/>
                  </a:cubicBezTo>
                  <a:cubicBezTo>
                    <a:pt x="397" y="1858"/>
                    <a:pt x="413" y="1865"/>
                    <a:pt x="426" y="1865"/>
                  </a:cubicBezTo>
                  <a:cubicBezTo>
                    <a:pt x="434" y="1866"/>
                    <a:pt x="445" y="1864"/>
                    <a:pt x="453" y="1861"/>
                  </a:cubicBezTo>
                  <a:cubicBezTo>
                    <a:pt x="425" y="1893"/>
                    <a:pt x="410" y="1933"/>
                    <a:pt x="377" y="1961"/>
                  </a:cubicBezTo>
                  <a:cubicBezTo>
                    <a:pt x="415" y="1932"/>
                    <a:pt x="433" y="1887"/>
                    <a:pt x="469" y="1857"/>
                  </a:cubicBezTo>
                  <a:cubicBezTo>
                    <a:pt x="469" y="1870"/>
                    <a:pt x="475" y="1882"/>
                    <a:pt x="479" y="1894"/>
                  </a:cubicBezTo>
                  <a:cubicBezTo>
                    <a:pt x="483" y="1907"/>
                    <a:pt x="481" y="1919"/>
                    <a:pt x="475" y="1931"/>
                  </a:cubicBezTo>
                  <a:cubicBezTo>
                    <a:pt x="465" y="1953"/>
                    <a:pt x="448" y="1971"/>
                    <a:pt x="442" y="1994"/>
                  </a:cubicBezTo>
                  <a:cubicBezTo>
                    <a:pt x="454" y="1958"/>
                    <a:pt x="496" y="1933"/>
                    <a:pt x="486" y="1891"/>
                  </a:cubicBezTo>
                  <a:cubicBezTo>
                    <a:pt x="484" y="1881"/>
                    <a:pt x="479" y="1872"/>
                    <a:pt x="479" y="1862"/>
                  </a:cubicBezTo>
                  <a:cubicBezTo>
                    <a:pt x="479" y="1850"/>
                    <a:pt x="484" y="1846"/>
                    <a:pt x="493" y="1842"/>
                  </a:cubicBezTo>
                  <a:cubicBezTo>
                    <a:pt x="512" y="1833"/>
                    <a:pt x="531" y="1828"/>
                    <a:pt x="551" y="1825"/>
                  </a:cubicBezTo>
                  <a:cubicBezTo>
                    <a:pt x="539" y="1876"/>
                    <a:pt x="533" y="1929"/>
                    <a:pt x="516" y="1980"/>
                  </a:cubicBezTo>
                  <a:cubicBezTo>
                    <a:pt x="506" y="2012"/>
                    <a:pt x="492" y="2043"/>
                    <a:pt x="469" y="2068"/>
                  </a:cubicBezTo>
                  <a:cubicBezTo>
                    <a:pt x="449" y="2090"/>
                    <a:pt x="425" y="2105"/>
                    <a:pt x="399" y="2118"/>
                  </a:cubicBezTo>
                  <a:cubicBezTo>
                    <a:pt x="428" y="2106"/>
                    <a:pt x="454" y="2092"/>
                    <a:pt x="476" y="2069"/>
                  </a:cubicBezTo>
                  <a:cubicBezTo>
                    <a:pt x="502" y="2043"/>
                    <a:pt x="519" y="2009"/>
                    <a:pt x="532" y="1975"/>
                  </a:cubicBezTo>
                  <a:cubicBezTo>
                    <a:pt x="533" y="1991"/>
                    <a:pt x="537" y="2007"/>
                    <a:pt x="543" y="2022"/>
                  </a:cubicBezTo>
                  <a:cubicBezTo>
                    <a:pt x="549" y="2039"/>
                    <a:pt x="559" y="2055"/>
                    <a:pt x="562" y="2073"/>
                  </a:cubicBezTo>
                  <a:cubicBezTo>
                    <a:pt x="568" y="2105"/>
                    <a:pt x="546" y="2125"/>
                    <a:pt x="525" y="2144"/>
                  </a:cubicBezTo>
                  <a:cubicBezTo>
                    <a:pt x="537" y="2135"/>
                    <a:pt x="550" y="2125"/>
                    <a:pt x="559" y="2112"/>
                  </a:cubicBezTo>
                  <a:cubicBezTo>
                    <a:pt x="571" y="2095"/>
                    <a:pt x="570" y="2074"/>
                    <a:pt x="564" y="2054"/>
                  </a:cubicBezTo>
                  <a:cubicBezTo>
                    <a:pt x="558" y="2034"/>
                    <a:pt x="549" y="2014"/>
                    <a:pt x="546" y="1993"/>
                  </a:cubicBezTo>
                  <a:cubicBezTo>
                    <a:pt x="543" y="1971"/>
                    <a:pt x="546" y="1950"/>
                    <a:pt x="550" y="1928"/>
                  </a:cubicBezTo>
                  <a:cubicBezTo>
                    <a:pt x="556" y="1939"/>
                    <a:pt x="563" y="1950"/>
                    <a:pt x="571" y="1960"/>
                  </a:cubicBezTo>
                  <a:cubicBezTo>
                    <a:pt x="576" y="1969"/>
                    <a:pt x="577" y="1969"/>
                    <a:pt x="574" y="1979"/>
                  </a:cubicBezTo>
                  <a:cubicBezTo>
                    <a:pt x="572" y="1988"/>
                    <a:pt x="570" y="1998"/>
                    <a:pt x="570" y="2007"/>
                  </a:cubicBezTo>
                  <a:cubicBezTo>
                    <a:pt x="568" y="2030"/>
                    <a:pt x="568" y="2068"/>
                    <a:pt x="594" y="2077"/>
                  </a:cubicBezTo>
                  <a:cubicBezTo>
                    <a:pt x="561" y="2063"/>
                    <a:pt x="573" y="2003"/>
                    <a:pt x="583" y="1977"/>
                  </a:cubicBezTo>
                  <a:cubicBezTo>
                    <a:pt x="592" y="1988"/>
                    <a:pt x="604" y="1994"/>
                    <a:pt x="614" y="2003"/>
                  </a:cubicBezTo>
                  <a:cubicBezTo>
                    <a:pt x="625" y="2013"/>
                    <a:pt x="631" y="2025"/>
                    <a:pt x="634" y="2040"/>
                  </a:cubicBezTo>
                  <a:cubicBezTo>
                    <a:pt x="639" y="2064"/>
                    <a:pt x="641" y="2092"/>
                    <a:pt x="629" y="2115"/>
                  </a:cubicBezTo>
                  <a:cubicBezTo>
                    <a:pt x="647" y="2085"/>
                    <a:pt x="648" y="2031"/>
                    <a:pt x="626" y="2004"/>
                  </a:cubicBezTo>
                  <a:cubicBezTo>
                    <a:pt x="619" y="1996"/>
                    <a:pt x="612" y="1990"/>
                    <a:pt x="604" y="1984"/>
                  </a:cubicBezTo>
                  <a:cubicBezTo>
                    <a:pt x="600" y="1980"/>
                    <a:pt x="596" y="1977"/>
                    <a:pt x="593" y="1973"/>
                  </a:cubicBezTo>
                  <a:cubicBezTo>
                    <a:pt x="588" y="1966"/>
                    <a:pt x="588" y="1965"/>
                    <a:pt x="592" y="1957"/>
                  </a:cubicBezTo>
                  <a:cubicBezTo>
                    <a:pt x="604" y="1936"/>
                    <a:pt x="627" y="1923"/>
                    <a:pt x="640" y="1904"/>
                  </a:cubicBezTo>
                  <a:cubicBezTo>
                    <a:pt x="668" y="1943"/>
                    <a:pt x="687" y="1992"/>
                    <a:pt x="689" y="2041"/>
                  </a:cubicBezTo>
                  <a:cubicBezTo>
                    <a:pt x="691" y="2087"/>
                    <a:pt x="673" y="2128"/>
                    <a:pt x="641" y="2160"/>
                  </a:cubicBezTo>
                  <a:cubicBezTo>
                    <a:pt x="662" y="2142"/>
                    <a:pt x="679" y="2120"/>
                    <a:pt x="688" y="2094"/>
                  </a:cubicBezTo>
                  <a:cubicBezTo>
                    <a:pt x="684" y="2114"/>
                    <a:pt x="684" y="2133"/>
                    <a:pt x="685" y="2152"/>
                  </a:cubicBezTo>
                  <a:cubicBezTo>
                    <a:pt x="685" y="2095"/>
                    <a:pt x="709" y="2049"/>
                    <a:pt x="735" y="2000"/>
                  </a:cubicBezTo>
                  <a:cubicBezTo>
                    <a:pt x="733" y="2022"/>
                    <a:pt x="725" y="2043"/>
                    <a:pt x="723" y="2065"/>
                  </a:cubicBezTo>
                  <a:cubicBezTo>
                    <a:pt x="722" y="2086"/>
                    <a:pt x="728" y="2105"/>
                    <a:pt x="739" y="2123"/>
                  </a:cubicBezTo>
                  <a:cubicBezTo>
                    <a:pt x="725" y="2097"/>
                    <a:pt x="724" y="2071"/>
                    <a:pt x="732" y="2043"/>
                  </a:cubicBezTo>
                  <a:cubicBezTo>
                    <a:pt x="736" y="2028"/>
                    <a:pt x="742" y="2013"/>
                    <a:pt x="744" y="1998"/>
                  </a:cubicBezTo>
                  <a:cubicBezTo>
                    <a:pt x="744" y="1994"/>
                    <a:pt x="743" y="1986"/>
                    <a:pt x="744" y="1983"/>
                  </a:cubicBezTo>
                  <a:cubicBezTo>
                    <a:pt x="748" y="1974"/>
                    <a:pt x="752" y="1966"/>
                    <a:pt x="756" y="1957"/>
                  </a:cubicBezTo>
                  <a:cubicBezTo>
                    <a:pt x="761" y="2032"/>
                    <a:pt x="779" y="2105"/>
                    <a:pt x="789" y="2179"/>
                  </a:cubicBezTo>
                  <a:cubicBezTo>
                    <a:pt x="785" y="2125"/>
                    <a:pt x="777" y="2071"/>
                    <a:pt x="773" y="2016"/>
                  </a:cubicBezTo>
                  <a:cubicBezTo>
                    <a:pt x="803" y="1954"/>
                    <a:pt x="814" y="1884"/>
                    <a:pt x="830" y="1818"/>
                  </a:cubicBezTo>
                  <a:cubicBezTo>
                    <a:pt x="835" y="1828"/>
                    <a:pt x="841" y="1837"/>
                    <a:pt x="845" y="1848"/>
                  </a:cubicBezTo>
                  <a:cubicBezTo>
                    <a:pt x="848" y="1860"/>
                    <a:pt x="847" y="1873"/>
                    <a:pt x="844" y="1885"/>
                  </a:cubicBezTo>
                  <a:cubicBezTo>
                    <a:pt x="840" y="1903"/>
                    <a:pt x="832" y="1919"/>
                    <a:pt x="825" y="1935"/>
                  </a:cubicBezTo>
                  <a:cubicBezTo>
                    <a:pt x="838" y="1911"/>
                    <a:pt x="854" y="1884"/>
                    <a:pt x="852" y="1855"/>
                  </a:cubicBezTo>
                  <a:cubicBezTo>
                    <a:pt x="851" y="1840"/>
                    <a:pt x="843" y="1828"/>
                    <a:pt x="838" y="1815"/>
                  </a:cubicBezTo>
                  <a:cubicBezTo>
                    <a:pt x="835" y="1805"/>
                    <a:pt x="837" y="1791"/>
                    <a:pt x="839" y="1782"/>
                  </a:cubicBezTo>
                  <a:cubicBezTo>
                    <a:pt x="855" y="1802"/>
                    <a:pt x="874" y="1812"/>
                    <a:pt x="874" y="1840"/>
                  </a:cubicBezTo>
                  <a:cubicBezTo>
                    <a:pt x="873" y="1867"/>
                    <a:pt x="857" y="1890"/>
                    <a:pt x="844" y="1912"/>
                  </a:cubicBezTo>
                  <a:cubicBezTo>
                    <a:pt x="867" y="1879"/>
                    <a:pt x="897" y="1835"/>
                    <a:pt x="865" y="1797"/>
                  </a:cubicBezTo>
                  <a:cubicBezTo>
                    <a:pt x="859" y="1789"/>
                    <a:pt x="851" y="1782"/>
                    <a:pt x="846" y="1774"/>
                  </a:cubicBezTo>
                  <a:cubicBezTo>
                    <a:pt x="840" y="1765"/>
                    <a:pt x="850" y="1750"/>
                    <a:pt x="854" y="1741"/>
                  </a:cubicBezTo>
                  <a:cubicBezTo>
                    <a:pt x="859" y="1732"/>
                    <a:pt x="874" y="1727"/>
                    <a:pt x="883" y="1720"/>
                  </a:cubicBezTo>
                  <a:cubicBezTo>
                    <a:pt x="893" y="1713"/>
                    <a:pt x="903" y="1705"/>
                    <a:pt x="912" y="1698"/>
                  </a:cubicBezTo>
                  <a:cubicBezTo>
                    <a:pt x="911" y="1734"/>
                    <a:pt x="918" y="1770"/>
                    <a:pt x="924" y="1805"/>
                  </a:cubicBezTo>
                  <a:cubicBezTo>
                    <a:pt x="928" y="1823"/>
                    <a:pt x="931" y="1841"/>
                    <a:pt x="934" y="1859"/>
                  </a:cubicBezTo>
                  <a:cubicBezTo>
                    <a:pt x="935" y="1868"/>
                    <a:pt x="937" y="1874"/>
                    <a:pt x="931" y="1882"/>
                  </a:cubicBezTo>
                  <a:cubicBezTo>
                    <a:pt x="927" y="1888"/>
                    <a:pt x="922" y="1894"/>
                    <a:pt x="916" y="1900"/>
                  </a:cubicBezTo>
                  <a:cubicBezTo>
                    <a:pt x="890" y="1926"/>
                    <a:pt x="861" y="1951"/>
                    <a:pt x="840" y="1982"/>
                  </a:cubicBezTo>
                  <a:cubicBezTo>
                    <a:pt x="823" y="2009"/>
                    <a:pt x="816" y="2038"/>
                    <a:pt x="815" y="2070"/>
                  </a:cubicBezTo>
                  <a:cubicBezTo>
                    <a:pt x="817" y="2044"/>
                    <a:pt x="823" y="2019"/>
                    <a:pt x="838" y="1996"/>
                  </a:cubicBezTo>
                  <a:cubicBezTo>
                    <a:pt x="855" y="1970"/>
                    <a:pt x="879" y="1948"/>
                    <a:pt x="902" y="1928"/>
                  </a:cubicBezTo>
                  <a:cubicBezTo>
                    <a:pt x="878" y="1969"/>
                    <a:pt x="853" y="2006"/>
                    <a:pt x="853" y="2055"/>
                  </a:cubicBezTo>
                  <a:cubicBezTo>
                    <a:pt x="855" y="2018"/>
                    <a:pt x="870" y="1989"/>
                    <a:pt x="891" y="1960"/>
                  </a:cubicBezTo>
                  <a:cubicBezTo>
                    <a:pt x="886" y="1993"/>
                    <a:pt x="883" y="2027"/>
                    <a:pt x="892" y="2060"/>
                  </a:cubicBezTo>
                  <a:cubicBezTo>
                    <a:pt x="885" y="2026"/>
                    <a:pt x="889" y="1987"/>
                    <a:pt x="900" y="1954"/>
                  </a:cubicBezTo>
                  <a:cubicBezTo>
                    <a:pt x="907" y="1932"/>
                    <a:pt x="924" y="1913"/>
                    <a:pt x="939" y="1896"/>
                  </a:cubicBezTo>
                  <a:cubicBezTo>
                    <a:pt x="942" y="1919"/>
                    <a:pt x="944" y="1943"/>
                    <a:pt x="946" y="1966"/>
                  </a:cubicBezTo>
                  <a:cubicBezTo>
                    <a:pt x="947" y="1994"/>
                    <a:pt x="950" y="2021"/>
                    <a:pt x="947" y="2049"/>
                  </a:cubicBezTo>
                  <a:cubicBezTo>
                    <a:pt x="944" y="2048"/>
                    <a:pt x="942" y="2053"/>
                    <a:pt x="939" y="2055"/>
                  </a:cubicBezTo>
                  <a:cubicBezTo>
                    <a:pt x="933" y="2061"/>
                    <a:pt x="925" y="2066"/>
                    <a:pt x="918" y="2070"/>
                  </a:cubicBezTo>
                  <a:cubicBezTo>
                    <a:pt x="901" y="2080"/>
                    <a:pt x="883" y="2089"/>
                    <a:pt x="866" y="2099"/>
                  </a:cubicBezTo>
                  <a:cubicBezTo>
                    <a:pt x="837" y="2118"/>
                    <a:pt x="815" y="2140"/>
                    <a:pt x="806" y="2174"/>
                  </a:cubicBezTo>
                  <a:cubicBezTo>
                    <a:pt x="816" y="2146"/>
                    <a:pt x="833" y="2126"/>
                    <a:pt x="858" y="2111"/>
                  </a:cubicBezTo>
                  <a:cubicBezTo>
                    <a:pt x="885" y="2095"/>
                    <a:pt x="918" y="2087"/>
                    <a:pt x="944" y="2067"/>
                  </a:cubicBezTo>
                  <a:cubicBezTo>
                    <a:pt x="940" y="2092"/>
                    <a:pt x="933" y="2116"/>
                    <a:pt x="926" y="2140"/>
                  </a:cubicBezTo>
                  <a:cubicBezTo>
                    <a:pt x="920" y="2159"/>
                    <a:pt x="904" y="2171"/>
                    <a:pt x="890" y="2183"/>
                  </a:cubicBezTo>
                  <a:cubicBezTo>
                    <a:pt x="850" y="2219"/>
                    <a:pt x="822" y="2259"/>
                    <a:pt x="818" y="2313"/>
                  </a:cubicBezTo>
                  <a:cubicBezTo>
                    <a:pt x="822" y="2286"/>
                    <a:pt x="831" y="2261"/>
                    <a:pt x="847" y="2239"/>
                  </a:cubicBezTo>
                  <a:cubicBezTo>
                    <a:pt x="866" y="2212"/>
                    <a:pt x="893" y="2195"/>
                    <a:pt x="918" y="2174"/>
                  </a:cubicBezTo>
                  <a:cubicBezTo>
                    <a:pt x="919" y="2179"/>
                    <a:pt x="915" y="2187"/>
                    <a:pt x="914" y="2192"/>
                  </a:cubicBezTo>
                  <a:cubicBezTo>
                    <a:pt x="912" y="2201"/>
                    <a:pt x="910" y="2210"/>
                    <a:pt x="908" y="2220"/>
                  </a:cubicBezTo>
                  <a:cubicBezTo>
                    <a:pt x="905" y="2238"/>
                    <a:pt x="903" y="2257"/>
                    <a:pt x="904" y="2275"/>
                  </a:cubicBezTo>
                  <a:cubicBezTo>
                    <a:pt x="904" y="2305"/>
                    <a:pt x="911" y="2332"/>
                    <a:pt x="924" y="2359"/>
                  </a:cubicBezTo>
                  <a:cubicBezTo>
                    <a:pt x="902" y="2305"/>
                    <a:pt x="909" y="2249"/>
                    <a:pt x="925" y="2194"/>
                  </a:cubicBezTo>
                  <a:cubicBezTo>
                    <a:pt x="940" y="2226"/>
                    <a:pt x="960" y="2263"/>
                    <a:pt x="943" y="2297"/>
                  </a:cubicBezTo>
                  <a:cubicBezTo>
                    <a:pt x="957" y="2273"/>
                    <a:pt x="951" y="2247"/>
                    <a:pt x="943" y="2222"/>
                  </a:cubicBezTo>
                  <a:cubicBezTo>
                    <a:pt x="940" y="2210"/>
                    <a:pt x="931" y="2197"/>
                    <a:pt x="929" y="2184"/>
                  </a:cubicBezTo>
                  <a:cubicBezTo>
                    <a:pt x="928" y="2179"/>
                    <a:pt x="932" y="2173"/>
                    <a:pt x="934" y="2167"/>
                  </a:cubicBezTo>
                  <a:cubicBezTo>
                    <a:pt x="937" y="2158"/>
                    <a:pt x="940" y="2148"/>
                    <a:pt x="943" y="2139"/>
                  </a:cubicBezTo>
                  <a:cubicBezTo>
                    <a:pt x="948" y="2165"/>
                    <a:pt x="963" y="2188"/>
                    <a:pt x="970" y="2213"/>
                  </a:cubicBezTo>
                  <a:cubicBezTo>
                    <a:pt x="977" y="2237"/>
                    <a:pt x="976" y="2257"/>
                    <a:pt x="967" y="2280"/>
                  </a:cubicBezTo>
                  <a:cubicBezTo>
                    <a:pt x="986" y="2242"/>
                    <a:pt x="974" y="2206"/>
                    <a:pt x="961" y="2168"/>
                  </a:cubicBezTo>
                  <a:cubicBezTo>
                    <a:pt x="956" y="2152"/>
                    <a:pt x="946" y="2129"/>
                    <a:pt x="952" y="2113"/>
                  </a:cubicBezTo>
                  <a:cubicBezTo>
                    <a:pt x="959" y="2089"/>
                    <a:pt x="966" y="2064"/>
                    <a:pt x="970" y="2039"/>
                  </a:cubicBezTo>
                  <a:cubicBezTo>
                    <a:pt x="978" y="2049"/>
                    <a:pt x="981" y="2065"/>
                    <a:pt x="984" y="2077"/>
                  </a:cubicBezTo>
                  <a:cubicBezTo>
                    <a:pt x="988" y="2093"/>
                    <a:pt x="992" y="2109"/>
                    <a:pt x="995" y="2125"/>
                  </a:cubicBezTo>
                  <a:cubicBezTo>
                    <a:pt x="1001" y="2153"/>
                    <a:pt x="1002" y="2187"/>
                    <a:pt x="982" y="2210"/>
                  </a:cubicBezTo>
                  <a:cubicBezTo>
                    <a:pt x="1009" y="2183"/>
                    <a:pt x="1005" y="2139"/>
                    <a:pt x="998" y="2105"/>
                  </a:cubicBezTo>
                  <a:cubicBezTo>
                    <a:pt x="1015" y="2123"/>
                    <a:pt x="1021" y="2144"/>
                    <a:pt x="1022" y="2167"/>
                  </a:cubicBezTo>
                  <a:cubicBezTo>
                    <a:pt x="1022" y="2144"/>
                    <a:pt x="1018" y="2123"/>
                    <a:pt x="1004" y="2104"/>
                  </a:cubicBezTo>
                  <a:cubicBezTo>
                    <a:pt x="1001" y="2100"/>
                    <a:pt x="997" y="2097"/>
                    <a:pt x="996" y="2092"/>
                  </a:cubicBezTo>
                  <a:cubicBezTo>
                    <a:pt x="995" y="2085"/>
                    <a:pt x="994" y="2077"/>
                    <a:pt x="992" y="2070"/>
                  </a:cubicBezTo>
                  <a:cubicBezTo>
                    <a:pt x="990" y="2058"/>
                    <a:pt x="987" y="2045"/>
                    <a:pt x="981" y="2035"/>
                  </a:cubicBezTo>
                  <a:cubicBezTo>
                    <a:pt x="979" y="2031"/>
                    <a:pt x="976" y="2027"/>
                    <a:pt x="971" y="2025"/>
                  </a:cubicBezTo>
                  <a:cubicBezTo>
                    <a:pt x="972" y="2018"/>
                    <a:pt x="972" y="2011"/>
                    <a:pt x="972" y="2003"/>
                  </a:cubicBezTo>
                  <a:cubicBezTo>
                    <a:pt x="972" y="1992"/>
                    <a:pt x="972" y="1981"/>
                    <a:pt x="972" y="1969"/>
                  </a:cubicBezTo>
                  <a:cubicBezTo>
                    <a:pt x="972" y="1947"/>
                    <a:pt x="971" y="1925"/>
                    <a:pt x="971" y="1903"/>
                  </a:cubicBezTo>
                  <a:cubicBezTo>
                    <a:pt x="977" y="1909"/>
                    <a:pt x="983" y="1915"/>
                    <a:pt x="989" y="1921"/>
                  </a:cubicBezTo>
                  <a:cubicBezTo>
                    <a:pt x="992" y="1924"/>
                    <a:pt x="995" y="1927"/>
                    <a:pt x="998" y="1930"/>
                  </a:cubicBezTo>
                  <a:cubicBezTo>
                    <a:pt x="1002" y="1935"/>
                    <a:pt x="1000" y="1937"/>
                    <a:pt x="1000" y="1943"/>
                  </a:cubicBezTo>
                  <a:cubicBezTo>
                    <a:pt x="998" y="1958"/>
                    <a:pt x="1000" y="1972"/>
                    <a:pt x="1003" y="1986"/>
                  </a:cubicBezTo>
                  <a:cubicBezTo>
                    <a:pt x="1001" y="1969"/>
                    <a:pt x="1001" y="1953"/>
                    <a:pt x="1004" y="1937"/>
                  </a:cubicBezTo>
                  <a:cubicBezTo>
                    <a:pt x="1030" y="1968"/>
                    <a:pt x="999" y="2003"/>
                    <a:pt x="996" y="2037"/>
                  </a:cubicBezTo>
                  <a:cubicBezTo>
                    <a:pt x="1000" y="2011"/>
                    <a:pt x="1018" y="1990"/>
                    <a:pt x="1020" y="1964"/>
                  </a:cubicBezTo>
                  <a:cubicBezTo>
                    <a:pt x="1037" y="2005"/>
                    <a:pt x="1027" y="2053"/>
                    <a:pt x="1033" y="2096"/>
                  </a:cubicBezTo>
                  <a:cubicBezTo>
                    <a:pt x="1030" y="2055"/>
                    <a:pt x="1040" y="2013"/>
                    <a:pt x="1032" y="1972"/>
                  </a:cubicBezTo>
                  <a:cubicBezTo>
                    <a:pt x="1030" y="1962"/>
                    <a:pt x="1026" y="1952"/>
                    <a:pt x="1021" y="1943"/>
                  </a:cubicBezTo>
                  <a:cubicBezTo>
                    <a:pt x="1019" y="1938"/>
                    <a:pt x="1015" y="1933"/>
                    <a:pt x="1012" y="1929"/>
                  </a:cubicBezTo>
                  <a:cubicBezTo>
                    <a:pt x="1008" y="1923"/>
                    <a:pt x="1007" y="1922"/>
                    <a:pt x="1010" y="1914"/>
                  </a:cubicBezTo>
                  <a:cubicBezTo>
                    <a:pt x="1016" y="1893"/>
                    <a:pt x="1023" y="1873"/>
                    <a:pt x="1027" y="1852"/>
                  </a:cubicBezTo>
                  <a:cubicBezTo>
                    <a:pt x="1038" y="1874"/>
                    <a:pt x="1049" y="1899"/>
                    <a:pt x="1056" y="1923"/>
                  </a:cubicBezTo>
                  <a:cubicBezTo>
                    <a:pt x="1063" y="1949"/>
                    <a:pt x="1062" y="1977"/>
                    <a:pt x="1059" y="2004"/>
                  </a:cubicBezTo>
                  <a:cubicBezTo>
                    <a:pt x="1052" y="2059"/>
                    <a:pt x="1023" y="2109"/>
                    <a:pt x="1025" y="2166"/>
                  </a:cubicBezTo>
                  <a:cubicBezTo>
                    <a:pt x="1035" y="2133"/>
                    <a:pt x="1047" y="2100"/>
                    <a:pt x="1061" y="2067"/>
                  </a:cubicBezTo>
                  <a:cubicBezTo>
                    <a:pt x="1075" y="2114"/>
                    <a:pt x="1099" y="2160"/>
                    <a:pt x="1085" y="2210"/>
                  </a:cubicBezTo>
                  <a:cubicBezTo>
                    <a:pt x="1098" y="2172"/>
                    <a:pt x="1090" y="2133"/>
                    <a:pt x="1079" y="2096"/>
                  </a:cubicBezTo>
                  <a:cubicBezTo>
                    <a:pt x="1076" y="2087"/>
                    <a:pt x="1073" y="2077"/>
                    <a:pt x="1071" y="2068"/>
                  </a:cubicBezTo>
                  <a:cubicBezTo>
                    <a:pt x="1070" y="2064"/>
                    <a:pt x="1069" y="2060"/>
                    <a:pt x="1068" y="2056"/>
                  </a:cubicBezTo>
                  <a:cubicBezTo>
                    <a:pt x="1067" y="2051"/>
                    <a:pt x="1070" y="2047"/>
                    <a:pt x="1073" y="2042"/>
                  </a:cubicBezTo>
                  <a:cubicBezTo>
                    <a:pt x="1082" y="2026"/>
                    <a:pt x="1088" y="2009"/>
                    <a:pt x="1089" y="1990"/>
                  </a:cubicBezTo>
                  <a:cubicBezTo>
                    <a:pt x="1101" y="2042"/>
                    <a:pt x="1116" y="2094"/>
                    <a:pt x="1108" y="2148"/>
                  </a:cubicBezTo>
                  <a:cubicBezTo>
                    <a:pt x="1117" y="2108"/>
                    <a:pt x="1113" y="2068"/>
                    <a:pt x="1106" y="2027"/>
                  </a:cubicBezTo>
                  <a:cubicBezTo>
                    <a:pt x="1102" y="2003"/>
                    <a:pt x="1097" y="1980"/>
                    <a:pt x="1095" y="1956"/>
                  </a:cubicBezTo>
                  <a:cubicBezTo>
                    <a:pt x="1093" y="1934"/>
                    <a:pt x="1094" y="1913"/>
                    <a:pt x="1090" y="1891"/>
                  </a:cubicBezTo>
                  <a:cubicBezTo>
                    <a:pt x="1109" y="1924"/>
                    <a:pt x="1132" y="1955"/>
                    <a:pt x="1133" y="1994"/>
                  </a:cubicBezTo>
                  <a:cubicBezTo>
                    <a:pt x="1134" y="2024"/>
                    <a:pt x="1126" y="2054"/>
                    <a:pt x="1117" y="2083"/>
                  </a:cubicBezTo>
                  <a:cubicBezTo>
                    <a:pt x="1125" y="2062"/>
                    <a:pt x="1132" y="2042"/>
                    <a:pt x="1136" y="2020"/>
                  </a:cubicBezTo>
                  <a:cubicBezTo>
                    <a:pt x="1133" y="2070"/>
                    <a:pt x="1124" y="2118"/>
                    <a:pt x="1129" y="2169"/>
                  </a:cubicBezTo>
                  <a:cubicBezTo>
                    <a:pt x="1128" y="2117"/>
                    <a:pt x="1141" y="2067"/>
                    <a:pt x="1147" y="2016"/>
                  </a:cubicBezTo>
                  <a:cubicBezTo>
                    <a:pt x="1158" y="2064"/>
                    <a:pt x="1168" y="2110"/>
                    <a:pt x="1160" y="2159"/>
                  </a:cubicBezTo>
                  <a:cubicBezTo>
                    <a:pt x="1171" y="2111"/>
                    <a:pt x="1164" y="2064"/>
                    <a:pt x="1157" y="2015"/>
                  </a:cubicBezTo>
                  <a:cubicBezTo>
                    <a:pt x="1150" y="1973"/>
                    <a:pt x="1148" y="1930"/>
                    <a:pt x="1146" y="1888"/>
                  </a:cubicBezTo>
                  <a:cubicBezTo>
                    <a:pt x="1162" y="1915"/>
                    <a:pt x="1174" y="1945"/>
                    <a:pt x="1179" y="1977"/>
                  </a:cubicBezTo>
                  <a:cubicBezTo>
                    <a:pt x="1184" y="2010"/>
                    <a:pt x="1182" y="2043"/>
                    <a:pt x="1185" y="2077"/>
                  </a:cubicBezTo>
                  <a:cubicBezTo>
                    <a:pt x="1190" y="2133"/>
                    <a:pt x="1212" y="2183"/>
                    <a:pt x="1237" y="2233"/>
                  </a:cubicBezTo>
                  <a:cubicBezTo>
                    <a:pt x="1215" y="2181"/>
                    <a:pt x="1197" y="2129"/>
                    <a:pt x="1196" y="2072"/>
                  </a:cubicBezTo>
                  <a:cubicBezTo>
                    <a:pt x="1248" y="2098"/>
                    <a:pt x="1263" y="2161"/>
                    <a:pt x="1258" y="2214"/>
                  </a:cubicBezTo>
                  <a:cubicBezTo>
                    <a:pt x="1265" y="2172"/>
                    <a:pt x="1260" y="2125"/>
                    <a:pt x="1234" y="2090"/>
                  </a:cubicBezTo>
                  <a:cubicBezTo>
                    <a:pt x="1227" y="2082"/>
                    <a:pt x="1220" y="2074"/>
                    <a:pt x="1211" y="2068"/>
                  </a:cubicBezTo>
                  <a:cubicBezTo>
                    <a:pt x="1208" y="2066"/>
                    <a:pt x="1205" y="2064"/>
                    <a:pt x="1202" y="2062"/>
                  </a:cubicBezTo>
                  <a:cubicBezTo>
                    <a:pt x="1195" y="2059"/>
                    <a:pt x="1196" y="2058"/>
                    <a:pt x="1197" y="2050"/>
                  </a:cubicBezTo>
                  <a:cubicBezTo>
                    <a:pt x="1197" y="2024"/>
                    <a:pt x="1199" y="1998"/>
                    <a:pt x="1196" y="1972"/>
                  </a:cubicBezTo>
                  <a:cubicBezTo>
                    <a:pt x="1205" y="1996"/>
                    <a:pt x="1217" y="2019"/>
                    <a:pt x="1231" y="2040"/>
                  </a:cubicBezTo>
                  <a:cubicBezTo>
                    <a:pt x="1207" y="2001"/>
                    <a:pt x="1194" y="1956"/>
                    <a:pt x="1188" y="1910"/>
                  </a:cubicBezTo>
                  <a:cubicBezTo>
                    <a:pt x="1221" y="1929"/>
                    <a:pt x="1244" y="1956"/>
                    <a:pt x="1256" y="1992"/>
                  </a:cubicBezTo>
                  <a:cubicBezTo>
                    <a:pt x="1266" y="2024"/>
                    <a:pt x="1268" y="2057"/>
                    <a:pt x="1269" y="2091"/>
                  </a:cubicBezTo>
                  <a:cubicBezTo>
                    <a:pt x="1271" y="2051"/>
                    <a:pt x="1272" y="2006"/>
                    <a:pt x="1255" y="1969"/>
                  </a:cubicBezTo>
                  <a:cubicBezTo>
                    <a:pt x="1246" y="1948"/>
                    <a:pt x="1235" y="1931"/>
                    <a:pt x="1218" y="1915"/>
                  </a:cubicBezTo>
                  <a:cubicBezTo>
                    <a:pt x="1210" y="1908"/>
                    <a:pt x="1201" y="1902"/>
                    <a:pt x="1193" y="1896"/>
                  </a:cubicBezTo>
                  <a:cubicBezTo>
                    <a:pt x="1184" y="1889"/>
                    <a:pt x="1186" y="1880"/>
                    <a:pt x="1186" y="1870"/>
                  </a:cubicBezTo>
                  <a:cubicBezTo>
                    <a:pt x="1197" y="1880"/>
                    <a:pt x="1209" y="1889"/>
                    <a:pt x="1222" y="1897"/>
                  </a:cubicBezTo>
                  <a:cubicBezTo>
                    <a:pt x="1233" y="1904"/>
                    <a:pt x="1242" y="1914"/>
                    <a:pt x="1252" y="1922"/>
                  </a:cubicBezTo>
                  <a:cubicBezTo>
                    <a:pt x="1258" y="1927"/>
                    <a:pt x="1264" y="1931"/>
                    <a:pt x="1270" y="1935"/>
                  </a:cubicBezTo>
                  <a:cubicBezTo>
                    <a:pt x="1278" y="1939"/>
                    <a:pt x="1279" y="1944"/>
                    <a:pt x="1282" y="1952"/>
                  </a:cubicBezTo>
                  <a:cubicBezTo>
                    <a:pt x="1288" y="1968"/>
                    <a:pt x="1294" y="1983"/>
                    <a:pt x="1300" y="1998"/>
                  </a:cubicBezTo>
                  <a:cubicBezTo>
                    <a:pt x="1303" y="2006"/>
                    <a:pt x="1306" y="2013"/>
                    <a:pt x="1309" y="2021"/>
                  </a:cubicBezTo>
                  <a:cubicBezTo>
                    <a:pt x="1312" y="2029"/>
                    <a:pt x="1312" y="2030"/>
                    <a:pt x="1308" y="2038"/>
                  </a:cubicBezTo>
                  <a:cubicBezTo>
                    <a:pt x="1303" y="2051"/>
                    <a:pt x="1293" y="2062"/>
                    <a:pt x="1285" y="2074"/>
                  </a:cubicBezTo>
                  <a:cubicBezTo>
                    <a:pt x="1271" y="2096"/>
                    <a:pt x="1265" y="2118"/>
                    <a:pt x="1266" y="2144"/>
                  </a:cubicBezTo>
                  <a:cubicBezTo>
                    <a:pt x="1266" y="2127"/>
                    <a:pt x="1269" y="2112"/>
                    <a:pt x="1277" y="2097"/>
                  </a:cubicBezTo>
                  <a:cubicBezTo>
                    <a:pt x="1287" y="2076"/>
                    <a:pt x="1306" y="2061"/>
                    <a:pt x="1316" y="2040"/>
                  </a:cubicBezTo>
                  <a:cubicBezTo>
                    <a:pt x="1341" y="2108"/>
                    <a:pt x="1368" y="2184"/>
                    <a:pt x="1311" y="2243"/>
                  </a:cubicBezTo>
                  <a:cubicBezTo>
                    <a:pt x="1349" y="2209"/>
                    <a:pt x="1358" y="2163"/>
                    <a:pt x="1350" y="2115"/>
                  </a:cubicBezTo>
                  <a:cubicBezTo>
                    <a:pt x="1341" y="2059"/>
                    <a:pt x="1321" y="2004"/>
                    <a:pt x="1304" y="1950"/>
                  </a:cubicBezTo>
                  <a:cubicBezTo>
                    <a:pt x="1316" y="1955"/>
                    <a:pt x="1328" y="1958"/>
                    <a:pt x="1341" y="1961"/>
                  </a:cubicBezTo>
                  <a:cubicBezTo>
                    <a:pt x="1345" y="1962"/>
                    <a:pt x="1352" y="1962"/>
                    <a:pt x="1355" y="1965"/>
                  </a:cubicBezTo>
                  <a:cubicBezTo>
                    <a:pt x="1359" y="1969"/>
                    <a:pt x="1363" y="1974"/>
                    <a:pt x="1366" y="1979"/>
                  </a:cubicBezTo>
                  <a:cubicBezTo>
                    <a:pt x="1380" y="2002"/>
                    <a:pt x="1389" y="2029"/>
                    <a:pt x="1390" y="2056"/>
                  </a:cubicBezTo>
                  <a:cubicBezTo>
                    <a:pt x="1394" y="2103"/>
                    <a:pt x="1383" y="2155"/>
                    <a:pt x="1352" y="2191"/>
                  </a:cubicBezTo>
                  <a:cubicBezTo>
                    <a:pt x="1407" y="2136"/>
                    <a:pt x="1416" y="2034"/>
                    <a:pt x="1377" y="1967"/>
                  </a:cubicBezTo>
                  <a:cubicBezTo>
                    <a:pt x="1388" y="1969"/>
                    <a:pt x="1402" y="1969"/>
                    <a:pt x="1412" y="1974"/>
                  </a:cubicBezTo>
                  <a:cubicBezTo>
                    <a:pt x="1422" y="1979"/>
                    <a:pt x="1433" y="1993"/>
                    <a:pt x="1439" y="2003"/>
                  </a:cubicBezTo>
                  <a:cubicBezTo>
                    <a:pt x="1458" y="2034"/>
                    <a:pt x="1456" y="2068"/>
                    <a:pt x="1446" y="2101"/>
                  </a:cubicBezTo>
                  <a:cubicBezTo>
                    <a:pt x="1462" y="2057"/>
                    <a:pt x="1461" y="2010"/>
                    <a:pt x="1426" y="1974"/>
                  </a:cubicBezTo>
                  <a:cubicBezTo>
                    <a:pt x="1434" y="1975"/>
                    <a:pt x="1441" y="1977"/>
                    <a:pt x="1449" y="1978"/>
                  </a:cubicBezTo>
                  <a:cubicBezTo>
                    <a:pt x="1454" y="1979"/>
                    <a:pt x="1473" y="1980"/>
                    <a:pt x="1473" y="1985"/>
                  </a:cubicBezTo>
                  <a:cubicBezTo>
                    <a:pt x="1473" y="2000"/>
                    <a:pt x="1484" y="2012"/>
                    <a:pt x="1489" y="2025"/>
                  </a:cubicBezTo>
                  <a:cubicBezTo>
                    <a:pt x="1494" y="2035"/>
                    <a:pt x="1498" y="2045"/>
                    <a:pt x="1500" y="2056"/>
                  </a:cubicBezTo>
                  <a:cubicBezTo>
                    <a:pt x="1502" y="2066"/>
                    <a:pt x="1489" y="2082"/>
                    <a:pt x="1484" y="2089"/>
                  </a:cubicBezTo>
                  <a:cubicBezTo>
                    <a:pt x="1466" y="2116"/>
                    <a:pt x="1448" y="2143"/>
                    <a:pt x="1443" y="2176"/>
                  </a:cubicBezTo>
                  <a:cubicBezTo>
                    <a:pt x="1437" y="2207"/>
                    <a:pt x="1444" y="2237"/>
                    <a:pt x="1456" y="2265"/>
                  </a:cubicBezTo>
                  <a:cubicBezTo>
                    <a:pt x="1444" y="2231"/>
                    <a:pt x="1440" y="2197"/>
                    <a:pt x="1453" y="2162"/>
                  </a:cubicBezTo>
                  <a:cubicBezTo>
                    <a:pt x="1466" y="2127"/>
                    <a:pt x="1495" y="2102"/>
                    <a:pt x="1511" y="2069"/>
                  </a:cubicBezTo>
                  <a:cubicBezTo>
                    <a:pt x="1520" y="2096"/>
                    <a:pt x="1521" y="2123"/>
                    <a:pt x="1528" y="2150"/>
                  </a:cubicBezTo>
                  <a:cubicBezTo>
                    <a:pt x="1536" y="2172"/>
                    <a:pt x="1557" y="2185"/>
                    <a:pt x="1568" y="2205"/>
                  </a:cubicBezTo>
                  <a:cubicBezTo>
                    <a:pt x="1560" y="2187"/>
                    <a:pt x="1544" y="2175"/>
                    <a:pt x="1536" y="2158"/>
                  </a:cubicBezTo>
                  <a:cubicBezTo>
                    <a:pt x="1525" y="2142"/>
                    <a:pt x="1528" y="2116"/>
                    <a:pt x="1526" y="2098"/>
                  </a:cubicBezTo>
                  <a:cubicBezTo>
                    <a:pt x="1525" y="2079"/>
                    <a:pt x="1520" y="2061"/>
                    <a:pt x="1513" y="2044"/>
                  </a:cubicBezTo>
                  <a:cubicBezTo>
                    <a:pt x="1509" y="2033"/>
                    <a:pt x="1504" y="2023"/>
                    <a:pt x="1499" y="2012"/>
                  </a:cubicBezTo>
                  <a:cubicBezTo>
                    <a:pt x="1495" y="2004"/>
                    <a:pt x="1488" y="1995"/>
                    <a:pt x="1489" y="1986"/>
                  </a:cubicBezTo>
                  <a:cubicBezTo>
                    <a:pt x="1504" y="1989"/>
                    <a:pt x="1518" y="1993"/>
                    <a:pt x="1532" y="1999"/>
                  </a:cubicBezTo>
                  <a:cubicBezTo>
                    <a:pt x="1532" y="2012"/>
                    <a:pt x="1533" y="2024"/>
                    <a:pt x="1537" y="2036"/>
                  </a:cubicBezTo>
                  <a:cubicBezTo>
                    <a:pt x="1534" y="2024"/>
                    <a:pt x="1533" y="2012"/>
                    <a:pt x="1534" y="2001"/>
                  </a:cubicBezTo>
                  <a:cubicBezTo>
                    <a:pt x="1559" y="2012"/>
                    <a:pt x="1577" y="2032"/>
                    <a:pt x="1577" y="2061"/>
                  </a:cubicBezTo>
                  <a:cubicBezTo>
                    <a:pt x="1578" y="2086"/>
                    <a:pt x="1569" y="2110"/>
                    <a:pt x="1559" y="2132"/>
                  </a:cubicBezTo>
                  <a:cubicBezTo>
                    <a:pt x="1576" y="2100"/>
                    <a:pt x="1593" y="2059"/>
                    <a:pt x="1575" y="2024"/>
                  </a:cubicBezTo>
                  <a:cubicBezTo>
                    <a:pt x="1570" y="2016"/>
                    <a:pt x="1564" y="2009"/>
                    <a:pt x="1556" y="2003"/>
                  </a:cubicBezTo>
                  <a:cubicBezTo>
                    <a:pt x="1553" y="2000"/>
                    <a:pt x="1550" y="1998"/>
                    <a:pt x="1547" y="1996"/>
                  </a:cubicBezTo>
                  <a:cubicBezTo>
                    <a:pt x="1541" y="1992"/>
                    <a:pt x="1536" y="1992"/>
                    <a:pt x="1537" y="1985"/>
                  </a:cubicBezTo>
                  <a:cubicBezTo>
                    <a:pt x="1539" y="1974"/>
                    <a:pt x="1541" y="1963"/>
                    <a:pt x="1541" y="1952"/>
                  </a:cubicBezTo>
                  <a:cubicBezTo>
                    <a:pt x="1541" y="1942"/>
                    <a:pt x="1538" y="1932"/>
                    <a:pt x="1538" y="1923"/>
                  </a:cubicBezTo>
                  <a:cubicBezTo>
                    <a:pt x="1548" y="1935"/>
                    <a:pt x="1557" y="1947"/>
                    <a:pt x="1565" y="1961"/>
                  </a:cubicBezTo>
                  <a:cubicBezTo>
                    <a:pt x="1573" y="1974"/>
                    <a:pt x="1576" y="1986"/>
                    <a:pt x="1579" y="2002"/>
                  </a:cubicBezTo>
                  <a:cubicBezTo>
                    <a:pt x="1584" y="2027"/>
                    <a:pt x="1586" y="2052"/>
                    <a:pt x="1588" y="2077"/>
                  </a:cubicBezTo>
                  <a:cubicBezTo>
                    <a:pt x="1588" y="2046"/>
                    <a:pt x="1587" y="2016"/>
                    <a:pt x="1582" y="1986"/>
                  </a:cubicBezTo>
                  <a:cubicBezTo>
                    <a:pt x="1593" y="1998"/>
                    <a:pt x="1607" y="2007"/>
                    <a:pt x="1624" y="2009"/>
                  </a:cubicBezTo>
                  <a:cubicBezTo>
                    <a:pt x="1613" y="2007"/>
                    <a:pt x="1604" y="2002"/>
                    <a:pt x="1595" y="1995"/>
                  </a:cubicBezTo>
                  <a:cubicBezTo>
                    <a:pt x="1591" y="1991"/>
                    <a:pt x="1587" y="1987"/>
                    <a:pt x="1583" y="1982"/>
                  </a:cubicBezTo>
                  <a:cubicBezTo>
                    <a:pt x="1579" y="1976"/>
                    <a:pt x="1578" y="1967"/>
                    <a:pt x="1576" y="1959"/>
                  </a:cubicBezTo>
                  <a:cubicBezTo>
                    <a:pt x="1570" y="1933"/>
                    <a:pt x="1558" y="1908"/>
                    <a:pt x="1541" y="1887"/>
                  </a:cubicBezTo>
                  <a:cubicBezTo>
                    <a:pt x="1560" y="1889"/>
                    <a:pt x="1579" y="1895"/>
                    <a:pt x="1596" y="1904"/>
                  </a:cubicBezTo>
                  <a:cubicBezTo>
                    <a:pt x="1601" y="1918"/>
                    <a:pt x="1609" y="1930"/>
                    <a:pt x="1620" y="1941"/>
                  </a:cubicBezTo>
                  <a:cubicBezTo>
                    <a:pt x="1611" y="1930"/>
                    <a:pt x="1604" y="1919"/>
                    <a:pt x="1600" y="1906"/>
                  </a:cubicBezTo>
                  <a:cubicBezTo>
                    <a:pt x="1629" y="1922"/>
                    <a:pt x="1654" y="1946"/>
                    <a:pt x="1673" y="1973"/>
                  </a:cubicBezTo>
                  <a:cubicBezTo>
                    <a:pt x="1666" y="1955"/>
                    <a:pt x="1654" y="1938"/>
                    <a:pt x="1642" y="1923"/>
                  </a:cubicBezTo>
                  <a:cubicBezTo>
                    <a:pt x="1630" y="1909"/>
                    <a:pt x="1617" y="1897"/>
                    <a:pt x="1602" y="1887"/>
                  </a:cubicBezTo>
                  <a:cubicBezTo>
                    <a:pt x="1597" y="1884"/>
                    <a:pt x="1593" y="1884"/>
                    <a:pt x="1592" y="1877"/>
                  </a:cubicBezTo>
                  <a:cubicBezTo>
                    <a:pt x="1590" y="1871"/>
                    <a:pt x="1589" y="1865"/>
                    <a:pt x="1588" y="1859"/>
                  </a:cubicBezTo>
                  <a:cubicBezTo>
                    <a:pt x="1586" y="1847"/>
                    <a:pt x="1585" y="1835"/>
                    <a:pt x="1583" y="1823"/>
                  </a:cubicBezTo>
                  <a:cubicBezTo>
                    <a:pt x="1598" y="1823"/>
                    <a:pt x="1614" y="1823"/>
                    <a:pt x="1630" y="1826"/>
                  </a:cubicBezTo>
                  <a:cubicBezTo>
                    <a:pt x="1637" y="1827"/>
                    <a:pt x="1644" y="1829"/>
                    <a:pt x="1651" y="1832"/>
                  </a:cubicBezTo>
                  <a:cubicBezTo>
                    <a:pt x="1660" y="1835"/>
                    <a:pt x="1663" y="1836"/>
                    <a:pt x="1667" y="1845"/>
                  </a:cubicBezTo>
                  <a:cubicBezTo>
                    <a:pt x="1678" y="1868"/>
                    <a:pt x="1681" y="1894"/>
                    <a:pt x="1684" y="1919"/>
                  </a:cubicBezTo>
                  <a:cubicBezTo>
                    <a:pt x="1683" y="1893"/>
                    <a:pt x="1681" y="1865"/>
                    <a:pt x="1671" y="1840"/>
                  </a:cubicBezTo>
                  <a:cubicBezTo>
                    <a:pt x="1674" y="1842"/>
                    <a:pt x="1674" y="1844"/>
                    <a:pt x="1679" y="1846"/>
                  </a:cubicBezTo>
                  <a:cubicBezTo>
                    <a:pt x="1687" y="1850"/>
                    <a:pt x="1694" y="1855"/>
                    <a:pt x="1700" y="1861"/>
                  </a:cubicBezTo>
                  <a:cubicBezTo>
                    <a:pt x="1714" y="1874"/>
                    <a:pt x="1726" y="1889"/>
                    <a:pt x="1736" y="1906"/>
                  </a:cubicBezTo>
                  <a:cubicBezTo>
                    <a:pt x="1751" y="1934"/>
                    <a:pt x="1760" y="1964"/>
                    <a:pt x="1764" y="1996"/>
                  </a:cubicBezTo>
                  <a:cubicBezTo>
                    <a:pt x="1761" y="1949"/>
                    <a:pt x="1748" y="1903"/>
                    <a:pt x="1718" y="1866"/>
                  </a:cubicBezTo>
                  <a:cubicBezTo>
                    <a:pt x="1747" y="1878"/>
                    <a:pt x="1776" y="1890"/>
                    <a:pt x="1802" y="1909"/>
                  </a:cubicBezTo>
                  <a:cubicBezTo>
                    <a:pt x="1815" y="1918"/>
                    <a:pt x="1822" y="1928"/>
                    <a:pt x="1827" y="1944"/>
                  </a:cubicBezTo>
                  <a:cubicBezTo>
                    <a:pt x="1831" y="1957"/>
                    <a:pt x="1835" y="1977"/>
                    <a:pt x="1850" y="1982"/>
                  </a:cubicBezTo>
                  <a:cubicBezTo>
                    <a:pt x="1826" y="1972"/>
                    <a:pt x="1835" y="1934"/>
                    <a:pt x="1819" y="1917"/>
                  </a:cubicBezTo>
                  <a:cubicBezTo>
                    <a:pt x="1803" y="1898"/>
                    <a:pt x="1778" y="1883"/>
                    <a:pt x="1756" y="1873"/>
                  </a:cubicBezTo>
                  <a:cubicBezTo>
                    <a:pt x="1778" y="1875"/>
                    <a:pt x="1794" y="1860"/>
                    <a:pt x="1816" y="1871"/>
                  </a:cubicBezTo>
                  <a:cubicBezTo>
                    <a:pt x="1837" y="1882"/>
                    <a:pt x="1857" y="1891"/>
                    <a:pt x="1880" y="1898"/>
                  </a:cubicBezTo>
                  <a:cubicBezTo>
                    <a:pt x="1867" y="1893"/>
                    <a:pt x="1853" y="1888"/>
                    <a:pt x="1841" y="1882"/>
                  </a:cubicBezTo>
                  <a:cubicBezTo>
                    <a:pt x="1826" y="1874"/>
                    <a:pt x="1814" y="1861"/>
                    <a:pt x="1797" y="1860"/>
                  </a:cubicBezTo>
                  <a:cubicBezTo>
                    <a:pt x="1781" y="1859"/>
                    <a:pt x="1768" y="1867"/>
                    <a:pt x="1752" y="1863"/>
                  </a:cubicBezTo>
                  <a:cubicBezTo>
                    <a:pt x="1733" y="1858"/>
                    <a:pt x="1717" y="1849"/>
                    <a:pt x="1700" y="1840"/>
                  </a:cubicBezTo>
                  <a:cubicBezTo>
                    <a:pt x="1687" y="1833"/>
                    <a:pt x="1674" y="1827"/>
                    <a:pt x="1661" y="1820"/>
                  </a:cubicBezTo>
                  <a:cubicBezTo>
                    <a:pt x="1652" y="1806"/>
                    <a:pt x="1640" y="1794"/>
                    <a:pt x="1626" y="1785"/>
                  </a:cubicBezTo>
                  <a:cubicBezTo>
                    <a:pt x="1611" y="1775"/>
                    <a:pt x="1594" y="1771"/>
                    <a:pt x="1579" y="1764"/>
                  </a:cubicBezTo>
                  <a:cubicBezTo>
                    <a:pt x="1565" y="1758"/>
                    <a:pt x="1563" y="1749"/>
                    <a:pt x="1557" y="1735"/>
                  </a:cubicBezTo>
                  <a:cubicBezTo>
                    <a:pt x="1600" y="1740"/>
                    <a:pt x="1642" y="1749"/>
                    <a:pt x="1683" y="1764"/>
                  </a:cubicBezTo>
                  <a:cubicBezTo>
                    <a:pt x="1718" y="1777"/>
                    <a:pt x="1732" y="1821"/>
                    <a:pt x="1751" y="1851"/>
                  </a:cubicBezTo>
                  <a:cubicBezTo>
                    <a:pt x="1737" y="1826"/>
                    <a:pt x="1728" y="1797"/>
                    <a:pt x="1710" y="1774"/>
                  </a:cubicBezTo>
                  <a:cubicBezTo>
                    <a:pt x="1729" y="1782"/>
                    <a:pt x="1748" y="1792"/>
                    <a:pt x="1766" y="1802"/>
                  </a:cubicBezTo>
                  <a:cubicBezTo>
                    <a:pt x="1770" y="1804"/>
                    <a:pt x="1773" y="1805"/>
                    <a:pt x="1774" y="1809"/>
                  </a:cubicBezTo>
                  <a:cubicBezTo>
                    <a:pt x="1774" y="1814"/>
                    <a:pt x="1774" y="1820"/>
                    <a:pt x="1774" y="1825"/>
                  </a:cubicBezTo>
                  <a:cubicBezTo>
                    <a:pt x="1774" y="1830"/>
                    <a:pt x="1774" y="1836"/>
                    <a:pt x="1774" y="1841"/>
                  </a:cubicBezTo>
                  <a:cubicBezTo>
                    <a:pt x="1774" y="1830"/>
                    <a:pt x="1775" y="1819"/>
                    <a:pt x="1776" y="1808"/>
                  </a:cubicBezTo>
                  <a:cubicBezTo>
                    <a:pt x="1781" y="1810"/>
                    <a:pt x="1785" y="1813"/>
                    <a:pt x="1790" y="1817"/>
                  </a:cubicBezTo>
                  <a:cubicBezTo>
                    <a:pt x="1788" y="1815"/>
                    <a:pt x="1787" y="1814"/>
                    <a:pt x="1785" y="1813"/>
                  </a:cubicBezTo>
                  <a:cubicBezTo>
                    <a:pt x="1778" y="1807"/>
                    <a:pt x="1776" y="1807"/>
                    <a:pt x="1776" y="1797"/>
                  </a:cubicBezTo>
                  <a:cubicBezTo>
                    <a:pt x="1777" y="1784"/>
                    <a:pt x="1777" y="1771"/>
                    <a:pt x="1776" y="1758"/>
                  </a:cubicBezTo>
                  <a:cubicBezTo>
                    <a:pt x="1774" y="1733"/>
                    <a:pt x="1768" y="1708"/>
                    <a:pt x="1752" y="1689"/>
                  </a:cubicBezTo>
                  <a:cubicBezTo>
                    <a:pt x="1775" y="1690"/>
                    <a:pt x="1800" y="1697"/>
                    <a:pt x="1815" y="1715"/>
                  </a:cubicBezTo>
                  <a:cubicBezTo>
                    <a:pt x="1832" y="1734"/>
                    <a:pt x="1825" y="1762"/>
                    <a:pt x="1840" y="1782"/>
                  </a:cubicBezTo>
                  <a:cubicBezTo>
                    <a:pt x="1854" y="1804"/>
                    <a:pt x="1881" y="1812"/>
                    <a:pt x="1906" y="1816"/>
                  </a:cubicBezTo>
                  <a:cubicBezTo>
                    <a:pt x="1927" y="1820"/>
                    <a:pt x="1957" y="1813"/>
                    <a:pt x="1971" y="1834"/>
                  </a:cubicBezTo>
                  <a:cubicBezTo>
                    <a:pt x="1963" y="1819"/>
                    <a:pt x="1943" y="1816"/>
                    <a:pt x="1928" y="1814"/>
                  </a:cubicBezTo>
                  <a:cubicBezTo>
                    <a:pt x="1906" y="1812"/>
                    <a:pt x="1884" y="1808"/>
                    <a:pt x="1865" y="1795"/>
                  </a:cubicBezTo>
                  <a:cubicBezTo>
                    <a:pt x="1848" y="1784"/>
                    <a:pt x="1843" y="1768"/>
                    <a:pt x="1840" y="1749"/>
                  </a:cubicBezTo>
                  <a:cubicBezTo>
                    <a:pt x="1837" y="1727"/>
                    <a:pt x="1832" y="1709"/>
                    <a:pt x="1815" y="1693"/>
                  </a:cubicBezTo>
                  <a:cubicBezTo>
                    <a:pt x="1831" y="1696"/>
                    <a:pt x="1847" y="1698"/>
                    <a:pt x="1862" y="1705"/>
                  </a:cubicBezTo>
                  <a:cubicBezTo>
                    <a:pt x="1879" y="1712"/>
                    <a:pt x="1890" y="1719"/>
                    <a:pt x="1899" y="1736"/>
                  </a:cubicBezTo>
                  <a:cubicBezTo>
                    <a:pt x="1916" y="1767"/>
                    <a:pt x="1924" y="1801"/>
                    <a:pt x="1963" y="1809"/>
                  </a:cubicBezTo>
                  <a:cubicBezTo>
                    <a:pt x="1921" y="1797"/>
                    <a:pt x="1919" y="1757"/>
                    <a:pt x="1901" y="1725"/>
                  </a:cubicBezTo>
                  <a:cubicBezTo>
                    <a:pt x="1930" y="1740"/>
                    <a:pt x="1960" y="1752"/>
                    <a:pt x="1993" y="1743"/>
                  </a:cubicBezTo>
                  <a:close/>
                  <a:moveTo>
                    <a:pt x="633" y="1815"/>
                  </a:moveTo>
                  <a:cubicBezTo>
                    <a:pt x="633" y="1815"/>
                    <a:pt x="633" y="1815"/>
                    <a:pt x="633" y="1816"/>
                  </a:cubicBezTo>
                  <a:cubicBezTo>
                    <a:pt x="632" y="1817"/>
                    <a:pt x="632" y="1817"/>
                    <a:pt x="632" y="1817"/>
                  </a:cubicBezTo>
                  <a:cubicBezTo>
                    <a:pt x="616" y="1837"/>
                    <a:pt x="615" y="1860"/>
                    <a:pt x="626" y="1882"/>
                  </a:cubicBezTo>
                  <a:cubicBezTo>
                    <a:pt x="630" y="1889"/>
                    <a:pt x="632" y="1890"/>
                    <a:pt x="628" y="1897"/>
                  </a:cubicBezTo>
                  <a:cubicBezTo>
                    <a:pt x="624" y="1904"/>
                    <a:pt x="619" y="1910"/>
                    <a:pt x="614" y="1916"/>
                  </a:cubicBezTo>
                  <a:cubicBezTo>
                    <a:pt x="602" y="1929"/>
                    <a:pt x="590" y="1941"/>
                    <a:pt x="582" y="1957"/>
                  </a:cubicBezTo>
                  <a:cubicBezTo>
                    <a:pt x="574" y="1943"/>
                    <a:pt x="565" y="1929"/>
                    <a:pt x="559" y="1914"/>
                  </a:cubicBezTo>
                  <a:cubicBezTo>
                    <a:pt x="556" y="1908"/>
                    <a:pt x="554" y="1903"/>
                    <a:pt x="556" y="1896"/>
                  </a:cubicBezTo>
                  <a:cubicBezTo>
                    <a:pt x="558" y="1887"/>
                    <a:pt x="561" y="1877"/>
                    <a:pt x="563" y="1868"/>
                  </a:cubicBezTo>
                  <a:cubicBezTo>
                    <a:pt x="573" y="1833"/>
                    <a:pt x="583" y="1798"/>
                    <a:pt x="599" y="1765"/>
                  </a:cubicBezTo>
                  <a:cubicBezTo>
                    <a:pt x="629" y="1705"/>
                    <a:pt x="684" y="1667"/>
                    <a:pt x="738" y="1632"/>
                  </a:cubicBezTo>
                  <a:cubicBezTo>
                    <a:pt x="710" y="1684"/>
                    <a:pt x="682" y="1741"/>
                    <a:pt x="636" y="1781"/>
                  </a:cubicBezTo>
                  <a:cubicBezTo>
                    <a:pt x="669" y="1756"/>
                    <a:pt x="693" y="1724"/>
                    <a:pt x="715" y="1689"/>
                  </a:cubicBezTo>
                  <a:cubicBezTo>
                    <a:pt x="728" y="1668"/>
                    <a:pt x="742" y="1648"/>
                    <a:pt x="755" y="1628"/>
                  </a:cubicBezTo>
                  <a:cubicBezTo>
                    <a:pt x="760" y="1620"/>
                    <a:pt x="764" y="1615"/>
                    <a:pt x="773" y="1609"/>
                  </a:cubicBezTo>
                  <a:cubicBezTo>
                    <a:pt x="782" y="1602"/>
                    <a:pt x="792" y="1596"/>
                    <a:pt x="802" y="1589"/>
                  </a:cubicBezTo>
                  <a:cubicBezTo>
                    <a:pt x="791" y="1608"/>
                    <a:pt x="785" y="1628"/>
                    <a:pt x="781" y="1649"/>
                  </a:cubicBezTo>
                  <a:cubicBezTo>
                    <a:pt x="774" y="1676"/>
                    <a:pt x="760" y="1700"/>
                    <a:pt x="743" y="1721"/>
                  </a:cubicBezTo>
                  <a:cubicBezTo>
                    <a:pt x="727" y="1740"/>
                    <a:pt x="709" y="1757"/>
                    <a:pt x="691" y="1772"/>
                  </a:cubicBezTo>
                  <a:cubicBezTo>
                    <a:pt x="672" y="1788"/>
                    <a:pt x="650" y="1798"/>
                    <a:pt x="633" y="1815"/>
                  </a:cubicBezTo>
                  <a:close/>
                  <a:moveTo>
                    <a:pt x="692" y="1982"/>
                  </a:moveTo>
                  <a:cubicBezTo>
                    <a:pt x="691" y="1978"/>
                    <a:pt x="691" y="1980"/>
                    <a:pt x="691" y="1981"/>
                  </a:cubicBezTo>
                  <a:cubicBezTo>
                    <a:pt x="685" y="1955"/>
                    <a:pt x="676" y="1929"/>
                    <a:pt x="663" y="1905"/>
                  </a:cubicBezTo>
                  <a:cubicBezTo>
                    <a:pt x="656" y="1892"/>
                    <a:pt x="641" y="1875"/>
                    <a:pt x="641" y="1859"/>
                  </a:cubicBezTo>
                  <a:cubicBezTo>
                    <a:pt x="640" y="1840"/>
                    <a:pt x="654" y="1829"/>
                    <a:pt x="668" y="1820"/>
                  </a:cubicBezTo>
                  <a:cubicBezTo>
                    <a:pt x="692" y="1805"/>
                    <a:pt x="717" y="1796"/>
                    <a:pt x="737" y="1777"/>
                  </a:cubicBezTo>
                  <a:cubicBezTo>
                    <a:pt x="724" y="1809"/>
                    <a:pt x="697" y="1833"/>
                    <a:pt x="693" y="1868"/>
                  </a:cubicBezTo>
                  <a:cubicBezTo>
                    <a:pt x="691" y="1889"/>
                    <a:pt x="692" y="1910"/>
                    <a:pt x="697" y="1929"/>
                  </a:cubicBezTo>
                  <a:cubicBezTo>
                    <a:pt x="699" y="1939"/>
                    <a:pt x="696" y="1948"/>
                    <a:pt x="695" y="1959"/>
                  </a:cubicBezTo>
                  <a:cubicBezTo>
                    <a:pt x="694" y="1967"/>
                    <a:pt x="693" y="1976"/>
                    <a:pt x="692" y="1985"/>
                  </a:cubicBezTo>
                  <a:cubicBezTo>
                    <a:pt x="692" y="1984"/>
                    <a:pt x="692" y="1983"/>
                    <a:pt x="692" y="1982"/>
                  </a:cubicBezTo>
                  <a:close/>
                  <a:moveTo>
                    <a:pt x="755" y="1910"/>
                  </a:moveTo>
                  <a:cubicBezTo>
                    <a:pt x="748" y="1965"/>
                    <a:pt x="713" y="2015"/>
                    <a:pt x="696" y="2067"/>
                  </a:cubicBezTo>
                  <a:cubicBezTo>
                    <a:pt x="699" y="2045"/>
                    <a:pt x="698" y="2024"/>
                    <a:pt x="695" y="2002"/>
                  </a:cubicBezTo>
                  <a:cubicBezTo>
                    <a:pt x="693" y="1981"/>
                    <a:pt x="695" y="1963"/>
                    <a:pt x="701" y="1942"/>
                  </a:cubicBezTo>
                  <a:cubicBezTo>
                    <a:pt x="706" y="1955"/>
                    <a:pt x="712" y="1965"/>
                    <a:pt x="720" y="1975"/>
                  </a:cubicBezTo>
                  <a:cubicBezTo>
                    <a:pt x="716" y="1968"/>
                    <a:pt x="711" y="1961"/>
                    <a:pt x="708" y="1954"/>
                  </a:cubicBezTo>
                  <a:cubicBezTo>
                    <a:pt x="706" y="1948"/>
                    <a:pt x="704" y="1943"/>
                    <a:pt x="702" y="1938"/>
                  </a:cubicBezTo>
                  <a:cubicBezTo>
                    <a:pt x="704" y="1931"/>
                    <a:pt x="707" y="1925"/>
                    <a:pt x="710" y="1918"/>
                  </a:cubicBezTo>
                  <a:cubicBezTo>
                    <a:pt x="721" y="1893"/>
                    <a:pt x="739" y="1877"/>
                    <a:pt x="759" y="1860"/>
                  </a:cubicBezTo>
                  <a:cubicBezTo>
                    <a:pt x="757" y="1877"/>
                    <a:pt x="756" y="1894"/>
                    <a:pt x="755" y="1910"/>
                  </a:cubicBezTo>
                  <a:close/>
                  <a:moveTo>
                    <a:pt x="820" y="1790"/>
                  </a:moveTo>
                  <a:cubicBezTo>
                    <a:pt x="820" y="1790"/>
                    <a:pt x="820" y="1791"/>
                    <a:pt x="820" y="1792"/>
                  </a:cubicBezTo>
                  <a:cubicBezTo>
                    <a:pt x="819" y="1795"/>
                    <a:pt x="819" y="1796"/>
                    <a:pt x="819" y="1796"/>
                  </a:cubicBezTo>
                  <a:cubicBezTo>
                    <a:pt x="807" y="1868"/>
                    <a:pt x="801" y="1945"/>
                    <a:pt x="773" y="2014"/>
                  </a:cubicBezTo>
                  <a:cubicBezTo>
                    <a:pt x="767" y="1924"/>
                    <a:pt x="774" y="1833"/>
                    <a:pt x="828" y="1757"/>
                  </a:cubicBezTo>
                  <a:cubicBezTo>
                    <a:pt x="825" y="1768"/>
                    <a:pt x="822" y="1779"/>
                    <a:pt x="820" y="1790"/>
                  </a:cubicBezTo>
                  <a:close/>
                  <a:moveTo>
                    <a:pt x="862" y="1658"/>
                  </a:moveTo>
                  <a:cubicBezTo>
                    <a:pt x="852" y="1672"/>
                    <a:pt x="858" y="1663"/>
                    <a:pt x="861" y="1659"/>
                  </a:cubicBezTo>
                  <a:cubicBezTo>
                    <a:pt x="829" y="1703"/>
                    <a:pt x="795" y="1745"/>
                    <a:pt x="776" y="1796"/>
                  </a:cubicBezTo>
                  <a:cubicBezTo>
                    <a:pt x="771" y="1809"/>
                    <a:pt x="767" y="1823"/>
                    <a:pt x="764" y="1837"/>
                  </a:cubicBezTo>
                  <a:cubicBezTo>
                    <a:pt x="762" y="1847"/>
                    <a:pt x="749" y="1855"/>
                    <a:pt x="741" y="1863"/>
                  </a:cubicBezTo>
                  <a:cubicBezTo>
                    <a:pt x="721" y="1880"/>
                    <a:pt x="708" y="1904"/>
                    <a:pt x="700" y="1930"/>
                  </a:cubicBezTo>
                  <a:cubicBezTo>
                    <a:pt x="694" y="1899"/>
                    <a:pt x="695" y="1857"/>
                    <a:pt x="717" y="1832"/>
                  </a:cubicBezTo>
                  <a:cubicBezTo>
                    <a:pt x="730" y="1817"/>
                    <a:pt x="741" y="1802"/>
                    <a:pt x="750" y="1784"/>
                  </a:cubicBezTo>
                  <a:cubicBezTo>
                    <a:pt x="754" y="1775"/>
                    <a:pt x="759" y="1766"/>
                    <a:pt x="763" y="1757"/>
                  </a:cubicBezTo>
                  <a:cubicBezTo>
                    <a:pt x="767" y="1746"/>
                    <a:pt x="773" y="1740"/>
                    <a:pt x="780" y="1731"/>
                  </a:cubicBezTo>
                  <a:cubicBezTo>
                    <a:pt x="799" y="1708"/>
                    <a:pt x="811" y="1682"/>
                    <a:pt x="826" y="1658"/>
                  </a:cubicBezTo>
                  <a:cubicBezTo>
                    <a:pt x="831" y="1650"/>
                    <a:pt x="835" y="1639"/>
                    <a:pt x="845" y="1639"/>
                  </a:cubicBezTo>
                  <a:cubicBezTo>
                    <a:pt x="852" y="1639"/>
                    <a:pt x="860" y="1639"/>
                    <a:pt x="867" y="1641"/>
                  </a:cubicBezTo>
                  <a:cubicBezTo>
                    <a:pt x="876" y="1644"/>
                    <a:pt x="866" y="1652"/>
                    <a:pt x="862" y="1658"/>
                  </a:cubicBezTo>
                  <a:close/>
                  <a:moveTo>
                    <a:pt x="1017" y="1857"/>
                  </a:moveTo>
                  <a:cubicBezTo>
                    <a:pt x="1017" y="1858"/>
                    <a:pt x="1017" y="1858"/>
                    <a:pt x="1017" y="1858"/>
                  </a:cubicBezTo>
                  <a:cubicBezTo>
                    <a:pt x="1014" y="1879"/>
                    <a:pt x="1008" y="1898"/>
                    <a:pt x="1004" y="1918"/>
                  </a:cubicBezTo>
                  <a:cubicBezTo>
                    <a:pt x="994" y="1907"/>
                    <a:pt x="984" y="1896"/>
                    <a:pt x="975" y="1884"/>
                  </a:cubicBezTo>
                  <a:cubicBezTo>
                    <a:pt x="970" y="1879"/>
                    <a:pt x="971" y="1869"/>
                    <a:pt x="970" y="1863"/>
                  </a:cubicBezTo>
                  <a:cubicBezTo>
                    <a:pt x="965" y="1832"/>
                    <a:pt x="962" y="1800"/>
                    <a:pt x="958" y="1769"/>
                  </a:cubicBezTo>
                  <a:cubicBezTo>
                    <a:pt x="972" y="1781"/>
                    <a:pt x="986" y="1793"/>
                    <a:pt x="999" y="1807"/>
                  </a:cubicBezTo>
                  <a:cubicBezTo>
                    <a:pt x="1005" y="1814"/>
                    <a:pt x="1010" y="1821"/>
                    <a:pt x="1015" y="1828"/>
                  </a:cubicBezTo>
                  <a:cubicBezTo>
                    <a:pt x="1021" y="1838"/>
                    <a:pt x="1019" y="1847"/>
                    <a:pt x="1017" y="1857"/>
                  </a:cubicBezTo>
                  <a:close/>
                  <a:moveTo>
                    <a:pt x="1107" y="1894"/>
                  </a:moveTo>
                  <a:cubicBezTo>
                    <a:pt x="1109" y="1898"/>
                    <a:pt x="1111" y="1902"/>
                    <a:pt x="1106" y="1893"/>
                  </a:cubicBezTo>
                  <a:cubicBezTo>
                    <a:pt x="1101" y="1882"/>
                    <a:pt x="1103" y="1887"/>
                    <a:pt x="1106" y="1892"/>
                  </a:cubicBezTo>
                  <a:cubicBezTo>
                    <a:pt x="1097" y="1875"/>
                    <a:pt x="1089" y="1858"/>
                    <a:pt x="1081" y="1841"/>
                  </a:cubicBezTo>
                  <a:cubicBezTo>
                    <a:pt x="1073" y="1822"/>
                    <a:pt x="1067" y="1804"/>
                    <a:pt x="1063" y="1784"/>
                  </a:cubicBezTo>
                  <a:cubicBezTo>
                    <a:pt x="1059" y="1767"/>
                    <a:pt x="1054" y="1750"/>
                    <a:pt x="1049" y="1733"/>
                  </a:cubicBezTo>
                  <a:cubicBezTo>
                    <a:pt x="1046" y="1722"/>
                    <a:pt x="1042" y="1709"/>
                    <a:pt x="1035" y="1700"/>
                  </a:cubicBezTo>
                  <a:cubicBezTo>
                    <a:pt x="1038" y="1704"/>
                    <a:pt x="1041" y="1709"/>
                    <a:pt x="1045" y="1713"/>
                  </a:cubicBezTo>
                  <a:cubicBezTo>
                    <a:pt x="1052" y="1723"/>
                    <a:pt x="1056" y="1732"/>
                    <a:pt x="1060" y="1744"/>
                  </a:cubicBezTo>
                  <a:cubicBezTo>
                    <a:pt x="1071" y="1769"/>
                    <a:pt x="1084" y="1792"/>
                    <a:pt x="1099" y="1814"/>
                  </a:cubicBezTo>
                  <a:cubicBezTo>
                    <a:pt x="1106" y="1825"/>
                    <a:pt x="1113" y="1836"/>
                    <a:pt x="1120" y="1846"/>
                  </a:cubicBezTo>
                  <a:cubicBezTo>
                    <a:pt x="1122" y="1857"/>
                    <a:pt x="1124" y="1867"/>
                    <a:pt x="1125" y="1878"/>
                  </a:cubicBezTo>
                  <a:cubicBezTo>
                    <a:pt x="1129" y="1903"/>
                    <a:pt x="1131" y="1928"/>
                    <a:pt x="1134" y="1953"/>
                  </a:cubicBezTo>
                  <a:cubicBezTo>
                    <a:pt x="1127" y="1932"/>
                    <a:pt x="1116" y="1913"/>
                    <a:pt x="1107" y="1894"/>
                  </a:cubicBezTo>
                  <a:close/>
                  <a:moveTo>
                    <a:pt x="1111" y="1698"/>
                  </a:moveTo>
                  <a:cubicBezTo>
                    <a:pt x="1113" y="1684"/>
                    <a:pt x="1119" y="1670"/>
                    <a:pt x="1128" y="1659"/>
                  </a:cubicBezTo>
                  <a:cubicBezTo>
                    <a:pt x="1153" y="1705"/>
                    <a:pt x="1168" y="1752"/>
                    <a:pt x="1171" y="1804"/>
                  </a:cubicBezTo>
                  <a:cubicBezTo>
                    <a:pt x="1140" y="1778"/>
                    <a:pt x="1107" y="1742"/>
                    <a:pt x="1111" y="1698"/>
                  </a:cubicBezTo>
                  <a:close/>
                  <a:moveTo>
                    <a:pt x="1176" y="1896"/>
                  </a:moveTo>
                  <a:cubicBezTo>
                    <a:pt x="1165" y="1870"/>
                    <a:pt x="1152" y="1846"/>
                    <a:pt x="1138" y="1822"/>
                  </a:cubicBezTo>
                  <a:cubicBezTo>
                    <a:pt x="1148" y="1833"/>
                    <a:pt x="1159" y="1844"/>
                    <a:pt x="1170" y="1855"/>
                  </a:cubicBezTo>
                  <a:cubicBezTo>
                    <a:pt x="1176" y="1860"/>
                    <a:pt x="1174" y="1870"/>
                    <a:pt x="1175" y="1878"/>
                  </a:cubicBezTo>
                  <a:cubicBezTo>
                    <a:pt x="1175" y="1883"/>
                    <a:pt x="1177" y="1891"/>
                    <a:pt x="1176" y="1896"/>
                  </a:cubicBezTo>
                  <a:close/>
                  <a:moveTo>
                    <a:pt x="1307" y="1609"/>
                  </a:moveTo>
                  <a:cubicBezTo>
                    <a:pt x="1307" y="1609"/>
                    <a:pt x="1308" y="1609"/>
                    <a:pt x="1308" y="1609"/>
                  </a:cubicBezTo>
                  <a:cubicBezTo>
                    <a:pt x="1347" y="1612"/>
                    <a:pt x="1386" y="1617"/>
                    <a:pt x="1425" y="1625"/>
                  </a:cubicBezTo>
                  <a:cubicBezTo>
                    <a:pt x="1442" y="1628"/>
                    <a:pt x="1456" y="1641"/>
                    <a:pt x="1469" y="1652"/>
                  </a:cubicBezTo>
                  <a:cubicBezTo>
                    <a:pt x="1485" y="1666"/>
                    <a:pt x="1500" y="1681"/>
                    <a:pt x="1514" y="1697"/>
                  </a:cubicBezTo>
                  <a:cubicBezTo>
                    <a:pt x="1467" y="1693"/>
                    <a:pt x="1415" y="1689"/>
                    <a:pt x="1371" y="1669"/>
                  </a:cubicBezTo>
                  <a:cubicBezTo>
                    <a:pt x="1367" y="1668"/>
                    <a:pt x="1363" y="1666"/>
                    <a:pt x="1360" y="1663"/>
                  </a:cubicBezTo>
                  <a:cubicBezTo>
                    <a:pt x="1340" y="1646"/>
                    <a:pt x="1320" y="1627"/>
                    <a:pt x="1301" y="1608"/>
                  </a:cubicBezTo>
                  <a:cubicBezTo>
                    <a:pt x="1303" y="1608"/>
                    <a:pt x="1305" y="1608"/>
                    <a:pt x="1307" y="1609"/>
                  </a:cubicBezTo>
                  <a:close/>
                  <a:moveTo>
                    <a:pt x="1190" y="1819"/>
                  </a:moveTo>
                  <a:cubicBezTo>
                    <a:pt x="1189" y="1818"/>
                    <a:pt x="1188" y="1818"/>
                    <a:pt x="1188" y="1817"/>
                  </a:cubicBezTo>
                  <a:cubicBezTo>
                    <a:pt x="1188" y="1789"/>
                    <a:pt x="1188" y="1761"/>
                    <a:pt x="1182" y="1734"/>
                  </a:cubicBezTo>
                  <a:cubicBezTo>
                    <a:pt x="1195" y="1755"/>
                    <a:pt x="1208" y="1775"/>
                    <a:pt x="1220" y="1796"/>
                  </a:cubicBezTo>
                  <a:cubicBezTo>
                    <a:pt x="1232" y="1816"/>
                    <a:pt x="1239" y="1837"/>
                    <a:pt x="1247" y="1859"/>
                  </a:cubicBezTo>
                  <a:cubicBezTo>
                    <a:pt x="1228" y="1845"/>
                    <a:pt x="1208" y="1833"/>
                    <a:pt x="1190" y="1819"/>
                  </a:cubicBezTo>
                  <a:close/>
                  <a:moveTo>
                    <a:pt x="1278" y="1867"/>
                  </a:moveTo>
                  <a:cubicBezTo>
                    <a:pt x="1271" y="1843"/>
                    <a:pt x="1265" y="1819"/>
                    <a:pt x="1255" y="1795"/>
                  </a:cubicBezTo>
                  <a:cubicBezTo>
                    <a:pt x="1245" y="1772"/>
                    <a:pt x="1233" y="1750"/>
                    <a:pt x="1221" y="1728"/>
                  </a:cubicBezTo>
                  <a:cubicBezTo>
                    <a:pt x="1236" y="1737"/>
                    <a:pt x="1250" y="1747"/>
                    <a:pt x="1265" y="1755"/>
                  </a:cubicBezTo>
                  <a:cubicBezTo>
                    <a:pt x="1274" y="1760"/>
                    <a:pt x="1282" y="1765"/>
                    <a:pt x="1290" y="1769"/>
                  </a:cubicBezTo>
                  <a:cubicBezTo>
                    <a:pt x="1299" y="1774"/>
                    <a:pt x="1307" y="1776"/>
                    <a:pt x="1310" y="1786"/>
                  </a:cubicBezTo>
                  <a:cubicBezTo>
                    <a:pt x="1321" y="1817"/>
                    <a:pt x="1323" y="1851"/>
                    <a:pt x="1345" y="1878"/>
                  </a:cubicBezTo>
                  <a:cubicBezTo>
                    <a:pt x="1332" y="1878"/>
                    <a:pt x="1320" y="1878"/>
                    <a:pt x="1307" y="1877"/>
                  </a:cubicBezTo>
                  <a:cubicBezTo>
                    <a:pt x="1302" y="1876"/>
                    <a:pt x="1296" y="1876"/>
                    <a:pt x="1291" y="1875"/>
                  </a:cubicBezTo>
                  <a:cubicBezTo>
                    <a:pt x="1283" y="1874"/>
                    <a:pt x="1280" y="1875"/>
                    <a:pt x="1278" y="1867"/>
                  </a:cubicBezTo>
                  <a:close/>
                  <a:moveTo>
                    <a:pt x="1426" y="1902"/>
                  </a:moveTo>
                  <a:cubicBezTo>
                    <a:pt x="1429" y="1908"/>
                    <a:pt x="1431" y="1913"/>
                    <a:pt x="1432" y="1919"/>
                  </a:cubicBezTo>
                  <a:cubicBezTo>
                    <a:pt x="1420" y="1915"/>
                    <a:pt x="1407" y="1911"/>
                    <a:pt x="1394" y="1906"/>
                  </a:cubicBezTo>
                  <a:cubicBezTo>
                    <a:pt x="1405" y="1905"/>
                    <a:pt x="1416" y="1904"/>
                    <a:pt x="1426" y="1902"/>
                  </a:cubicBezTo>
                  <a:close/>
                  <a:moveTo>
                    <a:pt x="1354" y="1877"/>
                  </a:moveTo>
                  <a:cubicBezTo>
                    <a:pt x="1345" y="1866"/>
                    <a:pt x="1340" y="1854"/>
                    <a:pt x="1336" y="1840"/>
                  </a:cubicBezTo>
                  <a:cubicBezTo>
                    <a:pt x="1356" y="1858"/>
                    <a:pt x="1383" y="1861"/>
                    <a:pt x="1406" y="1875"/>
                  </a:cubicBezTo>
                  <a:cubicBezTo>
                    <a:pt x="1389" y="1876"/>
                    <a:pt x="1371" y="1877"/>
                    <a:pt x="1354" y="1877"/>
                  </a:cubicBezTo>
                  <a:close/>
                  <a:moveTo>
                    <a:pt x="1414" y="1874"/>
                  </a:moveTo>
                  <a:cubicBezTo>
                    <a:pt x="1394" y="1857"/>
                    <a:pt x="1366" y="1853"/>
                    <a:pt x="1346" y="1835"/>
                  </a:cubicBezTo>
                  <a:cubicBezTo>
                    <a:pt x="1333" y="1823"/>
                    <a:pt x="1329" y="1803"/>
                    <a:pt x="1325" y="1787"/>
                  </a:cubicBezTo>
                  <a:cubicBezTo>
                    <a:pt x="1339" y="1794"/>
                    <a:pt x="1353" y="1800"/>
                    <a:pt x="1368" y="1806"/>
                  </a:cubicBezTo>
                  <a:cubicBezTo>
                    <a:pt x="1375" y="1808"/>
                    <a:pt x="1382" y="1811"/>
                    <a:pt x="1390" y="1813"/>
                  </a:cubicBezTo>
                  <a:cubicBezTo>
                    <a:pt x="1396" y="1818"/>
                    <a:pt x="1402" y="1821"/>
                    <a:pt x="1408" y="1825"/>
                  </a:cubicBezTo>
                  <a:cubicBezTo>
                    <a:pt x="1437" y="1841"/>
                    <a:pt x="1469" y="1852"/>
                    <a:pt x="1497" y="1869"/>
                  </a:cubicBezTo>
                  <a:cubicBezTo>
                    <a:pt x="1470" y="1871"/>
                    <a:pt x="1442" y="1873"/>
                    <a:pt x="1414" y="1874"/>
                  </a:cubicBezTo>
                  <a:close/>
                  <a:moveTo>
                    <a:pt x="1534" y="1974"/>
                  </a:moveTo>
                  <a:cubicBezTo>
                    <a:pt x="1534" y="1979"/>
                    <a:pt x="1533" y="1983"/>
                    <a:pt x="1533" y="1988"/>
                  </a:cubicBezTo>
                  <a:cubicBezTo>
                    <a:pt x="1493" y="1968"/>
                    <a:pt x="1448" y="1960"/>
                    <a:pt x="1405" y="1951"/>
                  </a:cubicBezTo>
                  <a:cubicBezTo>
                    <a:pt x="1384" y="1947"/>
                    <a:pt x="1363" y="1942"/>
                    <a:pt x="1342" y="1936"/>
                  </a:cubicBezTo>
                  <a:cubicBezTo>
                    <a:pt x="1334" y="1934"/>
                    <a:pt x="1325" y="1931"/>
                    <a:pt x="1316" y="1927"/>
                  </a:cubicBezTo>
                  <a:cubicBezTo>
                    <a:pt x="1309" y="1924"/>
                    <a:pt x="1294" y="1920"/>
                    <a:pt x="1291" y="1912"/>
                  </a:cubicBezTo>
                  <a:cubicBezTo>
                    <a:pt x="1323" y="1912"/>
                    <a:pt x="1355" y="1910"/>
                    <a:pt x="1386" y="1907"/>
                  </a:cubicBezTo>
                  <a:cubicBezTo>
                    <a:pt x="1399" y="1912"/>
                    <a:pt x="1413" y="1915"/>
                    <a:pt x="1427" y="1919"/>
                  </a:cubicBezTo>
                  <a:cubicBezTo>
                    <a:pt x="1434" y="1921"/>
                    <a:pt x="1434" y="1923"/>
                    <a:pt x="1436" y="1931"/>
                  </a:cubicBezTo>
                  <a:cubicBezTo>
                    <a:pt x="1437" y="1937"/>
                    <a:pt x="1437" y="1944"/>
                    <a:pt x="1438" y="1950"/>
                  </a:cubicBezTo>
                  <a:cubicBezTo>
                    <a:pt x="1438" y="1940"/>
                    <a:pt x="1437" y="1930"/>
                    <a:pt x="1435" y="1921"/>
                  </a:cubicBezTo>
                  <a:cubicBezTo>
                    <a:pt x="1438" y="1922"/>
                    <a:pt x="1441" y="1922"/>
                    <a:pt x="1444" y="1923"/>
                  </a:cubicBezTo>
                  <a:cubicBezTo>
                    <a:pt x="1441" y="1922"/>
                    <a:pt x="1438" y="1921"/>
                    <a:pt x="1435" y="1920"/>
                  </a:cubicBezTo>
                  <a:cubicBezTo>
                    <a:pt x="1433" y="1914"/>
                    <a:pt x="1432" y="1908"/>
                    <a:pt x="1429" y="1902"/>
                  </a:cubicBezTo>
                  <a:cubicBezTo>
                    <a:pt x="1446" y="1899"/>
                    <a:pt x="1462" y="1896"/>
                    <a:pt x="1477" y="1893"/>
                  </a:cubicBezTo>
                  <a:cubicBezTo>
                    <a:pt x="1484" y="1892"/>
                    <a:pt x="1490" y="1890"/>
                    <a:pt x="1496" y="1889"/>
                  </a:cubicBezTo>
                  <a:cubicBezTo>
                    <a:pt x="1501" y="1892"/>
                    <a:pt x="1507" y="1894"/>
                    <a:pt x="1512" y="1898"/>
                  </a:cubicBezTo>
                  <a:cubicBezTo>
                    <a:pt x="1516" y="1901"/>
                    <a:pt x="1520" y="1905"/>
                    <a:pt x="1524" y="1908"/>
                  </a:cubicBezTo>
                  <a:cubicBezTo>
                    <a:pt x="1528" y="1912"/>
                    <a:pt x="1530" y="1913"/>
                    <a:pt x="1530" y="1918"/>
                  </a:cubicBezTo>
                  <a:cubicBezTo>
                    <a:pt x="1530" y="1921"/>
                    <a:pt x="1530" y="1925"/>
                    <a:pt x="1531" y="1928"/>
                  </a:cubicBezTo>
                  <a:cubicBezTo>
                    <a:pt x="1534" y="1944"/>
                    <a:pt x="1536" y="1958"/>
                    <a:pt x="1534" y="1973"/>
                  </a:cubicBezTo>
                  <a:cubicBezTo>
                    <a:pt x="1535" y="1972"/>
                    <a:pt x="1535" y="1970"/>
                    <a:pt x="1534" y="1974"/>
                  </a:cubicBezTo>
                  <a:close/>
                  <a:moveTo>
                    <a:pt x="1543" y="1910"/>
                  </a:moveTo>
                  <a:cubicBezTo>
                    <a:pt x="1552" y="1922"/>
                    <a:pt x="1558" y="1935"/>
                    <a:pt x="1564" y="1948"/>
                  </a:cubicBezTo>
                  <a:cubicBezTo>
                    <a:pt x="1562" y="1944"/>
                    <a:pt x="1559" y="1936"/>
                    <a:pt x="1565" y="1950"/>
                  </a:cubicBezTo>
                  <a:cubicBezTo>
                    <a:pt x="1551" y="1926"/>
                    <a:pt x="1536" y="1903"/>
                    <a:pt x="1514" y="1886"/>
                  </a:cubicBezTo>
                  <a:cubicBezTo>
                    <a:pt x="1527" y="1885"/>
                    <a:pt x="1536" y="1900"/>
                    <a:pt x="1543" y="1910"/>
                  </a:cubicBezTo>
                  <a:close/>
                  <a:moveTo>
                    <a:pt x="1587" y="1879"/>
                  </a:moveTo>
                  <a:cubicBezTo>
                    <a:pt x="1567" y="1869"/>
                    <a:pt x="1545" y="1867"/>
                    <a:pt x="1523" y="1868"/>
                  </a:cubicBezTo>
                  <a:cubicBezTo>
                    <a:pt x="1505" y="1853"/>
                    <a:pt x="1484" y="1841"/>
                    <a:pt x="1463" y="1830"/>
                  </a:cubicBezTo>
                  <a:cubicBezTo>
                    <a:pt x="1491" y="1833"/>
                    <a:pt x="1519" y="1830"/>
                    <a:pt x="1547" y="1827"/>
                  </a:cubicBezTo>
                  <a:cubicBezTo>
                    <a:pt x="1553" y="1826"/>
                    <a:pt x="1559" y="1825"/>
                    <a:pt x="1565" y="1825"/>
                  </a:cubicBezTo>
                  <a:cubicBezTo>
                    <a:pt x="1568" y="1824"/>
                    <a:pt x="1571" y="1824"/>
                    <a:pt x="1574" y="1824"/>
                  </a:cubicBezTo>
                  <a:cubicBezTo>
                    <a:pt x="1575" y="1828"/>
                    <a:pt x="1576" y="1833"/>
                    <a:pt x="1577" y="1837"/>
                  </a:cubicBezTo>
                  <a:cubicBezTo>
                    <a:pt x="1580" y="1851"/>
                    <a:pt x="1583" y="1865"/>
                    <a:pt x="1587" y="1879"/>
                  </a:cubicBezTo>
                  <a:close/>
                  <a:moveTo>
                    <a:pt x="1593" y="1782"/>
                  </a:moveTo>
                  <a:cubicBezTo>
                    <a:pt x="1590" y="1781"/>
                    <a:pt x="1593" y="1782"/>
                    <a:pt x="1595" y="1783"/>
                  </a:cubicBezTo>
                  <a:cubicBezTo>
                    <a:pt x="1595" y="1783"/>
                    <a:pt x="1594" y="1783"/>
                    <a:pt x="1594" y="1783"/>
                  </a:cubicBezTo>
                  <a:cubicBezTo>
                    <a:pt x="1598" y="1784"/>
                    <a:pt x="1597" y="1784"/>
                    <a:pt x="1595" y="1783"/>
                  </a:cubicBezTo>
                  <a:cubicBezTo>
                    <a:pt x="1615" y="1789"/>
                    <a:pt x="1633" y="1799"/>
                    <a:pt x="1648" y="1815"/>
                  </a:cubicBezTo>
                  <a:cubicBezTo>
                    <a:pt x="1633" y="1810"/>
                    <a:pt x="1619" y="1807"/>
                    <a:pt x="1604" y="1805"/>
                  </a:cubicBezTo>
                  <a:cubicBezTo>
                    <a:pt x="1596" y="1805"/>
                    <a:pt x="1587" y="1804"/>
                    <a:pt x="1579" y="1804"/>
                  </a:cubicBezTo>
                  <a:cubicBezTo>
                    <a:pt x="1577" y="1795"/>
                    <a:pt x="1574" y="1785"/>
                    <a:pt x="1572" y="1775"/>
                  </a:cubicBezTo>
                  <a:cubicBezTo>
                    <a:pt x="1578" y="1778"/>
                    <a:pt x="1586" y="1780"/>
                    <a:pt x="1593" y="1782"/>
                  </a:cubicBezTo>
                  <a:close/>
                  <a:moveTo>
                    <a:pt x="1569" y="1804"/>
                  </a:moveTo>
                  <a:cubicBezTo>
                    <a:pt x="1534" y="1805"/>
                    <a:pt x="1500" y="1808"/>
                    <a:pt x="1465" y="1803"/>
                  </a:cubicBezTo>
                  <a:cubicBezTo>
                    <a:pt x="1435" y="1798"/>
                    <a:pt x="1405" y="1786"/>
                    <a:pt x="1377" y="1773"/>
                  </a:cubicBezTo>
                  <a:cubicBezTo>
                    <a:pt x="1307" y="1741"/>
                    <a:pt x="1243" y="1693"/>
                    <a:pt x="1186" y="1642"/>
                  </a:cubicBezTo>
                  <a:cubicBezTo>
                    <a:pt x="1217" y="1648"/>
                    <a:pt x="1243" y="1666"/>
                    <a:pt x="1271" y="1679"/>
                  </a:cubicBezTo>
                  <a:cubicBezTo>
                    <a:pt x="1287" y="1686"/>
                    <a:pt x="1303" y="1692"/>
                    <a:pt x="1319" y="1697"/>
                  </a:cubicBezTo>
                  <a:cubicBezTo>
                    <a:pt x="1328" y="1700"/>
                    <a:pt x="1336" y="1703"/>
                    <a:pt x="1345" y="1705"/>
                  </a:cubicBezTo>
                  <a:cubicBezTo>
                    <a:pt x="1354" y="1707"/>
                    <a:pt x="1363" y="1708"/>
                    <a:pt x="1371" y="1712"/>
                  </a:cubicBezTo>
                  <a:cubicBezTo>
                    <a:pt x="1396" y="1728"/>
                    <a:pt x="1417" y="1748"/>
                    <a:pt x="1441" y="1765"/>
                  </a:cubicBezTo>
                  <a:cubicBezTo>
                    <a:pt x="1466" y="1783"/>
                    <a:pt x="1491" y="1784"/>
                    <a:pt x="1521" y="1782"/>
                  </a:cubicBezTo>
                  <a:cubicBezTo>
                    <a:pt x="1494" y="1782"/>
                    <a:pt x="1470" y="1781"/>
                    <a:pt x="1448" y="1764"/>
                  </a:cubicBezTo>
                  <a:cubicBezTo>
                    <a:pt x="1429" y="1749"/>
                    <a:pt x="1413" y="1731"/>
                    <a:pt x="1394" y="1716"/>
                  </a:cubicBezTo>
                  <a:cubicBezTo>
                    <a:pt x="1431" y="1722"/>
                    <a:pt x="1468" y="1726"/>
                    <a:pt x="1505" y="1730"/>
                  </a:cubicBezTo>
                  <a:cubicBezTo>
                    <a:pt x="1514" y="1731"/>
                    <a:pt x="1524" y="1732"/>
                    <a:pt x="1534" y="1733"/>
                  </a:cubicBezTo>
                  <a:cubicBezTo>
                    <a:pt x="1542" y="1734"/>
                    <a:pt x="1545" y="1744"/>
                    <a:pt x="1549" y="1752"/>
                  </a:cubicBezTo>
                  <a:cubicBezTo>
                    <a:pt x="1557" y="1768"/>
                    <a:pt x="1564" y="1786"/>
                    <a:pt x="1569" y="1804"/>
                  </a:cubicBezTo>
                  <a:close/>
                  <a:moveTo>
                    <a:pt x="1766" y="1737"/>
                  </a:moveTo>
                  <a:cubicBezTo>
                    <a:pt x="1772" y="1759"/>
                    <a:pt x="1773" y="1781"/>
                    <a:pt x="1773" y="1804"/>
                  </a:cubicBezTo>
                  <a:cubicBezTo>
                    <a:pt x="1735" y="1775"/>
                    <a:pt x="1693" y="1751"/>
                    <a:pt x="1650" y="1732"/>
                  </a:cubicBezTo>
                  <a:cubicBezTo>
                    <a:pt x="1621" y="1719"/>
                    <a:pt x="1590" y="1709"/>
                    <a:pt x="1559" y="1703"/>
                  </a:cubicBezTo>
                  <a:cubicBezTo>
                    <a:pt x="1552" y="1701"/>
                    <a:pt x="1544" y="1700"/>
                    <a:pt x="1537" y="1699"/>
                  </a:cubicBezTo>
                  <a:cubicBezTo>
                    <a:pt x="1532" y="1691"/>
                    <a:pt x="1526" y="1683"/>
                    <a:pt x="1520" y="1675"/>
                  </a:cubicBezTo>
                  <a:cubicBezTo>
                    <a:pt x="1510" y="1662"/>
                    <a:pt x="1499" y="1650"/>
                    <a:pt x="1487" y="1638"/>
                  </a:cubicBezTo>
                  <a:cubicBezTo>
                    <a:pt x="1540" y="1651"/>
                    <a:pt x="1592" y="1664"/>
                    <a:pt x="1646" y="1674"/>
                  </a:cubicBezTo>
                  <a:cubicBezTo>
                    <a:pt x="1670" y="1678"/>
                    <a:pt x="1694" y="1682"/>
                    <a:pt x="1718" y="1686"/>
                  </a:cubicBezTo>
                  <a:cubicBezTo>
                    <a:pt x="1724" y="1687"/>
                    <a:pt x="1733" y="1686"/>
                    <a:pt x="1738" y="1690"/>
                  </a:cubicBezTo>
                  <a:cubicBezTo>
                    <a:pt x="1753" y="1701"/>
                    <a:pt x="1762" y="1720"/>
                    <a:pt x="1766" y="1737"/>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200"/>
            </a:p>
          </p:txBody>
        </p:sp>
      </p:grpSp>
      <p:sp>
        <p:nvSpPr>
          <p:cNvPr id="446" name="TextBox 445"/>
          <p:cNvSpPr txBox="1"/>
          <p:nvPr/>
        </p:nvSpPr>
        <p:spPr>
          <a:xfrm>
            <a:off x="6824567" y="2202584"/>
            <a:ext cx="1718908" cy="1249573"/>
          </a:xfrm>
          <a:prstGeom prst="rect">
            <a:avLst/>
          </a:prstGeom>
          <a:noFill/>
        </p:spPr>
        <p:txBody>
          <a:bodyPr wrap="square" lIns="91440" rIns="91440" rtlCol="0">
            <a:spAutoFit/>
          </a:bodyPr>
          <a:lstStyle/>
          <a:p>
            <a:r>
              <a:rPr lang="zh-CN" altLang="en-US" sz="1400" b="1" dirty="0"/>
              <a:t>输入您的标题</a:t>
            </a:r>
          </a:p>
          <a:p>
            <a:pPr>
              <a:lnSpc>
                <a:spcPct val="90000"/>
              </a:lnSpc>
              <a:spcBef>
                <a:spcPts val="300"/>
              </a:spcBef>
            </a:pPr>
            <a:r>
              <a:rPr lang="zh-CN" altLang="en-US" sz="900" dirty="0" smtClean="0">
                <a:solidFill>
                  <a:schemeClr val="tx1">
                    <a:alpha val="80000"/>
                  </a:schemeClr>
                </a:solidFill>
              </a:rPr>
              <a:t> 输入您的标题</a:t>
            </a:r>
            <a:r>
              <a:rPr lang="en-US" sz="900" dirty="0" smtClean="0">
                <a:solidFill>
                  <a:schemeClr val="tx1">
                    <a:alpha val="80000"/>
                  </a:schemeClr>
                </a:solidFill>
              </a:rPr>
              <a:t> </a:t>
            </a:r>
            <a:r>
              <a:rPr lang="zh-CN" altLang="en-US" sz="900" dirty="0" smtClean="0">
                <a:solidFill>
                  <a:schemeClr val="tx1">
                    <a:alpha val="80000"/>
                  </a:schemeClr>
                </a:solidFill>
              </a:rPr>
              <a:t>点击添加文本内容点击添加文本内容点击添加文本内容点击添加文本内容点击添加文本内容点击添加文本内容点击添加文本内容点击添加文本内容点击添加文本内容</a:t>
            </a:r>
            <a:endParaRPr lang="en-US" sz="900" dirty="0">
              <a:solidFill>
                <a:schemeClr val="tx1">
                  <a:alpha val="80000"/>
                </a:schemeClr>
              </a:solidFill>
            </a:endParaRPr>
          </a:p>
        </p:txBody>
      </p:sp>
      <p:sp>
        <p:nvSpPr>
          <p:cNvPr id="447" name="TextBox 446"/>
          <p:cNvSpPr txBox="1"/>
          <p:nvPr/>
        </p:nvSpPr>
        <p:spPr>
          <a:xfrm>
            <a:off x="5390144" y="1052783"/>
            <a:ext cx="1820965" cy="1124923"/>
          </a:xfrm>
          <a:prstGeom prst="rect">
            <a:avLst/>
          </a:prstGeom>
          <a:noFill/>
        </p:spPr>
        <p:txBody>
          <a:bodyPr wrap="square" lIns="91440" rIns="91440" rtlCol="0">
            <a:spAutoFit/>
          </a:bodyPr>
          <a:lstStyle/>
          <a:p>
            <a:r>
              <a:rPr lang="zh-CN" altLang="en-US" sz="1400" b="1" dirty="0"/>
              <a:t>输入您的标题</a:t>
            </a:r>
          </a:p>
          <a:p>
            <a:pPr>
              <a:lnSpc>
                <a:spcPct val="90000"/>
              </a:lnSpc>
              <a:spcBef>
                <a:spcPts val="300"/>
              </a:spcBef>
            </a:pPr>
            <a:r>
              <a:rPr lang="zh-CN" altLang="en-US" sz="900" dirty="0" smtClean="0">
                <a:solidFill>
                  <a:schemeClr val="tx1">
                    <a:alpha val="80000"/>
                  </a:schemeClr>
                </a:solidFill>
              </a:rPr>
              <a:t> 输入您的标题</a:t>
            </a:r>
            <a:r>
              <a:rPr lang="en-US" sz="900" dirty="0" smtClean="0">
                <a:solidFill>
                  <a:schemeClr val="tx1">
                    <a:alpha val="80000"/>
                  </a:schemeClr>
                </a:solidFill>
              </a:rPr>
              <a:t> </a:t>
            </a:r>
            <a:r>
              <a:rPr lang="zh-CN" altLang="en-US" sz="900" dirty="0" smtClean="0">
                <a:solidFill>
                  <a:schemeClr val="tx1">
                    <a:alpha val="80000"/>
                  </a:schemeClr>
                </a:solidFill>
              </a:rPr>
              <a:t>点击添加文本内容点击添加文本内容点击添加文本内容点击添加文本内容点击添加文本内容点击添加文本内容点击添加文本内容点击添加文本内容点击添加文本内容</a:t>
            </a:r>
            <a:endParaRPr lang="en-US" sz="900" dirty="0">
              <a:solidFill>
                <a:schemeClr val="tx1">
                  <a:alpha val="80000"/>
                </a:schemeClr>
              </a:solidFill>
            </a:endParaRPr>
          </a:p>
        </p:txBody>
      </p:sp>
      <p:sp>
        <p:nvSpPr>
          <p:cNvPr id="448" name="TextBox 447"/>
          <p:cNvSpPr txBox="1"/>
          <p:nvPr/>
        </p:nvSpPr>
        <p:spPr>
          <a:xfrm>
            <a:off x="2309990" y="1052783"/>
            <a:ext cx="1786794" cy="1124923"/>
          </a:xfrm>
          <a:prstGeom prst="rect">
            <a:avLst/>
          </a:prstGeom>
          <a:noFill/>
        </p:spPr>
        <p:txBody>
          <a:bodyPr wrap="square" lIns="91440" rIns="91440" rtlCol="0">
            <a:spAutoFit/>
          </a:bodyPr>
          <a:lstStyle/>
          <a:p>
            <a:r>
              <a:rPr lang="zh-CN" altLang="en-US" sz="1400" b="1" dirty="0"/>
              <a:t>输入您的标题</a:t>
            </a:r>
          </a:p>
          <a:p>
            <a:pPr>
              <a:lnSpc>
                <a:spcPct val="90000"/>
              </a:lnSpc>
              <a:spcBef>
                <a:spcPts val="300"/>
              </a:spcBef>
            </a:pPr>
            <a:r>
              <a:rPr lang="zh-CN" altLang="en-US" sz="900" dirty="0" smtClean="0">
                <a:solidFill>
                  <a:schemeClr val="tx1">
                    <a:alpha val="80000"/>
                  </a:schemeClr>
                </a:solidFill>
              </a:rPr>
              <a:t> 输入您的标题</a:t>
            </a:r>
            <a:r>
              <a:rPr lang="en-US" sz="900" dirty="0" smtClean="0">
                <a:solidFill>
                  <a:schemeClr val="tx1">
                    <a:alpha val="80000"/>
                  </a:schemeClr>
                </a:solidFill>
              </a:rPr>
              <a:t> </a:t>
            </a:r>
            <a:r>
              <a:rPr lang="zh-CN" altLang="en-US" sz="900" dirty="0" smtClean="0">
                <a:solidFill>
                  <a:schemeClr val="tx1">
                    <a:alpha val="80000"/>
                  </a:schemeClr>
                </a:solidFill>
              </a:rPr>
              <a:t>点击添加文本内容点击添加文本内容点击添加文本内容点击添加文本内容点击添加文本内容点击添加文本内容点击添加文本内容点击添加文本内容点击添加文本内容</a:t>
            </a:r>
            <a:r>
              <a:rPr lang="en-US" sz="900" dirty="0" smtClean="0">
                <a:solidFill>
                  <a:schemeClr val="tx1">
                    <a:alpha val="80000"/>
                  </a:schemeClr>
                </a:solidFill>
              </a:rPr>
              <a:t>. </a:t>
            </a:r>
            <a:endParaRPr lang="en-US" sz="900" dirty="0">
              <a:solidFill>
                <a:schemeClr val="tx1">
                  <a:alpha val="80000"/>
                </a:schemeClr>
              </a:solidFill>
            </a:endParaRPr>
          </a:p>
        </p:txBody>
      </p:sp>
      <p:sp>
        <p:nvSpPr>
          <p:cNvPr id="449" name="TextBox 448"/>
          <p:cNvSpPr txBox="1"/>
          <p:nvPr/>
        </p:nvSpPr>
        <p:spPr>
          <a:xfrm>
            <a:off x="818473" y="2198361"/>
            <a:ext cx="1340099" cy="1321900"/>
          </a:xfrm>
          <a:prstGeom prst="rect">
            <a:avLst/>
          </a:prstGeom>
          <a:noFill/>
        </p:spPr>
        <p:txBody>
          <a:bodyPr wrap="square" lIns="91440" rIns="91440" rtlCol="0">
            <a:spAutoFit/>
          </a:bodyPr>
          <a:lstStyle/>
          <a:p>
            <a:pPr>
              <a:lnSpc>
                <a:spcPct val="90000"/>
              </a:lnSpc>
              <a:spcBef>
                <a:spcPts val="300"/>
              </a:spcBef>
            </a:pPr>
            <a:r>
              <a:rPr lang="zh-CN" altLang="en-US" sz="1400" b="1" dirty="0"/>
              <a:t>输入您的标题</a:t>
            </a:r>
          </a:p>
          <a:p>
            <a:pPr>
              <a:lnSpc>
                <a:spcPct val="90000"/>
              </a:lnSpc>
              <a:spcBef>
                <a:spcPts val="300"/>
              </a:spcBef>
            </a:pPr>
            <a:r>
              <a:rPr lang="zh-CN" altLang="en-US" sz="900" dirty="0" smtClean="0">
                <a:solidFill>
                  <a:schemeClr val="tx1">
                    <a:alpha val="80000"/>
                  </a:schemeClr>
                </a:solidFill>
              </a:rPr>
              <a:t>输入您的标题</a:t>
            </a:r>
            <a:r>
              <a:rPr lang="en-US" sz="900" dirty="0" smtClean="0">
                <a:solidFill>
                  <a:schemeClr val="tx1">
                    <a:alpha val="80000"/>
                  </a:schemeClr>
                </a:solidFill>
              </a:rPr>
              <a:t> </a:t>
            </a:r>
            <a:r>
              <a:rPr lang="zh-CN" altLang="en-US" sz="900" dirty="0" smtClean="0">
                <a:solidFill>
                  <a:schemeClr val="tx1">
                    <a:alpha val="80000"/>
                  </a:schemeClr>
                </a:solidFill>
              </a:rPr>
              <a:t>点击添加文本内容点击添加文本内容点击添加文本内容点击添加文本内容点击添加文本内容点击添加文本内容点击添加文本内容点击添加文本内容点击添加文本内容</a:t>
            </a:r>
            <a:endParaRPr lang="en-US" sz="900" dirty="0">
              <a:solidFill>
                <a:schemeClr val="tx1">
                  <a:alpha val="80000"/>
                </a:schemeClr>
              </a:solidFill>
            </a:endParaRPr>
          </a:p>
        </p:txBody>
      </p:sp>
      <p:pic>
        <p:nvPicPr>
          <p:cNvPr id="231" name="图片 2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232" name="矩形 231"/>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233" name="右箭头 232"/>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794510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231"/>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233"/>
                                        </p:tgtEl>
                                        <p:attrNameLst>
                                          <p:attrName>style.visibility</p:attrName>
                                        </p:attrNameLst>
                                      </p:cBhvr>
                                      <p:to>
                                        <p:strVal val="visible"/>
                                      </p:to>
                                    </p:set>
                                    <p:anim calcmode="lin" valueType="num">
                                      <p:cBhvr additive="base">
                                        <p:cTn id="13" dur="500" fill="hold"/>
                                        <p:tgtEl>
                                          <p:spTgt spid="233"/>
                                        </p:tgtEl>
                                        <p:attrNameLst>
                                          <p:attrName>ppt_x</p:attrName>
                                        </p:attrNameLst>
                                      </p:cBhvr>
                                      <p:tavLst>
                                        <p:tav tm="0">
                                          <p:val>
                                            <p:strVal val="0-#ppt_w/2"/>
                                          </p:val>
                                        </p:tav>
                                        <p:tav tm="100000">
                                          <p:val>
                                            <p:strVal val="#ppt_x"/>
                                          </p:val>
                                        </p:tav>
                                      </p:tavLst>
                                    </p:anim>
                                    <p:anim calcmode="lin" valueType="num">
                                      <p:cBhvr additive="base">
                                        <p:cTn id="14" dur="500" fill="hold"/>
                                        <p:tgtEl>
                                          <p:spTgt spid="23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32"/>
                                        </p:tgtEl>
                                        <p:attrNameLst>
                                          <p:attrName>style.visibility</p:attrName>
                                        </p:attrNameLst>
                                      </p:cBhvr>
                                      <p:to>
                                        <p:strVal val="visible"/>
                                      </p:to>
                                    </p:set>
                                    <p:animEffect transition="in" filter="barn(inVertical)">
                                      <p:cBhvr>
                                        <p:cTn id="19" dur="500"/>
                                        <p:tgtEl>
                                          <p:spTgt spid="232"/>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446"/>
                                        </p:tgtEl>
                                        <p:attrNameLst>
                                          <p:attrName>style.visibility</p:attrName>
                                        </p:attrNameLst>
                                      </p:cBhvr>
                                      <p:to>
                                        <p:strVal val="visible"/>
                                      </p:to>
                                    </p:set>
                                    <p:animEffect transition="in" filter="fade">
                                      <p:cBhvr>
                                        <p:cTn id="22" dur="250"/>
                                        <p:tgtEl>
                                          <p:spTgt spid="446"/>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447"/>
                                        </p:tgtEl>
                                        <p:attrNameLst>
                                          <p:attrName>style.visibility</p:attrName>
                                        </p:attrNameLst>
                                      </p:cBhvr>
                                      <p:to>
                                        <p:strVal val="visible"/>
                                      </p:to>
                                    </p:set>
                                    <p:animEffect transition="in" filter="fade">
                                      <p:cBhvr>
                                        <p:cTn id="25" dur="250"/>
                                        <p:tgtEl>
                                          <p:spTgt spid="447"/>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448"/>
                                        </p:tgtEl>
                                        <p:attrNameLst>
                                          <p:attrName>style.visibility</p:attrName>
                                        </p:attrNameLst>
                                      </p:cBhvr>
                                      <p:to>
                                        <p:strVal val="visible"/>
                                      </p:to>
                                    </p:set>
                                    <p:animEffect transition="in" filter="fade">
                                      <p:cBhvr>
                                        <p:cTn id="28" dur="250"/>
                                        <p:tgtEl>
                                          <p:spTgt spid="448"/>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449"/>
                                        </p:tgtEl>
                                        <p:attrNameLst>
                                          <p:attrName>style.visibility</p:attrName>
                                        </p:attrNameLst>
                                      </p:cBhvr>
                                      <p:to>
                                        <p:strVal val="visible"/>
                                      </p:to>
                                    </p:set>
                                    <p:animEffect transition="in" filter="fade">
                                      <p:cBhvr>
                                        <p:cTn id="31" dur="250"/>
                                        <p:tgtEl>
                                          <p:spTgt spid="4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 grpId="0"/>
      <p:bldP spid="447" grpId="0"/>
      <p:bldP spid="448" grpId="0"/>
      <p:bldP spid="449" grpId="0"/>
      <p:bldP spid="232" grpId="0"/>
      <p:bldP spid="233"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3"/>
          <p:cNvGrpSpPr/>
          <p:nvPr/>
        </p:nvGrpSpPr>
        <p:grpSpPr>
          <a:xfrm>
            <a:off x="3056021" y="1964748"/>
            <a:ext cx="736091" cy="1994058"/>
            <a:chOff x="5523779" y="1246789"/>
            <a:chExt cx="812800" cy="2201863"/>
          </a:xfrm>
          <a:effectLst>
            <a:outerShdw dist="38100" dir="5400000" algn="ctr" rotWithShape="0">
              <a:srgbClr val="000000">
                <a:alpha val="10000"/>
              </a:srgbClr>
            </a:outerShdw>
          </a:effectLst>
        </p:grpSpPr>
        <p:sp>
          <p:nvSpPr>
            <p:cNvPr id="5" name="Freeform 5"/>
            <p:cNvSpPr>
              <a:spLocks/>
            </p:cNvSpPr>
            <p:nvPr/>
          </p:nvSpPr>
          <p:spPr bwMode="auto">
            <a:xfrm>
              <a:off x="5907954" y="1519839"/>
              <a:ext cx="428625" cy="1928813"/>
            </a:xfrm>
            <a:custGeom>
              <a:avLst/>
              <a:gdLst/>
              <a:ahLst/>
              <a:cxnLst>
                <a:cxn ang="0">
                  <a:pos x="0" y="152"/>
                </a:cxn>
                <a:cxn ang="0">
                  <a:pos x="270" y="0"/>
                </a:cxn>
                <a:cxn ang="0">
                  <a:pos x="270" y="1061"/>
                </a:cxn>
                <a:cxn ang="0">
                  <a:pos x="0" y="1215"/>
                </a:cxn>
                <a:cxn ang="0">
                  <a:pos x="0" y="1215"/>
                </a:cxn>
                <a:cxn ang="0">
                  <a:pos x="0" y="152"/>
                </a:cxn>
              </a:cxnLst>
              <a:rect l="0" t="0" r="r" b="b"/>
              <a:pathLst>
                <a:path w="270" h="1215">
                  <a:moveTo>
                    <a:pt x="0" y="152"/>
                  </a:moveTo>
                  <a:lnTo>
                    <a:pt x="270" y="0"/>
                  </a:lnTo>
                  <a:lnTo>
                    <a:pt x="270" y="1061"/>
                  </a:lnTo>
                  <a:lnTo>
                    <a:pt x="0" y="1215"/>
                  </a:lnTo>
                  <a:lnTo>
                    <a:pt x="0" y="1215"/>
                  </a:lnTo>
                  <a:lnTo>
                    <a:pt x="0" y="152"/>
                  </a:lnTo>
                  <a:close/>
                </a:path>
              </a:pathLst>
            </a:custGeom>
            <a:solidFill>
              <a:schemeClr val="accent1">
                <a:lumMod val="7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sp>
          <p:nvSpPr>
            <p:cNvPr id="6" name="Freeform 6"/>
            <p:cNvSpPr>
              <a:spLocks/>
            </p:cNvSpPr>
            <p:nvPr/>
          </p:nvSpPr>
          <p:spPr bwMode="auto">
            <a:xfrm>
              <a:off x="5523779" y="1246789"/>
              <a:ext cx="812800" cy="514350"/>
            </a:xfrm>
            <a:custGeom>
              <a:avLst/>
              <a:gdLst/>
              <a:ahLst/>
              <a:cxnLst>
                <a:cxn ang="0">
                  <a:pos x="242" y="324"/>
                </a:cxn>
                <a:cxn ang="0">
                  <a:pos x="0" y="151"/>
                </a:cxn>
                <a:cxn ang="0">
                  <a:pos x="271" y="0"/>
                </a:cxn>
                <a:cxn ang="0">
                  <a:pos x="512" y="172"/>
                </a:cxn>
                <a:cxn ang="0">
                  <a:pos x="242" y="324"/>
                </a:cxn>
              </a:cxnLst>
              <a:rect l="0" t="0" r="r" b="b"/>
              <a:pathLst>
                <a:path w="512" h="324">
                  <a:moveTo>
                    <a:pt x="242" y="324"/>
                  </a:moveTo>
                  <a:lnTo>
                    <a:pt x="0" y="151"/>
                  </a:lnTo>
                  <a:lnTo>
                    <a:pt x="271" y="0"/>
                  </a:lnTo>
                  <a:lnTo>
                    <a:pt x="512" y="172"/>
                  </a:lnTo>
                  <a:lnTo>
                    <a:pt x="242" y="324"/>
                  </a:lnTo>
                  <a:close/>
                </a:path>
              </a:pathLst>
            </a:custGeom>
            <a:solidFill>
              <a:schemeClr val="accent1">
                <a:lumMod val="60000"/>
                <a:lumOff val="40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sp>
          <p:nvSpPr>
            <p:cNvPr id="7" name="Freeform 7"/>
            <p:cNvSpPr>
              <a:spLocks/>
            </p:cNvSpPr>
            <p:nvPr/>
          </p:nvSpPr>
          <p:spPr bwMode="auto">
            <a:xfrm>
              <a:off x="5523779" y="1486502"/>
              <a:ext cx="384175" cy="1962150"/>
            </a:xfrm>
            <a:custGeom>
              <a:avLst/>
              <a:gdLst/>
              <a:ahLst/>
              <a:cxnLst>
                <a:cxn ang="0">
                  <a:pos x="0" y="1062"/>
                </a:cxn>
                <a:cxn ang="0">
                  <a:pos x="0" y="0"/>
                </a:cxn>
                <a:cxn ang="0">
                  <a:pos x="242" y="173"/>
                </a:cxn>
                <a:cxn ang="0">
                  <a:pos x="242" y="1236"/>
                </a:cxn>
                <a:cxn ang="0">
                  <a:pos x="0" y="1062"/>
                </a:cxn>
              </a:cxnLst>
              <a:rect l="0" t="0" r="r" b="b"/>
              <a:pathLst>
                <a:path w="242" h="1236">
                  <a:moveTo>
                    <a:pt x="0" y="1062"/>
                  </a:moveTo>
                  <a:lnTo>
                    <a:pt x="0" y="0"/>
                  </a:lnTo>
                  <a:lnTo>
                    <a:pt x="242" y="173"/>
                  </a:lnTo>
                  <a:lnTo>
                    <a:pt x="242" y="1236"/>
                  </a:lnTo>
                  <a:lnTo>
                    <a:pt x="0" y="1062"/>
                  </a:lnTo>
                  <a:close/>
                </a:path>
              </a:pathLst>
            </a:custGeom>
            <a:solidFill>
              <a:schemeClr val="accent1"/>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grpSp>
      <p:grpSp>
        <p:nvGrpSpPr>
          <p:cNvPr id="8" name="Group 7"/>
          <p:cNvGrpSpPr/>
          <p:nvPr/>
        </p:nvGrpSpPr>
        <p:grpSpPr>
          <a:xfrm>
            <a:off x="3472199" y="2591891"/>
            <a:ext cx="734654" cy="1686395"/>
            <a:chOff x="6244792" y="1782253"/>
            <a:chExt cx="811213" cy="1862138"/>
          </a:xfrm>
          <a:effectLst>
            <a:outerShdw dist="38100" dir="5400000" algn="ctr" rotWithShape="0">
              <a:srgbClr val="000000">
                <a:alpha val="10000"/>
              </a:srgbClr>
            </a:outerShdw>
          </a:effectLst>
        </p:grpSpPr>
        <p:sp>
          <p:nvSpPr>
            <p:cNvPr id="9" name="Freeform 8"/>
            <p:cNvSpPr>
              <a:spLocks/>
            </p:cNvSpPr>
            <p:nvPr/>
          </p:nvSpPr>
          <p:spPr bwMode="auto">
            <a:xfrm>
              <a:off x="6244792" y="1782253"/>
              <a:ext cx="811213" cy="517525"/>
            </a:xfrm>
            <a:custGeom>
              <a:avLst/>
              <a:gdLst/>
              <a:ahLst/>
              <a:cxnLst>
                <a:cxn ang="0">
                  <a:pos x="270" y="0"/>
                </a:cxn>
                <a:cxn ang="0">
                  <a:pos x="511" y="172"/>
                </a:cxn>
                <a:cxn ang="0">
                  <a:pos x="241" y="326"/>
                </a:cxn>
                <a:cxn ang="0">
                  <a:pos x="0" y="151"/>
                </a:cxn>
                <a:cxn ang="0">
                  <a:pos x="270" y="0"/>
                </a:cxn>
              </a:cxnLst>
              <a:rect l="0" t="0" r="r" b="b"/>
              <a:pathLst>
                <a:path w="511" h="326">
                  <a:moveTo>
                    <a:pt x="270" y="0"/>
                  </a:moveTo>
                  <a:lnTo>
                    <a:pt x="511" y="172"/>
                  </a:lnTo>
                  <a:lnTo>
                    <a:pt x="241" y="326"/>
                  </a:lnTo>
                  <a:lnTo>
                    <a:pt x="0" y="151"/>
                  </a:lnTo>
                  <a:lnTo>
                    <a:pt x="270" y="0"/>
                  </a:lnTo>
                  <a:close/>
                </a:path>
              </a:pathLst>
            </a:custGeom>
            <a:solidFill>
              <a:schemeClr val="accent2">
                <a:lumMod val="60000"/>
                <a:lumOff val="40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sp>
          <p:nvSpPr>
            <p:cNvPr id="10" name="Freeform 9"/>
            <p:cNvSpPr>
              <a:spLocks/>
            </p:cNvSpPr>
            <p:nvPr/>
          </p:nvSpPr>
          <p:spPr bwMode="auto">
            <a:xfrm>
              <a:off x="6627379" y="2055303"/>
              <a:ext cx="428625" cy="1589088"/>
            </a:xfrm>
            <a:custGeom>
              <a:avLst/>
              <a:gdLst/>
              <a:ahLst/>
              <a:cxnLst>
                <a:cxn ang="0">
                  <a:pos x="0" y="154"/>
                </a:cxn>
                <a:cxn ang="0">
                  <a:pos x="270" y="0"/>
                </a:cxn>
                <a:cxn ang="0">
                  <a:pos x="270" y="848"/>
                </a:cxn>
                <a:cxn ang="0">
                  <a:pos x="1" y="1001"/>
                </a:cxn>
                <a:cxn ang="0">
                  <a:pos x="0" y="1001"/>
                </a:cxn>
                <a:cxn ang="0">
                  <a:pos x="0" y="154"/>
                </a:cxn>
              </a:cxnLst>
              <a:rect l="0" t="0" r="r" b="b"/>
              <a:pathLst>
                <a:path w="270" h="1001">
                  <a:moveTo>
                    <a:pt x="0" y="154"/>
                  </a:moveTo>
                  <a:lnTo>
                    <a:pt x="270" y="0"/>
                  </a:lnTo>
                  <a:lnTo>
                    <a:pt x="270" y="848"/>
                  </a:lnTo>
                  <a:lnTo>
                    <a:pt x="1" y="1001"/>
                  </a:lnTo>
                  <a:lnTo>
                    <a:pt x="0" y="1001"/>
                  </a:lnTo>
                  <a:lnTo>
                    <a:pt x="0" y="154"/>
                  </a:lnTo>
                  <a:close/>
                </a:path>
              </a:pathLst>
            </a:custGeom>
            <a:solidFill>
              <a:schemeClr val="accent2">
                <a:lumMod val="7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sp>
          <p:nvSpPr>
            <p:cNvPr id="11" name="Freeform 10"/>
            <p:cNvSpPr>
              <a:spLocks/>
            </p:cNvSpPr>
            <p:nvPr/>
          </p:nvSpPr>
          <p:spPr bwMode="auto">
            <a:xfrm>
              <a:off x="6244792" y="2021966"/>
              <a:ext cx="382588" cy="1622425"/>
            </a:xfrm>
            <a:custGeom>
              <a:avLst/>
              <a:gdLst/>
              <a:ahLst/>
              <a:cxnLst>
                <a:cxn ang="0">
                  <a:pos x="0" y="0"/>
                </a:cxn>
                <a:cxn ang="0">
                  <a:pos x="241" y="175"/>
                </a:cxn>
                <a:cxn ang="0">
                  <a:pos x="241" y="1022"/>
                </a:cxn>
                <a:cxn ang="0">
                  <a:pos x="0" y="848"/>
                </a:cxn>
                <a:cxn ang="0">
                  <a:pos x="0" y="0"/>
                </a:cxn>
              </a:cxnLst>
              <a:rect l="0" t="0" r="r" b="b"/>
              <a:pathLst>
                <a:path w="241" h="1022">
                  <a:moveTo>
                    <a:pt x="0" y="0"/>
                  </a:moveTo>
                  <a:lnTo>
                    <a:pt x="241" y="175"/>
                  </a:lnTo>
                  <a:lnTo>
                    <a:pt x="241" y="1022"/>
                  </a:lnTo>
                  <a:lnTo>
                    <a:pt x="0" y="848"/>
                  </a:lnTo>
                  <a:lnTo>
                    <a:pt x="0" y="0"/>
                  </a:lnTo>
                  <a:close/>
                </a:path>
              </a:pathLst>
            </a:custGeom>
            <a:solidFill>
              <a:schemeClr val="accent2"/>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grpSp>
      <p:grpSp>
        <p:nvGrpSpPr>
          <p:cNvPr id="12" name="Group 11"/>
          <p:cNvGrpSpPr/>
          <p:nvPr/>
        </p:nvGrpSpPr>
        <p:grpSpPr>
          <a:xfrm>
            <a:off x="3879149" y="3180249"/>
            <a:ext cx="734654" cy="1401735"/>
            <a:chOff x="6694151" y="2431926"/>
            <a:chExt cx="811213" cy="1547813"/>
          </a:xfrm>
          <a:effectLst>
            <a:outerShdw dist="38100" dir="5400000" algn="ctr" rotWithShape="0">
              <a:srgbClr val="000000">
                <a:alpha val="10000"/>
              </a:srgbClr>
            </a:outerShdw>
          </a:effectLst>
        </p:grpSpPr>
        <p:sp>
          <p:nvSpPr>
            <p:cNvPr id="13" name="Freeform 11"/>
            <p:cNvSpPr>
              <a:spLocks/>
            </p:cNvSpPr>
            <p:nvPr/>
          </p:nvSpPr>
          <p:spPr bwMode="auto">
            <a:xfrm>
              <a:off x="6694151" y="2671639"/>
              <a:ext cx="382588" cy="1308100"/>
            </a:xfrm>
            <a:custGeom>
              <a:avLst/>
              <a:gdLst/>
              <a:ahLst/>
              <a:cxnLst>
                <a:cxn ang="0">
                  <a:pos x="0" y="0"/>
                </a:cxn>
                <a:cxn ang="0">
                  <a:pos x="241" y="175"/>
                </a:cxn>
                <a:cxn ang="0">
                  <a:pos x="241" y="824"/>
                </a:cxn>
                <a:cxn ang="0">
                  <a:pos x="0" y="650"/>
                </a:cxn>
                <a:cxn ang="0">
                  <a:pos x="0" y="0"/>
                </a:cxn>
              </a:cxnLst>
              <a:rect l="0" t="0" r="r" b="b"/>
              <a:pathLst>
                <a:path w="241" h="824">
                  <a:moveTo>
                    <a:pt x="0" y="0"/>
                  </a:moveTo>
                  <a:lnTo>
                    <a:pt x="241" y="175"/>
                  </a:lnTo>
                  <a:lnTo>
                    <a:pt x="241" y="824"/>
                  </a:lnTo>
                  <a:lnTo>
                    <a:pt x="0" y="650"/>
                  </a:lnTo>
                  <a:lnTo>
                    <a:pt x="0" y="0"/>
                  </a:lnTo>
                  <a:close/>
                </a:path>
              </a:pathLst>
            </a:custGeom>
            <a:solidFill>
              <a:schemeClr val="accent3"/>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sp>
          <p:nvSpPr>
            <p:cNvPr id="14" name="Freeform 12"/>
            <p:cNvSpPr>
              <a:spLocks/>
            </p:cNvSpPr>
            <p:nvPr/>
          </p:nvSpPr>
          <p:spPr bwMode="auto">
            <a:xfrm>
              <a:off x="6694151" y="2431926"/>
              <a:ext cx="811213" cy="517525"/>
            </a:xfrm>
            <a:custGeom>
              <a:avLst/>
              <a:gdLst/>
              <a:ahLst/>
              <a:cxnLst>
                <a:cxn ang="0">
                  <a:pos x="241" y="326"/>
                </a:cxn>
                <a:cxn ang="0">
                  <a:pos x="0" y="151"/>
                </a:cxn>
                <a:cxn ang="0">
                  <a:pos x="270" y="0"/>
                </a:cxn>
                <a:cxn ang="0">
                  <a:pos x="511" y="172"/>
                </a:cxn>
                <a:cxn ang="0">
                  <a:pos x="241" y="326"/>
                </a:cxn>
              </a:cxnLst>
              <a:rect l="0" t="0" r="r" b="b"/>
              <a:pathLst>
                <a:path w="511" h="326">
                  <a:moveTo>
                    <a:pt x="241" y="326"/>
                  </a:moveTo>
                  <a:lnTo>
                    <a:pt x="0" y="151"/>
                  </a:lnTo>
                  <a:lnTo>
                    <a:pt x="270" y="0"/>
                  </a:lnTo>
                  <a:lnTo>
                    <a:pt x="511" y="172"/>
                  </a:lnTo>
                  <a:lnTo>
                    <a:pt x="241" y="326"/>
                  </a:lnTo>
                  <a:close/>
                </a:path>
              </a:pathLst>
            </a:custGeom>
            <a:solidFill>
              <a:schemeClr val="accent3">
                <a:lumMod val="60000"/>
                <a:lumOff val="40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sp>
          <p:nvSpPr>
            <p:cNvPr id="15" name="Freeform 13"/>
            <p:cNvSpPr>
              <a:spLocks/>
            </p:cNvSpPr>
            <p:nvPr/>
          </p:nvSpPr>
          <p:spPr bwMode="auto">
            <a:xfrm>
              <a:off x="7076739" y="2704976"/>
              <a:ext cx="428625" cy="1274763"/>
            </a:xfrm>
            <a:custGeom>
              <a:avLst/>
              <a:gdLst/>
              <a:ahLst/>
              <a:cxnLst>
                <a:cxn ang="0">
                  <a:pos x="0" y="154"/>
                </a:cxn>
                <a:cxn ang="0">
                  <a:pos x="270" y="0"/>
                </a:cxn>
                <a:cxn ang="0">
                  <a:pos x="270" y="650"/>
                </a:cxn>
                <a:cxn ang="0">
                  <a:pos x="0" y="803"/>
                </a:cxn>
                <a:cxn ang="0">
                  <a:pos x="0" y="803"/>
                </a:cxn>
                <a:cxn ang="0">
                  <a:pos x="0" y="154"/>
                </a:cxn>
              </a:cxnLst>
              <a:rect l="0" t="0" r="r" b="b"/>
              <a:pathLst>
                <a:path w="270" h="803">
                  <a:moveTo>
                    <a:pt x="0" y="154"/>
                  </a:moveTo>
                  <a:lnTo>
                    <a:pt x="270" y="0"/>
                  </a:lnTo>
                  <a:lnTo>
                    <a:pt x="270" y="650"/>
                  </a:lnTo>
                  <a:lnTo>
                    <a:pt x="0" y="803"/>
                  </a:lnTo>
                  <a:lnTo>
                    <a:pt x="0" y="803"/>
                  </a:lnTo>
                  <a:lnTo>
                    <a:pt x="0" y="154"/>
                  </a:lnTo>
                  <a:close/>
                </a:path>
              </a:pathLst>
            </a:custGeom>
            <a:solidFill>
              <a:schemeClr val="accent3">
                <a:lumMod val="7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grpSp>
      <p:grpSp>
        <p:nvGrpSpPr>
          <p:cNvPr id="16" name="Group 15"/>
          <p:cNvGrpSpPr/>
          <p:nvPr/>
        </p:nvGrpSpPr>
        <p:grpSpPr>
          <a:xfrm>
            <a:off x="4300670" y="3820320"/>
            <a:ext cx="734654" cy="1084009"/>
            <a:chOff x="7159600" y="3138699"/>
            <a:chExt cx="811213" cy="1196976"/>
          </a:xfrm>
          <a:effectLst>
            <a:outerShdw dist="38100" dir="5400000" algn="ctr" rotWithShape="0">
              <a:srgbClr val="000000">
                <a:alpha val="10000"/>
              </a:srgbClr>
            </a:outerShdw>
          </a:effectLst>
        </p:grpSpPr>
        <p:sp>
          <p:nvSpPr>
            <p:cNvPr id="17" name="Freeform 14"/>
            <p:cNvSpPr>
              <a:spLocks/>
            </p:cNvSpPr>
            <p:nvPr/>
          </p:nvSpPr>
          <p:spPr bwMode="auto">
            <a:xfrm>
              <a:off x="7159600" y="3376824"/>
              <a:ext cx="382588" cy="957263"/>
            </a:xfrm>
            <a:custGeom>
              <a:avLst/>
              <a:gdLst/>
              <a:ahLst/>
              <a:cxnLst>
                <a:cxn ang="0">
                  <a:pos x="0" y="0"/>
                </a:cxn>
                <a:cxn ang="0">
                  <a:pos x="241" y="174"/>
                </a:cxn>
                <a:cxn ang="0">
                  <a:pos x="241" y="603"/>
                </a:cxn>
                <a:cxn ang="0">
                  <a:pos x="0" y="430"/>
                </a:cxn>
                <a:cxn ang="0">
                  <a:pos x="0" y="0"/>
                </a:cxn>
              </a:cxnLst>
              <a:rect l="0" t="0" r="r" b="b"/>
              <a:pathLst>
                <a:path w="241" h="603">
                  <a:moveTo>
                    <a:pt x="0" y="0"/>
                  </a:moveTo>
                  <a:lnTo>
                    <a:pt x="241" y="174"/>
                  </a:lnTo>
                  <a:lnTo>
                    <a:pt x="241" y="603"/>
                  </a:lnTo>
                  <a:lnTo>
                    <a:pt x="0" y="430"/>
                  </a:lnTo>
                  <a:lnTo>
                    <a:pt x="0" y="0"/>
                  </a:lnTo>
                  <a:close/>
                </a:path>
              </a:pathLst>
            </a:custGeom>
            <a:solidFill>
              <a:schemeClr val="accent4"/>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sp>
          <p:nvSpPr>
            <p:cNvPr id="18" name="Freeform 15"/>
            <p:cNvSpPr>
              <a:spLocks/>
            </p:cNvSpPr>
            <p:nvPr/>
          </p:nvSpPr>
          <p:spPr bwMode="auto">
            <a:xfrm>
              <a:off x="7159600" y="3138699"/>
              <a:ext cx="811213" cy="514350"/>
            </a:xfrm>
            <a:custGeom>
              <a:avLst/>
              <a:gdLst/>
              <a:ahLst/>
              <a:cxnLst>
                <a:cxn ang="0">
                  <a:pos x="0" y="150"/>
                </a:cxn>
                <a:cxn ang="0">
                  <a:pos x="270" y="0"/>
                </a:cxn>
                <a:cxn ang="0">
                  <a:pos x="511" y="171"/>
                </a:cxn>
                <a:cxn ang="0">
                  <a:pos x="241" y="324"/>
                </a:cxn>
                <a:cxn ang="0">
                  <a:pos x="0" y="150"/>
                </a:cxn>
              </a:cxnLst>
              <a:rect l="0" t="0" r="r" b="b"/>
              <a:pathLst>
                <a:path w="511" h="324">
                  <a:moveTo>
                    <a:pt x="0" y="150"/>
                  </a:moveTo>
                  <a:lnTo>
                    <a:pt x="270" y="0"/>
                  </a:lnTo>
                  <a:lnTo>
                    <a:pt x="511" y="171"/>
                  </a:lnTo>
                  <a:lnTo>
                    <a:pt x="241" y="324"/>
                  </a:lnTo>
                  <a:lnTo>
                    <a:pt x="0" y="150"/>
                  </a:lnTo>
                  <a:close/>
                </a:path>
              </a:pathLst>
            </a:custGeom>
            <a:solidFill>
              <a:schemeClr val="accent4">
                <a:lumMod val="60000"/>
                <a:lumOff val="40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sp>
          <p:nvSpPr>
            <p:cNvPr id="19" name="Freeform 16"/>
            <p:cNvSpPr>
              <a:spLocks/>
            </p:cNvSpPr>
            <p:nvPr/>
          </p:nvSpPr>
          <p:spPr bwMode="auto">
            <a:xfrm>
              <a:off x="7542188" y="3410162"/>
              <a:ext cx="428625" cy="925513"/>
            </a:xfrm>
            <a:custGeom>
              <a:avLst/>
              <a:gdLst/>
              <a:ahLst/>
              <a:cxnLst>
                <a:cxn ang="0">
                  <a:pos x="270" y="429"/>
                </a:cxn>
                <a:cxn ang="0">
                  <a:pos x="1" y="583"/>
                </a:cxn>
                <a:cxn ang="0">
                  <a:pos x="0" y="582"/>
                </a:cxn>
                <a:cxn ang="0">
                  <a:pos x="0" y="153"/>
                </a:cxn>
                <a:cxn ang="0">
                  <a:pos x="270" y="0"/>
                </a:cxn>
                <a:cxn ang="0">
                  <a:pos x="270" y="429"/>
                </a:cxn>
              </a:cxnLst>
              <a:rect l="0" t="0" r="r" b="b"/>
              <a:pathLst>
                <a:path w="270" h="583">
                  <a:moveTo>
                    <a:pt x="270" y="429"/>
                  </a:moveTo>
                  <a:lnTo>
                    <a:pt x="1" y="583"/>
                  </a:lnTo>
                  <a:lnTo>
                    <a:pt x="0" y="582"/>
                  </a:lnTo>
                  <a:lnTo>
                    <a:pt x="0" y="153"/>
                  </a:lnTo>
                  <a:lnTo>
                    <a:pt x="270" y="0"/>
                  </a:lnTo>
                  <a:lnTo>
                    <a:pt x="270" y="429"/>
                  </a:lnTo>
                  <a:close/>
                </a:path>
              </a:pathLst>
            </a:custGeom>
            <a:solidFill>
              <a:schemeClr val="accent4">
                <a:lumMod val="7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grpSp>
      <p:grpSp>
        <p:nvGrpSpPr>
          <p:cNvPr id="20" name="Group 19"/>
          <p:cNvGrpSpPr/>
          <p:nvPr/>
        </p:nvGrpSpPr>
        <p:grpSpPr>
          <a:xfrm>
            <a:off x="4716595" y="4330303"/>
            <a:ext cx="736091" cy="887047"/>
            <a:chOff x="7618869" y="3701829"/>
            <a:chExt cx="812800" cy="979488"/>
          </a:xfrm>
          <a:effectLst>
            <a:outerShdw dist="38100" dir="5400000" algn="ctr" rotWithShape="0">
              <a:srgbClr val="000000">
                <a:alpha val="10000"/>
              </a:srgbClr>
            </a:outerShdw>
          </a:effectLst>
        </p:grpSpPr>
        <p:sp>
          <p:nvSpPr>
            <p:cNvPr id="21" name="Freeform 17"/>
            <p:cNvSpPr>
              <a:spLocks/>
            </p:cNvSpPr>
            <p:nvPr/>
          </p:nvSpPr>
          <p:spPr bwMode="auto">
            <a:xfrm>
              <a:off x="7618869" y="3701829"/>
              <a:ext cx="812800" cy="517525"/>
            </a:xfrm>
            <a:custGeom>
              <a:avLst/>
              <a:gdLst/>
              <a:ahLst/>
              <a:cxnLst>
                <a:cxn ang="0">
                  <a:pos x="512" y="172"/>
                </a:cxn>
                <a:cxn ang="0">
                  <a:pos x="242" y="326"/>
                </a:cxn>
                <a:cxn ang="0">
                  <a:pos x="0" y="151"/>
                </a:cxn>
                <a:cxn ang="0">
                  <a:pos x="270" y="0"/>
                </a:cxn>
                <a:cxn ang="0">
                  <a:pos x="512" y="172"/>
                </a:cxn>
              </a:cxnLst>
              <a:rect l="0" t="0" r="r" b="b"/>
              <a:pathLst>
                <a:path w="512" h="326">
                  <a:moveTo>
                    <a:pt x="512" y="172"/>
                  </a:moveTo>
                  <a:lnTo>
                    <a:pt x="242" y="326"/>
                  </a:lnTo>
                  <a:lnTo>
                    <a:pt x="0" y="151"/>
                  </a:lnTo>
                  <a:lnTo>
                    <a:pt x="270" y="0"/>
                  </a:lnTo>
                  <a:lnTo>
                    <a:pt x="512" y="172"/>
                  </a:lnTo>
                  <a:close/>
                </a:path>
              </a:pathLst>
            </a:custGeom>
            <a:solidFill>
              <a:schemeClr val="accent5">
                <a:lumMod val="60000"/>
                <a:lumOff val="40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sp>
          <p:nvSpPr>
            <p:cNvPr id="22" name="Freeform 18"/>
            <p:cNvSpPr>
              <a:spLocks/>
            </p:cNvSpPr>
            <p:nvPr/>
          </p:nvSpPr>
          <p:spPr bwMode="auto">
            <a:xfrm>
              <a:off x="7618869" y="3941542"/>
              <a:ext cx="384175" cy="739775"/>
            </a:xfrm>
            <a:custGeom>
              <a:avLst/>
              <a:gdLst/>
              <a:ahLst/>
              <a:cxnLst>
                <a:cxn ang="0">
                  <a:pos x="242" y="466"/>
                </a:cxn>
                <a:cxn ang="0">
                  <a:pos x="0" y="292"/>
                </a:cxn>
                <a:cxn ang="0">
                  <a:pos x="0" y="0"/>
                </a:cxn>
                <a:cxn ang="0">
                  <a:pos x="242" y="175"/>
                </a:cxn>
                <a:cxn ang="0">
                  <a:pos x="242" y="466"/>
                </a:cxn>
              </a:cxnLst>
              <a:rect l="0" t="0" r="r" b="b"/>
              <a:pathLst>
                <a:path w="242" h="466">
                  <a:moveTo>
                    <a:pt x="242" y="466"/>
                  </a:moveTo>
                  <a:lnTo>
                    <a:pt x="0" y="292"/>
                  </a:lnTo>
                  <a:lnTo>
                    <a:pt x="0" y="0"/>
                  </a:lnTo>
                  <a:lnTo>
                    <a:pt x="242" y="175"/>
                  </a:lnTo>
                  <a:lnTo>
                    <a:pt x="242" y="466"/>
                  </a:lnTo>
                  <a:close/>
                </a:path>
              </a:pathLst>
            </a:custGeom>
            <a:solidFill>
              <a:schemeClr val="accent5"/>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sp>
          <p:nvSpPr>
            <p:cNvPr id="23" name="Freeform 19"/>
            <p:cNvSpPr>
              <a:spLocks/>
            </p:cNvSpPr>
            <p:nvPr/>
          </p:nvSpPr>
          <p:spPr bwMode="auto">
            <a:xfrm>
              <a:off x="8003044" y="3974879"/>
              <a:ext cx="428625" cy="706438"/>
            </a:xfrm>
            <a:custGeom>
              <a:avLst/>
              <a:gdLst/>
              <a:ahLst/>
              <a:cxnLst>
                <a:cxn ang="0">
                  <a:pos x="0" y="445"/>
                </a:cxn>
                <a:cxn ang="0">
                  <a:pos x="0" y="154"/>
                </a:cxn>
                <a:cxn ang="0">
                  <a:pos x="270" y="0"/>
                </a:cxn>
                <a:cxn ang="0">
                  <a:pos x="270" y="292"/>
                </a:cxn>
                <a:cxn ang="0">
                  <a:pos x="0" y="445"/>
                </a:cxn>
                <a:cxn ang="0">
                  <a:pos x="0" y="445"/>
                </a:cxn>
              </a:cxnLst>
              <a:rect l="0" t="0" r="r" b="b"/>
              <a:pathLst>
                <a:path w="270" h="445">
                  <a:moveTo>
                    <a:pt x="0" y="445"/>
                  </a:moveTo>
                  <a:lnTo>
                    <a:pt x="0" y="154"/>
                  </a:lnTo>
                  <a:lnTo>
                    <a:pt x="270" y="0"/>
                  </a:lnTo>
                  <a:lnTo>
                    <a:pt x="270" y="292"/>
                  </a:lnTo>
                  <a:lnTo>
                    <a:pt x="0" y="445"/>
                  </a:lnTo>
                  <a:lnTo>
                    <a:pt x="0" y="445"/>
                  </a:lnTo>
                  <a:close/>
                </a:path>
              </a:pathLst>
            </a:custGeom>
            <a:solidFill>
              <a:schemeClr val="accent5">
                <a:lumMod val="75000"/>
              </a:schemeClr>
            </a:solidFill>
            <a:ln w="9525">
              <a:noFill/>
              <a:round/>
              <a:headEnd/>
              <a:tailEnd/>
            </a:ln>
          </p:spPr>
          <p:txBody>
            <a:bodyPr vert="horz" wrap="square" lIns="68580" tIns="34290" rIns="68580" bIns="34290" numCol="1" anchor="t" anchorCtr="0" compatLnSpc="1">
              <a:prstTxWarp prst="textNoShape">
                <a:avLst/>
              </a:prstTxWarp>
            </a:bodyPr>
            <a:lstStyle/>
            <a:p>
              <a:endParaRPr lang="en-US" sz="1200"/>
            </a:p>
          </p:txBody>
        </p:sp>
      </p:grpSp>
      <p:sp>
        <p:nvSpPr>
          <p:cNvPr id="25" name="Rectangle 24"/>
          <p:cNvSpPr/>
          <p:nvPr/>
        </p:nvSpPr>
        <p:spPr>
          <a:xfrm>
            <a:off x="4775063" y="2008507"/>
            <a:ext cx="1676400" cy="557973"/>
          </a:xfrm>
          <a:prstGeom prst="rect">
            <a:avLst/>
          </a:prstGeom>
        </p:spPr>
        <p:txBody>
          <a:bodyPr wrap="square" lIns="91440" rIns="91440" bIns="45720">
            <a:spAutoFit/>
          </a:bodyPr>
          <a:lstStyle/>
          <a:p>
            <a:pPr>
              <a:lnSpc>
                <a:spcPct val="89000"/>
              </a:lnSpc>
            </a:pPr>
            <a:r>
              <a:rPr lang="zh-CN" altLang="en-US" dirty="0" smtClean="0"/>
              <a:t> 输入您的标题</a:t>
            </a:r>
            <a:r>
              <a:rPr lang="en-US" dirty="0" smtClean="0"/>
              <a:t> </a:t>
            </a:r>
            <a:r>
              <a:rPr lang="en-US" dirty="0"/>
              <a:t>-5</a:t>
            </a:r>
          </a:p>
          <a:p>
            <a:pPr>
              <a:lnSpc>
                <a:spcPct val="89000"/>
              </a:lnSpc>
            </a:pPr>
            <a:r>
              <a:rPr lang="zh-CN" altLang="en-US" sz="900" dirty="0" smtClean="0"/>
              <a:t>点击添加文本内容点击添加文本内容点击添加文本内容</a:t>
            </a:r>
            <a:endParaRPr lang="en-US" sz="900" dirty="0"/>
          </a:p>
        </p:txBody>
      </p:sp>
      <p:sp>
        <p:nvSpPr>
          <p:cNvPr id="26" name="Rectangle 25"/>
          <p:cNvSpPr/>
          <p:nvPr/>
        </p:nvSpPr>
        <p:spPr>
          <a:xfrm>
            <a:off x="5250507" y="2612093"/>
            <a:ext cx="1676400" cy="777136"/>
          </a:xfrm>
          <a:prstGeom prst="rect">
            <a:avLst/>
          </a:prstGeom>
        </p:spPr>
        <p:txBody>
          <a:bodyPr wrap="square" lIns="91440" rIns="91440" bIns="45720">
            <a:spAutoFit/>
          </a:bodyPr>
          <a:lstStyle/>
          <a:p>
            <a:pPr>
              <a:lnSpc>
                <a:spcPct val="89000"/>
              </a:lnSpc>
            </a:pPr>
            <a:r>
              <a:rPr lang="zh-CN" altLang="en-US" dirty="0" smtClean="0"/>
              <a:t> 输入您的标题</a:t>
            </a:r>
            <a:r>
              <a:rPr lang="en-US" dirty="0" smtClean="0"/>
              <a:t> </a:t>
            </a:r>
            <a:r>
              <a:rPr lang="en-US" dirty="0"/>
              <a:t>04</a:t>
            </a:r>
          </a:p>
          <a:p>
            <a:pPr>
              <a:lnSpc>
                <a:spcPct val="89000"/>
              </a:lnSpc>
            </a:pPr>
            <a:r>
              <a:rPr lang="zh-CN" altLang="en-US" sz="900" dirty="0" smtClean="0"/>
              <a:t>点击添加文本内容点击添加文本内容点击添加文本内容</a:t>
            </a:r>
            <a:endParaRPr lang="en-US" sz="900" dirty="0"/>
          </a:p>
        </p:txBody>
      </p:sp>
      <p:sp>
        <p:nvSpPr>
          <p:cNvPr id="27" name="Rectangle 26"/>
          <p:cNvSpPr/>
          <p:nvPr/>
        </p:nvSpPr>
        <p:spPr>
          <a:xfrm>
            <a:off x="5725951" y="3215679"/>
            <a:ext cx="1676400" cy="777136"/>
          </a:xfrm>
          <a:prstGeom prst="rect">
            <a:avLst/>
          </a:prstGeom>
        </p:spPr>
        <p:txBody>
          <a:bodyPr wrap="square" lIns="91440" rIns="91440" bIns="45720">
            <a:spAutoFit/>
          </a:bodyPr>
          <a:lstStyle/>
          <a:p>
            <a:pPr>
              <a:lnSpc>
                <a:spcPct val="89000"/>
              </a:lnSpc>
            </a:pPr>
            <a:r>
              <a:rPr lang="zh-CN" altLang="en-US" dirty="0" smtClean="0"/>
              <a:t> 输入您的标题</a:t>
            </a:r>
            <a:r>
              <a:rPr lang="en-US" dirty="0" smtClean="0"/>
              <a:t> </a:t>
            </a:r>
            <a:r>
              <a:rPr lang="en-US" dirty="0"/>
              <a:t>03</a:t>
            </a:r>
          </a:p>
          <a:p>
            <a:pPr>
              <a:lnSpc>
                <a:spcPct val="89000"/>
              </a:lnSpc>
            </a:pPr>
            <a:r>
              <a:rPr lang="zh-CN" altLang="en-US" sz="900" dirty="0" smtClean="0"/>
              <a:t>点击添加文本内容点击添加文本内容点击添加文本内容</a:t>
            </a:r>
            <a:endParaRPr lang="en-US" sz="900" dirty="0"/>
          </a:p>
        </p:txBody>
      </p:sp>
      <p:sp>
        <p:nvSpPr>
          <p:cNvPr id="28" name="Rectangle 27"/>
          <p:cNvSpPr/>
          <p:nvPr/>
        </p:nvSpPr>
        <p:spPr>
          <a:xfrm>
            <a:off x="6201395" y="3819265"/>
            <a:ext cx="1676400" cy="777136"/>
          </a:xfrm>
          <a:prstGeom prst="rect">
            <a:avLst/>
          </a:prstGeom>
        </p:spPr>
        <p:txBody>
          <a:bodyPr wrap="square" lIns="91440" rIns="91440" bIns="45720">
            <a:spAutoFit/>
          </a:bodyPr>
          <a:lstStyle/>
          <a:p>
            <a:pPr>
              <a:lnSpc>
                <a:spcPct val="89000"/>
              </a:lnSpc>
            </a:pPr>
            <a:r>
              <a:rPr lang="zh-CN" altLang="en-US" dirty="0" smtClean="0"/>
              <a:t> 输入您的标题</a:t>
            </a:r>
            <a:r>
              <a:rPr lang="en-US" dirty="0" smtClean="0"/>
              <a:t> </a:t>
            </a:r>
            <a:r>
              <a:rPr lang="en-US" dirty="0"/>
              <a:t>02</a:t>
            </a:r>
          </a:p>
          <a:p>
            <a:pPr>
              <a:lnSpc>
                <a:spcPct val="89000"/>
              </a:lnSpc>
            </a:pPr>
            <a:r>
              <a:rPr lang="zh-CN" altLang="en-US" sz="900" dirty="0" smtClean="0"/>
              <a:t>点击添加文本内容点击添加文本内容点击添加文本内容</a:t>
            </a:r>
            <a:endParaRPr lang="en-US" sz="900" dirty="0"/>
          </a:p>
        </p:txBody>
      </p:sp>
      <p:sp>
        <p:nvSpPr>
          <p:cNvPr id="29" name="Rectangle 28"/>
          <p:cNvSpPr/>
          <p:nvPr/>
        </p:nvSpPr>
        <p:spPr>
          <a:xfrm>
            <a:off x="6676840" y="4422849"/>
            <a:ext cx="1676400" cy="777136"/>
          </a:xfrm>
          <a:prstGeom prst="rect">
            <a:avLst/>
          </a:prstGeom>
        </p:spPr>
        <p:txBody>
          <a:bodyPr wrap="square" lIns="91440" rIns="91440" bIns="45720">
            <a:spAutoFit/>
          </a:bodyPr>
          <a:lstStyle/>
          <a:p>
            <a:pPr>
              <a:lnSpc>
                <a:spcPct val="89000"/>
              </a:lnSpc>
            </a:pPr>
            <a:r>
              <a:rPr lang="zh-CN" altLang="en-US" dirty="0" smtClean="0"/>
              <a:t> 输入您的标题</a:t>
            </a:r>
            <a:r>
              <a:rPr lang="en-US" dirty="0" smtClean="0"/>
              <a:t> </a:t>
            </a:r>
            <a:r>
              <a:rPr lang="en-US" dirty="0"/>
              <a:t>01</a:t>
            </a:r>
          </a:p>
          <a:p>
            <a:pPr>
              <a:lnSpc>
                <a:spcPct val="89000"/>
              </a:lnSpc>
            </a:pPr>
            <a:r>
              <a:rPr lang="zh-CN" altLang="en-US" sz="900" dirty="0" smtClean="0"/>
              <a:t>点击添加文本内容点击添加文本内容点击添加文本内容</a:t>
            </a:r>
            <a:endParaRPr lang="en-US" sz="900" dirty="0"/>
          </a:p>
        </p:txBody>
      </p:sp>
      <p:cxnSp>
        <p:nvCxnSpPr>
          <p:cNvPr id="30" name="Straight Connector 29"/>
          <p:cNvCxnSpPr/>
          <p:nvPr/>
        </p:nvCxnSpPr>
        <p:spPr>
          <a:xfrm>
            <a:off x="3802460" y="2315087"/>
            <a:ext cx="844691" cy="0"/>
          </a:xfrm>
          <a:prstGeom prst="line">
            <a:avLst/>
          </a:prstGeom>
          <a:ln w="12700" cmpd="sng">
            <a:solidFill>
              <a:schemeClr val="accent1">
                <a:lumMod val="75000"/>
              </a:schemeClr>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224805" y="2885292"/>
            <a:ext cx="948681" cy="0"/>
          </a:xfrm>
          <a:prstGeom prst="line">
            <a:avLst/>
          </a:prstGeom>
          <a:ln w="12700" cmpd="sng">
            <a:solidFill>
              <a:schemeClr val="accent2">
                <a:lumMod val="75000"/>
              </a:schemeClr>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4610299" y="3488878"/>
            <a:ext cx="1056575" cy="0"/>
          </a:xfrm>
          <a:prstGeom prst="line">
            <a:avLst/>
          </a:prstGeom>
          <a:ln w="12700" cmpd="sng">
            <a:solidFill>
              <a:schemeClr val="accent3">
                <a:lumMod val="75000"/>
              </a:schemeClr>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5035324" y="4081663"/>
            <a:ext cx="1053383" cy="0"/>
          </a:xfrm>
          <a:prstGeom prst="line">
            <a:avLst/>
          </a:prstGeom>
          <a:ln w="12700" cmpd="sng">
            <a:solidFill>
              <a:schemeClr val="accent4">
                <a:lumMod val="75000"/>
              </a:schemeClr>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5452685" y="4691263"/>
            <a:ext cx="1111466" cy="0"/>
          </a:xfrm>
          <a:prstGeom prst="line">
            <a:avLst/>
          </a:prstGeom>
          <a:ln w="12700" cmpd="sng">
            <a:solidFill>
              <a:schemeClr val="accent5">
                <a:lumMod val="75000"/>
              </a:schemeClr>
            </a:solidFill>
            <a:prstDash val="sysDash"/>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40" name="Rectangle 39"/>
          <p:cNvSpPr/>
          <p:nvPr/>
        </p:nvSpPr>
        <p:spPr>
          <a:xfrm>
            <a:off x="614944" y="2103670"/>
            <a:ext cx="2019557" cy="1332673"/>
          </a:xfrm>
          <a:prstGeom prst="rect">
            <a:avLst/>
          </a:prstGeom>
        </p:spPr>
        <p:txBody>
          <a:bodyPr wrap="square" lIns="91440" rIns="91440" bIns="45720">
            <a:spAutoFit/>
          </a:bodyPr>
          <a:lstStyle/>
          <a:p>
            <a:pPr marL="128585" indent="-128585">
              <a:lnSpc>
                <a:spcPct val="120000"/>
              </a:lnSpc>
              <a:spcAft>
                <a:spcPts val="600"/>
              </a:spcAft>
              <a:buClr>
                <a:schemeClr val="accent1"/>
              </a:buClr>
              <a:buFont typeface="Arial" panose="020B0604020202020204" pitchFamily="34" charset="0"/>
              <a:buChar char="•"/>
            </a:pPr>
            <a:r>
              <a:rPr lang="zh-CN" altLang="en-US" sz="900" dirty="0" smtClean="0"/>
              <a:t> 输入您的标题</a:t>
            </a:r>
            <a:r>
              <a:rPr lang="en-US" sz="900" dirty="0" smtClean="0"/>
              <a:t> </a:t>
            </a:r>
            <a:r>
              <a:rPr lang="zh-CN" altLang="en-US" sz="900" dirty="0" smtClean="0"/>
              <a:t>点击添加文本内容点击添加文本内容点击添加文本内容点击添加文本内容点击添加文本内容点击添加文本内容点击添加文本内容点击添加文本内容点击添加文本内容</a:t>
            </a:r>
            <a:endParaRPr lang="en-US" sz="900" dirty="0"/>
          </a:p>
          <a:p>
            <a:pPr>
              <a:lnSpc>
                <a:spcPct val="120000"/>
              </a:lnSpc>
              <a:spcAft>
                <a:spcPts val="600"/>
              </a:spcAft>
              <a:buClr>
                <a:schemeClr val="accent1"/>
              </a:buClr>
            </a:pPr>
            <a:endParaRPr lang="en-US" sz="900" dirty="0"/>
          </a:p>
        </p:txBody>
      </p:sp>
      <p:grpSp>
        <p:nvGrpSpPr>
          <p:cNvPr id="67" name="Group 66"/>
          <p:cNvGrpSpPr/>
          <p:nvPr/>
        </p:nvGrpSpPr>
        <p:grpSpPr>
          <a:xfrm>
            <a:off x="3591254" y="2381486"/>
            <a:ext cx="468411" cy="468411"/>
            <a:chOff x="4788339" y="2206782"/>
            <a:chExt cx="624548" cy="624548"/>
          </a:xfrm>
        </p:grpSpPr>
        <p:sp>
          <p:nvSpPr>
            <p:cNvPr id="42" name="Oval 41"/>
            <p:cNvSpPr/>
            <p:nvPr/>
          </p:nvSpPr>
          <p:spPr>
            <a:xfrm>
              <a:off x="4788339" y="2206782"/>
              <a:ext cx="624548" cy="624548"/>
            </a:xfrm>
            <a:prstGeom prst="ellipse">
              <a:avLst/>
            </a:prstGeom>
            <a:solidFill>
              <a:schemeClr val="accent2"/>
            </a:solidFill>
            <a:ln>
              <a:noFill/>
            </a:ln>
            <a:effectLst>
              <a:outerShdw dist="38100" dir="5400000" algn="t" rotWithShape="0">
                <a:prstClr val="black">
                  <a:alpha val="1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sp>
          <p:nvSpPr>
            <p:cNvPr id="46" name="AutoShape 28"/>
            <p:cNvSpPr>
              <a:spLocks/>
            </p:cNvSpPr>
            <p:nvPr/>
          </p:nvSpPr>
          <p:spPr bwMode="auto">
            <a:xfrm>
              <a:off x="5013509" y="2336036"/>
              <a:ext cx="167346" cy="339342"/>
            </a:xfrm>
            <a:custGeom>
              <a:avLst/>
              <a:gdLst>
                <a:gd name="T0" fmla="*/ 9818418 w 21600"/>
                <a:gd name="T1" fmla="*/ 143204158 h 21600"/>
                <a:gd name="T2" fmla="*/ 9798114 w 21600"/>
                <a:gd name="T3" fmla="*/ 143031217 h 21600"/>
                <a:gd name="T4" fmla="*/ 16936514 w 21600"/>
                <a:gd name="T5" fmla="*/ 83559759 h 21600"/>
                <a:gd name="T6" fmla="*/ 6907075 w 21600"/>
                <a:gd name="T7" fmla="*/ 0 h 21600"/>
                <a:gd name="T8" fmla="*/ 6907075 w 21600"/>
                <a:gd name="T9" fmla="*/ 118942928 h 21600"/>
                <a:gd name="T10" fmla="*/ 1686544 w 21600"/>
                <a:gd name="T11" fmla="*/ 75433996 h 21600"/>
                <a:gd name="T12" fmla="*/ 0 w 21600"/>
                <a:gd name="T13" fmla="*/ 89486353 h 21600"/>
                <a:gd name="T14" fmla="*/ 6446838 w 21600"/>
                <a:gd name="T15" fmla="*/ 143204158 h 21600"/>
                <a:gd name="T16" fmla="*/ 0 w 21600"/>
                <a:gd name="T17" fmla="*/ 196921963 h 21600"/>
                <a:gd name="T18" fmla="*/ 1686544 w 21600"/>
                <a:gd name="T19" fmla="*/ 210974438 h 21600"/>
                <a:gd name="T20" fmla="*/ 6907075 w 21600"/>
                <a:gd name="T21" fmla="*/ 167464241 h 21600"/>
                <a:gd name="T22" fmla="*/ 6907075 w 21600"/>
                <a:gd name="T23" fmla="*/ 286355233 h 21600"/>
                <a:gd name="T24" fmla="*/ 16936514 w 21600"/>
                <a:gd name="T25" fmla="*/ 202768305 h 21600"/>
                <a:gd name="T26" fmla="*/ 9801982 w 21600"/>
                <a:gd name="T27" fmla="*/ 143336334 h 21600"/>
                <a:gd name="T28" fmla="*/ 9818418 w 21600"/>
                <a:gd name="T29" fmla="*/ 143204158 h 21600"/>
                <a:gd name="T30" fmla="*/ 9291511 w 21600"/>
                <a:gd name="T31" fmla="*/ 47951715 h 21600"/>
                <a:gd name="T32" fmla="*/ 13564907 w 21600"/>
                <a:gd name="T33" fmla="*/ 83559759 h 21600"/>
                <a:gd name="T34" fmla="*/ 9291511 w 21600"/>
                <a:gd name="T35" fmla="*/ 119168940 h 21600"/>
                <a:gd name="T36" fmla="*/ 9291511 w 21600"/>
                <a:gd name="T37" fmla="*/ 47951715 h 21600"/>
                <a:gd name="T38" fmla="*/ 9291511 w 21600"/>
                <a:gd name="T39" fmla="*/ 238377497 h 21600"/>
                <a:gd name="T40" fmla="*/ 9291511 w 21600"/>
                <a:gd name="T41" fmla="*/ 167160272 h 21600"/>
                <a:gd name="T42" fmla="*/ 13564907 w 21600"/>
                <a:gd name="T43" fmla="*/ 202768305 h 21600"/>
                <a:gd name="T44" fmla="*/ 9291511 w 21600"/>
                <a:gd name="T45" fmla="*/ 238377497 h 21600"/>
                <a:gd name="T46" fmla="*/ 9291511 w 21600"/>
                <a:gd name="T47" fmla="*/ 238377497 h 21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600" h="21600">
                  <a:moveTo>
                    <a:pt x="12522" y="10802"/>
                  </a:moveTo>
                  <a:lnTo>
                    <a:pt x="12496" y="10789"/>
                  </a:lnTo>
                  <a:lnTo>
                    <a:pt x="21600" y="6303"/>
                  </a:lnTo>
                  <a:lnTo>
                    <a:pt x="8809" y="0"/>
                  </a:lnTo>
                  <a:lnTo>
                    <a:pt x="8809" y="8972"/>
                  </a:lnTo>
                  <a:lnTo>
                    <a:pt x="2151" y="5690"/>
                  </a:lnTo>
                  <a:lnTo>
                    <a:pt x="0" y="6750"/>
                  </a:lnTo>
                  <a:lnTo>
                    <a:pt x="8222" y="10802"/>
                  </a:lnTo>
                  <a:lnTo>
                    <a:pt x="0" y="14854"/>
                  </a:lnTo>
                  <a:lnTo>
                    <a:pt x="2151" y="15914"/>
                  </a:lnTo>
                  <a:lnTo>
                    <a:pt x="8809" y="12632"/>
                  </a:lnTo>
                  <a:lnTo>
                    <a:pt x="8809" y="21600"/>
                  </a:lnTo>
                  <a:lnTo>
                    <a:pt x="21600" y="15295"/>
                  </a:lnTo>
                  <a:lnTo>
                    <a:pt x="12501" y="10812"/>
                  </a:lnTo>
                  <a:lnTo>
                    <a:pt x="12522" y="10802"/>
                  </a:lnTo>
                  <a:close/>
                  <a:moveTo>
                    <a:pt x="11850" y="3617"/>
                  </a:moveTo>
                  <a:lnTo>
                    <a:pt x="17300" y="6303"/>
                  </a:lnTo>
                  <a:lnTo>
                    <a:pt x="11850" y="8989"/>
                  </a:lnTo>
                  <a:lnTo>
                    <a:pt x="11850" y="3617"/>
                  </a:lnTo>
                  <a:close/>
                  <a:moveTo>
                    <a:pt x="11850" y="17981"/>
                  </a:moveTo>
                  <a:lnTo>
                    <a:pt x="11850" y="12609"/>
                  </a:lnTo>
                  <a:lnTo>
                    <a:pt x="17300" y="15295"/>
                  </a:lnTo>
                  <a:lnTo>
                    <a:pt x="11850" y="17981"/>
                  </a:lnTo>
                  <a:close/>
                  <a:moveTo>
                    <a:pt x="11850" y="17981"/>
                  </a:moveTo>
                </a:path>
              </a:pathLst>
            </a:custGeom>
            <a:solidFill>
              <a:srgbClr val="FFFFFF"/>
            </a:solidFill>
            <a:ln>
              <a:noFill/>
            </a:ln>
          </p:spPr>
          <p:txBody>
            <a:bodyPr lIns="0" tIns="0" rIns="0" bIns="0"/>
            <a:lstStyle/>
            <a:p>
              <a:endParaRPr lang="en-US" sz="1200"/>
            </a:p>
          </p:txBody>
        </p:sp>
      </p:grpSp>
      <p:grpSp>
        <p:nvGrpSpPr>
          <p:cNvPr id="68" name="Group 67"/>
          <p:cNvGrpSpPr/>
          <p:nvPr/>
        </p:nvGrpSpPr>
        <p:grpSpPr>
          <a:xfrm>
            <a:off x="3183017" y="1755049"/>
            <a:ext cx="468411" cy="468411"/>
            <a:chOff x="4244023" y="1371532"/>
            <a:chExt cx="624548" cy="624548"/>
          </a:xfrm>
        </p:grpSpPr>
        <p:sp>
          <p:nvSpPr>
            <p:cNvPr id="41" name="Oval 40"/>
            <p:cNvSpPr/>
            <p:nvPr/>
          </p:nvSpPr>
          <p:spPr>
            <a:xfrm>
              <a:off x="4244023" y="1371532"/>
              <a:ext cx="624548" cy="624548"/>
            </a:xfrm>
            <a:prstGeom prst="ellipse">
              <a:avLst/>
            </a:prstGeom>
            <a:solidFill>
              <a:schemeClr val="accent1"/>
            </a:solidFill>
            <a:ln>
              <a:noFill/>
            </a:ln>
            <a:effectLst>
              <a:outerShdw dist="38100" dir="5400000" algn="t" rotWithShape="0">
                <a:prstClr val="black">
                  <a:alpha val="1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grpSp>
          <p:nvGrpSpPr>
            <p:cNvPr id="47" name="Group 99"/>
            <p:cNvGrpSpPr>
              <a:grpSpLocks/>
            </p:cNvGrpSpPr>
            <p:nvPr/>
          </p:nvGrpSpPr>
          <p:grpSpPr bwMode="auto">
            <a:xfrm>
              <a:off x="4425197" y="1539807"/>
              <a:ext cx="280448" cy="280448"/>
              <a:chOff x="0" y="0"/>
              <a:chExt cx="577" cy="574"/>
            </a:xfrm>
            <a:solidFill>
              <a:schemeClr val="tx2"/>
            </a:solidFill>
          </p:grpSpPr>
          <p:sp>
            <p:nvSpPr>
              <p:cNvPr id="48" name="AutoShape 94"/>
              <p:cNvSpPr>
                <a:spLocks/>
              </p:cNvSpPr>
              <p:nvPr/>
            </p:nvSpPr>
            <p:spPr bwMode="auto">
              <a:xfrm>
                <a:off x="368" y="368"/>
                <a:ext cx="205"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8447" y="8564"/>
                    </a:moveTo>
                    <a:lnTo>
                      <a:pt x="6893" y="0"/>
                    </a:lnTo>
                    <a:lnTo>
                      <a:pt x="0" y="6909"/>
                    </a:lnTo>
                    <a:lnTo>
                      <a:pt x="8514" y="18507"/>
                    </a:lnTo>
                    <a:cubicBezTo>
                      <a:pt x="10541" y="16972"/>
                      <a:pt x="14706" y="18290"/>
                      <a:pt x="18327" y="21600"/>
                    </a:cubicBezTo>
                    <a:lnTo>
                      <a:pt x="21600" y="18319"/>
                    </a:lnTo>
                    <a:cubicBezTo>
                      <a:pt x="18344" y="14739"/>
                      <a:pt x="17015" y="10625"/>
                      <a:pt x="18447" y="8564"/>
                    </a:cubicBezTo>
                    <a:close/>
                    <a:moveTo>
                      <a:pt x="14477" y="14461"/>
                    </a:moveTo>
                    <a:cubicBezTo>
                      <a:pt x="13723" y="15214"/>
                      <a:pt x="12501" y="15214"/>
                      <a:pt x="11748" y="14461"/>
                    </a:cubicBezTo>
                    <a:cubicBezTo>
                      <a:pt x="10995" y="13705"/>
                      <a:pt x="10995" y="12479"/>
                      <a:pt x="11749" y="11725"/>
                    </a:cubicBezTo>
                    <a:cubicBezTo>
                      <a:pt x="12502" y="10969"/>
                      <a:pt x="13724" y="10969"/>
                      <a:pt x="14477" y="11725"/>
                    </a:cubicBezTo>
                    <a:cubicBezTo>
                      <a:pt x="15230" y="12479"/>
                      <a:pt x="15230" y="13705"/>
                      <a:pt x="14477" y="14461"/>
                    </a:cubicBezTo>
                    <a:close/>
                    <a:moveTo>
                      <a:pt x="14477" y="14461"/>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9" name="AutoShape 95"/>
              <p:cNvSpPr>
                <a:spLocks/>
              </p:cNvSpPr>
              <p:nvPr/>
            </p:nvSpPr>
            <p:spPr bwMode="auto">
              <a:xfrm>
                <a:off x="328" y="304"/>
                <a:ext cx="107" cy="13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4544" y="0"/>
                    </a:moveTo>
                    <a:lnTo>
                      <a:pt x="13967" y="562"/>
                    </a:lnTo>
                    <a:cubicBezTo>
                      <a:pt x="14018" y="3961"/>
                      <a:pt x="12593" y="7264"/>
                      <a:pt x="9866" y="9922"/>
                    </a:cubicBezTo>
                    <a:lnTo>
                      <a:pt x="24" y="19504"/>
                    </a:lnTo>
                    <a:cubicBezTo>
                      <a:pt x="18" y="19554"/>
                      <a:pt x="6" y="19602"/>
                      <a:pt x="0" y="19652"/>
                    </a:cubicBezTo>
                    <a:lnTo>
                      <a:pt x="2371" y="21600"/>
                    </a:lnTo>
                    <a:lnTo>
                      <a:pt x="21600" y="5798"/>
                    </a:lnTo>
                    <a:lnTo>
                      <a:pt x="14544" y="0"/>
                    </a:lnTo>
                    <a:close/>
                    <a:moveTo>
                      <a:pt x="14544"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0" name="AutoShape 96"/>
              <p:cNvSpPr>
                <a:spLocks/>
              </p:cNvSpPr>
              <p:nvPr/>
            </p:nvSpPr>
            <p:spPr bwMode="auto">
              <a:xfrm>
                <a:off x="0" y="0"/>
                <a:ext cx="297" cy="289"/>
              </a:xfrm>
              <a:custGeom>
                <a:avLst/>
                <a:gdLst>
                  <a:gd name="T0" fmla="*/ 0 w 21222"/>
                  <a:gd name="T1" fmla="*/ 0 h 21211"/>
                  <a:gd name="T2" fmla="*/ 0 w 21222"/>
                  <a:gd name="T3" fmla="*/ 0 h 21211"/>
                  <a:gd name="T4" fmla="*/ 0 w 21222"/>
                  <a:gd name="T5" fmla="*/ 0 h 21211"/>
                  <a:gd name="T6" fmla="*/ 0 w 21222"/>
                  <a:gd name="T7" fmla="*/ 0 h 21211"/>
                  <a:gd name="T8" fmla="*/ 0 w 21222"/>
                  <a:gd name="T9" fmla="*/ 0 h 21211"/>
                  <a:gd name="T10" fmla="*/ 0 w 21222"/>
                  <a:gd name="T11" fmla="*/ 0 h 21211"/>
                  <a:gd name="T12" fmla="*/ 0 w 21222"/>
                  <a:gd name="T13" fmla="*/ 0 h 21211"/>
                  <a:gd name="T14" fmla="*/ 0 w 21222"/>
                  <a:gd name="T15" fmla="*/ 0 h 21211"/>
                  <a:gd name="T16" fmla="*/ 0 w 21222"/>
                  <a:gd name="T17" fmla="*/ 0 h 21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222" h="21211">
                    <a:moveTo>
                      <a:pt x="15153" y="21211"/>
                    </a:moveTo>
                    <a:lnTo>
                      <a:pt x="17409" y="18463"/>
                    </a:lnTo>
                    <a:cubicBezTo>
                      <a:pt x="18368" y="17292"/>
                      <a:pt x="19694" y="16530"/>
                      <a:pt x="21146" y="16293"/>
                    </a:cubicBezTo>
                    <a:lnTo>
                      <a:pt x="21222" y="16201"/>
                    </a:lnTo>
                    <a:lnTo>
                      <a:pt x="6603" y="1165"/>
                    </a:lnTo>
                    <a:cubicBezTo>
                      <a:pt x="5093" y="-389"/>
                      <a:pt x="2643" y="-389"/>
                      <a:pt x="1133" y="1165"/>
                    </a:cubicBezTo>
                    <a:cubicBezTo>
                      <a:pt x="-378" y="2718"/>
                      <a:pt x="-378" y="5237"/>
                      <a:pt x="1133" y="6791"/>
                    </a:cubicBezTo>
                    <a:lnTo>
                      <a:pt x="15153" y="21211"/>
                    </a:lnTo>
                    <a:close/>
                    <a:moveTo>
                      <a:pt x="15153" y="21211"/>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1" name="AutoShape 97"/>
              <p:cNvSpPr>
                <a:spLocks/>
              </p:cNvSpPr>
              <p:nvPr/>
            </p:nvSpPr>
            <p:spPr bwMode="auto">
              <a:xfrm>
                <a:off x="0" y="328"/>
                <a:ext cx="298" cy="246"/>
              </a:xfrm>
              <a:custGeom>
                <a:avLst/>
                <a:gdLst>
                  <a:gd name="T0" fmla="*/ 0 w 21116"/>
                  <a:gd name="T1" fmla="*/ 0 h 21374"/>
                  <a:gd name="T2" fmla="*/ 0 w 21116"/>
                  <a:gd name="T3" fmla="*/ 0 h 21374"/>
                  <a:gd name="T4" fmla="*/ 0 w 21116"/>
                  <a:gd name="T5" fmla="*/ 0 h 21374"/>
                  <a:gd name="T6" fmla="*/ 0 w 21116"/>
                  <a:gd name="T7" fmla="*/ 0 h 21374"/>
                  <a:gd name="T8" fmla="*/ 0 w 21116"/>
                  <a:gd name="T9" fmla="*/ 0 h 21374"/>
                  <a:gd name="T10" fmla="*/ 0 w 21116"/>
                  <a:gd name="T11" fmla="*/ 0 h 21374"/>
                  <a:gd name="T12" fmla="*/ 0 w 21116"/>
                  <a:gd name="T13" fmla="*/ 0 h 21374"/>
                  <a:gd name="T14" fmla="*/ 0 w 21116"/>
                  <a:gd name="T15" fmla="*/ 0 h 21374"/>
                  <a:gd name="T16" fmla="*/ 0 w 21116"/>
                  <a:gd name="T17" fmla="*/ 0 h 213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116" h="21374">
                    <a:moveTo>
                      <a:pt x="17024" y="721"/>
                    </a:moveTo>
                    <a:cubicBezTo>
                      <a:pt x="16543" y="427"/>
                      <a:pt x="16052" y="191"/>
                      <a:pt x="15571" y="0"/>
                    </a:cubicBezTo>
                    <a:cubicBezTo>
                      <a:pt x="13915" y="235"/>
                      <a:pt x="7378" y="2037"/>
                      <a:pt x="6834" y="8291"/>
                    </a:cubicBezTo>
                    <a:cubicBezTo>
                      <a:pt x="6063" y="17146"/>
                      <a:pt x="1254" y="15657"/>
                      <a:pt x="153" y="15771"/>
                    </a:cubicBezTo>
                    <a:cubicBezTo>
                      <a:pt x="-484" y="15837"/>
                      <a:pt x="743" y="21126"/>
                      <a:pt x="6046" y="21364"/>
                    </a:cubicBezTo>
                    <a:cubicBezTo>
                      <a:pt x="11298" y="21600"/>
                      <a:pt x="20647" y="17485"/>
                      <a:pt x="21032" y="7006"/>
                    </a:cubicBezTo>
                    <a:lnTo>
                      <a:pt x="21116" y="6884"/>
                    </a:lnTo>
                    <a:cubicBezTo>
                      <a:pt x="20449" y="3612"/>
                      <a:pt x="18811" y="1844"/>
                      <a:pt x="17024" y="721"/>
                    </a:cubicBezTo>
                    <a:close/>
                    <a:moveTo>
                      <a:pt x="17024" y="721"/>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2" name="AutoShape 98"/>
              <p:cNvSpPr>
                <a:spLocks/>
              </p:cNvSpPr>
              <p:nvPr/>
            </p:nvSpPr>
            <p:spPr bwMode="auto">
              <a:xfrm>
                <a:off x="240" y="0"/>
                <a:ext cx="337" cy="385"/>
              </a:xfrm>
              <a:custGeom>
                <a:avLst/>
                <a:gdLst>
                  <a:gd name="T0" fmla="*/ 0 w 21345"/>
                  <a:gd name="T1" fmla="*/ 0 h 21376"/>
                  <a:gd name="T2" fmla="*/ 0 w 21345"/>
                  <a:gd name="T3" fmla="*/ 0 h 21376"/>
                  <a:gd name="T4" fmla="*/ 0 w 21345"/>
                  <a:gd name="T5" fmla="*/ 0 h 21376"/>
                  <a:gd name="T6" fmla="*/ 0 w 21345"/>
                  <a:gd name="T7" fmla="*/ 0 h 21376"/>
                  <a:gd name="T8" fmla="*/ 0 w 21345"/>
                  <a:gd name="T9" fmla="*/ 0 h 21376"/>
                  <a:gd name="T10" fmla="*/ 0 w 21345"/>
                  <a:gd name="T11" fmla="*/ 0 h 21376"/>
                  <a:gd name="T12" fmla="*/ 0 w 21345"/>
                  <a:gd name="T13" fmla="*/ 0 h 21376"/>
                  <a:gd name="T14" fmla="*/ 0 w 21345"/>
                  <a:gd name="T15" fmla="*/ 0 h 21376"/>
                  <a:gd name="T16" fmla="*/ 0 w 21345"/>
                  <a:gd name="T17" fmla="*/ 0 h 21376"/>
                  <a:gd name="T18" fmla="*/ 0 w 21345"/>
                  <a:gd name="T19" fmla="*/ 0 h 21376"/>
                  <a:gd name="T20" fmla="*/ 0 w 21345"/>
                  <a:gd name="T21" fmla="*/ 0 h 21376"/>
                  <a:gd name="T22" fmla="*/ 0 w 21345"/>
                  <a:gd name="T23" fmla="*/ 0 h 21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345" h="21376">
                    <a:moveTo>
                      <a:pt x="7963" y="16438"/>
                    </a:moveTo>
                    <a:lnTo>
                      <a:pt x="20844" y="3060"/>
                    </a:lnTo>
                    <a:cubicBezTo>
                      <a:pt x="21600" y="2274"/>
                      <a:pt x="21488" y="1102"/>
                      <a:pt x="20592" y="438"/>
                    </a:cubicBezTo>
                    <a:cubicBezTo>
                      <a:pt x="19696" y="-224"/>
                      <a:pt x="18359" y="-125"/>
                      <a:pt x="17602" y="661"/>
                    </a:cubicBezTo>
                    <a:lnTo>
                      <a:pt x="4720" y="14039"/>
                    </a:lnTo>
                    <a:cubicBezTo>
                      <a:pt x="3698" y="14005"/>
                      <a:pt x="2666" y="14368"/>
                      <a:pt x="1957" y="15106"/>
                    </a:cubicBezTo>
                    <a:lnTo>
                      <a:pt x="0" y="17139"/>
                    </a:lnTo>
                    <a:cubicBezTo>
                      <a:pt x="266" y="17232"/>
                      <a:pt x="533" y="17334"/>
                      <a:pt x="800" y="17450"/>
                    </a:cubicBezTo>
                    <a:cubicBezTo>
                      <a:pt x="2456" y="18154"/>
                      <a:pt x="4079" y="19406"/>
                      <a:pt x="4942" y="21376"/>
                    </a:cubicBezTo>
                    <a:lnTo>
                      <a:pt x="7225" y="19005"/>
                    </a:lnTo>
                    <a:cubicBezTo>
                      <a:pt x="7936" y="18266"/>
                      <a:pt x="8172" y="17316"/>
                      <a:pt x="7963" y="16438"/>
                    </a:cubicBezTo>
                    <a:close/>
                    <a:moveTo>
                      <a:pt x="7963" y="16438"/>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grpSp>
        <p:nvGrpSpPr>
          <p:cNvPr id="65" name="Group 64"/>
          <p:cNvGrpSpPr/>
          <p:nvPr/>
        </p:nvGrpSpPr>
        <p:grpSpPr>
          <a:xfrm>
            <a:off x="4415529" y="3624941"/>
            <a:ext cx="468411" cy="468411"/>
            <a:chOff x="5887372" y="3864721"/>
            <a:chExt cx="624548" cy="624548"/>
          </a:xfrm>
        </p:grpSpPr>
        <p:sp>
          <p:nvSpPr>
            <p:cNvPr id="44" name="Oval 43"/>
            <p:cNvSpPr/>
            <p:nvPr/>
          </p:nvSpPr>
          <p:spPr>
            <a:xfrm>
              <a:off x="5887372" y="3864721"/>
              <a:ext cx="624548" cy="624548"/>
            </a:xfrm>
            <a:prstGeom prst="ellipse">
              <a:avLst/>
            </a:prstGeom>
            <a:solidFill>
              <a:schemeClr val="accent4"/>
            </a:solidFill>
            <a:ln>
              <a:noFill/>
            </a:ln>
            <a:effectLst>
              <a:outerShdw dist="38100" dir="5400000" algn="t" rotWithShape="0">
                <a:prstClr val="black">
                  <a:alpha val="1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grpSp>
          <p:nvGrpSpPr>
            <p:cNvPr id="53" name="Group 108"/>
            <p:cNvGrpSpPr>
              <a:grpSpLocks/>
            </p:cNvGrpSpPr>
            <p:nvPr/>
          </p:nvGrpSpPr>
          <p:grpSpPr bwMode="auto">
            <a:xfrm>
              <a:off x="6030091" y="4102117"/>
              <a:ext cx="280448" cy="169037"/>
              <a:chOff x="0" y="0"/>
              <a:chExt cx="576" cy="343"/>
            </a:xfrm>
            <a:solidFill>
              <a:schemeClr val="tx2"/>
            </a:solidFill>
          </p:grpSpPr>
          <p:sp>
            <p:nvSpPr>
              <p:cNvPr id="54" name="AutoShape 105"/>
              <p:cNvSpPr>
                <a:spLocks/>
              </p:cNvSpPr>
              <p:nvPr/>
            </p:nvSpPr>
            <p:spPr bwMode="auto">
              <a:xfrm>
                <a:off x="0" y="224"/>
                <a:ext cx="576" cy="11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6300" y="21600"/>
                    </a:moveTo>
                    <a:lnTo>
                      <a:pt x="21600" y="21600"/>
                    </a:lnTo>
                    <a:lnTo>
                      <a:pt x="18212" y="9983"/>
                    </a:lnTo>
                    <a:lnTo>
                      <a:pt x="6300" y="9983"/>
                    </a:lnTo>
                    <a:lnTo>
                      <a:pt x="5727" y="9983"/>
                    </a:lnTo>
                    <a:lnTo>
                      <a:pt x="5259" y="8380"/>
                    </a:lnTo>
                    <a:lnTo>
                      <a:pt x="2816" y="0"/>
                    </a:lnTo>
                    <a:lnTo>
                      <a:pt x="0" y="0"/>
                    </a:lnTo>
                    <a:lnTo>
                      <a:pt x="6300" y="21600"/>
                    </a:lnTo>
                    <a:close/>
                    <a:moveTo>
                      <a:pt x="6300"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5" name="AutoShape 106"/>
              <p:cNvSpPr>
                <a:spLocks/>
              </p:cNvSpPr>
              <p:nvPr/>
            </p:nvSpPr>
            <p:spPr bwMode="auto">
              <a:xfrm>
                <a:off x="0" y="112"/>
                <a:ext cx="576" cy="11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21600" y="21600"/>
                    </a:moveTo>
                    <a:lnTo>
                      <a:pt x="18212" y="9983"/>
                    </a:lnTo>
                    <a:lnTo>
                      <a:pt x="6300" y="9983"/>
                    </a:lnTo>
                    <a:lnTo>
                      <a:pt x="5727" y="9983"/>
                    </a:lnTo>
                    <a:lnTo>
                      <a:pt x="5260" y="8380"/>
                    </a:lnTo>
                    <a:lnTo>
                      <a:pt x="2816" y="0"/>
                    </a:lnTo>
                    <a:lnTo>
                      <a:pt x="0" y="0"/>
                    </a:lnTo>
                    <a:lnTo>
                      <a:pt x="6300" y="21600"/>
                    </a:lnTo>
                    <a:lnTo>
                      <a:pt x="21600" y="21600"/>
                    </a:lnTo>
                    <a:close/>
                    <a:moveTo>
                      <a:pt x="21600"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6" name="AutoShape 107"/>
              <p:cNvSpPr>
                <a:spLocks/>
              </p:cNvSpPr>
              <p:nvPr/>
            </p:nvSpPr>
            <p:spPr bwMode="auto">
              <a:xfrm>
                <a:off x="0" y="0"/>
                <a:ext cx="576" cy="11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21600"/>
                    </a:moveTo>
                    <a:lnTo>
                      <a:pt x="15300" y="0"/>
                    </a:lnTo>
                    <a:lnTo>
                      <a:pt x="0" y="0"/>
                    </a:lnTo>
                    <a:lnTo>
                      <a:pt x="6300" y="21600"/>
                    </a:lnTo>
                    <a:lnTo>
                      <a:pt x="21600" y="21600"/>
                    </a:lnTo>
                    <a:close/>
                    <a:moveTo>
                      <a:pt x="21600"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grpSp>
        <p:nvGrpSpPr>
          <p:cNvPr id="64" name="Group 63"/>
          <p:cNvGrpSpPr/>
          <p:nvPr/>
        </p:nvGrpSpPr>
        <p:grpSpPr>
          <a:xfrm>
            <a:off x="4834466" y="4168643"/>
            <a:ext cx="468411" cy="468411"/>
            <a:chOff x="6445955" y="4589657"/>
            <a:chExt cx="624548" cy="624548"/>
          </a:xfrm>
        </p:grpSpPr>
        <p:sp>
          <p:nvSpPr>
            <p:cNvPr id="45" name="Oval 44"/>
            <p:cNvSpPr/>
            <p:nvPr/>
          </p:nvSpPr>
          <p:spPr>
            <a:xfrm>
              <a:off x="6445955" y="4589657"/>
              <a:ext cx="624548" cy="624548"/>
            </a:xfrm>
            <a:prstGeom prst="ellipse">
              <a:avLst/>
            </a:prstGeom>
            <a:solidFill>
              <a:schemeClr val="accent5"/>
            </a:solidFill>
            <a:ln>
              <a:noFill/>
            </a:ln>
            <a:effectLst>
              <a:outerShdw dist="38100" dir="5400000" algn="t" rotWithShape="0">
                <a:prstClr val="black">
                  <a:alpha val="1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sp>
          <p:nvSpPr>
            <p:cNvPr id="57" name="AutoShape 113"/>
            <p:cNvSpPr>
              <a:spLocks/>
            </p:cNvSpPr>
            <p:nvPr/>
          </p:nvSpPr>
          <p:spPr bwMode="auto">
            <a:xfrm>
              <a:off x="6614815" y="4786967"/>
              <a:ext cx="280448" cy="240110"/>
            </a:xfrm>
            <a:custGeom>
              <a:avLst/>
              <a:gdLst>
                <a:gd name="T0" fmla="*/ 259046022 w 21600"/>
                <a:gd name="T1" fmla="*/ 121588502 h 21600"/>
                <a:gd name="T2" fmla="*/ 259046022 w 21600"/>
                <a:gd name="T3" fmla="*/ 105226481 h 21600"/>
                <a:gd name="T4" fmla="*/ 239823076 w 21600"/>
                <a:gd name="T5" fmla="*/ 77110490 h 21600"/>
                <a:gd name="T6" fmla="*/ 186223862 w 21600"/>
                <a:gd name="T7" fmla="*/ 43829736 h 21600"/>
                <a:gd name="T8" fmla="*/ 166165689 w 21600"/>
                <a:gd name="T9" fmla="*/ 29170478 h 21600"/>
                <a:gd name="T10" fmla="*/ 159655912 w 21600"/>
                <a:gd name="T11" fmla="*/ 18378005 h 21600"/>
                <a:gd name="T12" fmla="*/ 159655912 w 21600"/>
                <a:gd name="T13" fmla="*/ 18306686 h 21600"/>
                <a:gd name="T14" fmla="*/ 159655912 w 21600"/>
                <a:gd name="T15" fmla="*/ 0 h 21600"/>
                <a:gd name="T16" fmla="*/ 126685736 w 21600"/>
                <a:gd name="T17" fmla="*/ 0 h 21600"/>
                <a:gd name="T18" fmla="*/ 126685736 w 21600"/>
                <a:gd name="T19" fmla="*/ 7010 h 21600"/>
                <a:gd name="T20" fmla="*/ 126685736 w 21600"/>
                <a:gd name="T21" fmla="*/ 18314449 h 21600"/>
                <a:gd name="T22" fmla="*/ 126685736 w 21600"/>
                <a:gd name="T23" fmla="*/ 18385768 h 21600"/>
                <a:gd name="T24" fmla="*/ 120175960 w 21600"/>
                <a:gd name="T25" fmla="*/ 29184405 h 21600"/>
                <a:gd name="T26" fmla="*/ 100117787 w 21600"/>
                <a:gd name="T27" fmla="*/ 43844509 h 21600"/>
                <a:gd name="T28" fmla="*/ 46519839 w 21600"/>
                <a:gd name="T29" fmla="*/ 77117499 h 21600"/>
                <a:gd name="T30" fmla="*/ 27296893 w 21600"/>
                <a:gd name="T31" fmla="*/ 105240491 h 21600"/>
                <a:gd name="T32" fmla="*/ 27296893 w 21600"/>
                <a:gd name="T33" fmla="*/ 121595512 h 21600"/>
                <a:gd name="T34" fmla="*/ 0 w 21600"/>
                <a:gd name="T35" fmla="*/ 121595512 h 21600"/>
                <a:gd name="T36" fmla="*/ 43483029 w 21600"/>
                <a:gd name="T37" fmla="*/ 153864397 h 21600"/>
                <a:gd name="T38" fmla="*/ 86847348 w 21600"/>
                <a:gd name="T39" fmla="*/ 121595512 h 21600"/>
                <a:gd name="T40" fmla="*/ 60280664 w 21600"/>
                <a:gd name="T41" fmla="*/ 121595512 h 21600"/>
                <a:gd name="T42" fmla="*/ 60280664 w 21600"/>
                <a:gd name="T43" fmla="*/ 105240491 h 21600"/>
                <a:gd name="T44" fmla="*/ 60280664 w 21600"/>
                <a:gd name="T45" fmla="*/ 105147400 h 21600"/>
                <a:gd name="T46" fmla="*/ 66723773 w 21600"/>
                <a:gd name="T47" fmla="*/ 94712354 h 21600"/>
                <a:gd name="T48" fmla="*/ 86835030 w 21600"/>
                <a:gd name="T49" fmla="*/ 80194969 h 21600"/>
                <a:gd name="T50" fmla="*/ 126526262 w 21600"/>
                <a:gd name="T51" fmla="*/ 56480866 h 21600"/>
                <a:gd name="T52" fmla="*/ 126526262 w 21600"/>
                <a:gd name="T53" fmla="*/ 121588502 h 21600"/>
                <a:gd name="T54" fmla="*/ 99693960 w 21600"/>
                <a:gd name="T55" fmla="*/ 121588502 h 21600"/>
                <a:gd name="T56" fmla="*/ 143217743 w 21600"/>
                <a:gd name="T57" fmla="*/ 153864397 h 21600"/>
                <a:gd name="T58" fmla="*/ 186661273 w 21600"/>
                <a:gd name="T59" fmla="*/ 121588502 h 21600"/>
                <a:gd name="T60" fmla="*/ 159510152 w 21600"/>
                <a:gd name="T61" fmla="*/ 121588502 h 21600"/>
                <a:gd name="T62" fmla="*/ 159510152 w 21600"/>
                <a:gd name="T63" fmla="*/ 56274591 h 21600"/>
                <a:gd name="T64" fmla="*/ 199520215 w 21600"/>
                <a:gd name="T65" fmla="*/ 80180289 h 21600"/>
                <a:gd name="T66" fmla="*/ 219631460 w 21600"/>
                <a:gd name="T67" fmla="*/ 94704591 h 21600"/>
                <a:gd name="T68" fmla="*/ 226074569 w 21600"/>
                <a:gd name="T69" fmla="*/ 105140390 h 21600"/>
                <a:gd name="T70" fmla="*/ 226074569 w 21600"/>
                <a:gd name="T71" fmla="*/ 105233481 h 21600"/>
                <a:gd name="T72" fmla="*/ 226074569 w 21600"/>
                <a:gd name="T73" fmla="*/ 121588502 h 21600"/>
                <a:gd name="T74" fmla="*/ 199507778 w 21600"/>
                <a:gd name="T75" fmla="*/ 121588502 h 21600"/>
                <a:gd name="T76" fmla="*/ 242872215 w 21600"/>
                <a:gd name="T77" fmla="*/ 153850470 h 21600"/>
                <a:gd name="T78" fmla="*/ 286355233 w 21600"/>
                <a:gd name="T79" fmla="*/ 121588502 h 21600"/>
                <a:gd name="T80" fmla="*/ 259046022 w 21600"/>
                <a:gd name="T81" fmla="*/ 121588502 h 21600"/>
                <a:gd name="T82" fmla="*/ 259046022 w 21600"/>
                <a:gd name="T83" fmla="*/ 12158850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19540" y="17069"/>
                  </a:moveTo>
                  <a:cubicBezTo>
                    <a:pt x="19540" y="16473"/>
                    <a:pt x="19540" y="15944"/>
                    <a:pt x="19540" y="14772"/>
                  </a:cubicBezTo>
                  <a:cubicBezTo>
                    <a:pt x="19526" y="13214"/>
                    <a:pt x="18865" y="11949"/>
                    <a:pt x="18090" y="10825"/>
                  </a:cubicBezTo>
                  <a:cubicBezTo>
                    <a:pt x="16910" y="9139"/>
                    <a:pt x="15307" y="7618"/>
                    <a:pt x="14047" y="6153"/>
                  </a:cubicBezTo>
                  <a:cubicBezTo>
                    <a:pt x="13419" y="5427"/>
                    <a:pt x="12881" y="4722"/>
                    <a:pt x="12534" y="4095"/>
                  </a:cubicBezTo>
                  <a:cubicBezTo>
                    <a:pt x="12185" y="3471"/>
                    <a:pt x="12043" y="2962"/>
                    <a:pt x="12043" y="2580"/>
                  </a:cubicBezTo>
                  <a:cubicBezTo>
                    <a:pt x="12043" y="2577"/>
                    <a:pt x="12043" y="2573"/>
                    <a:pt x="12043" y="2570"/>
                  </a:cubicBezTo>
                  <a:cubicBezTo>
                    <a:pt x="12043" y="1413"/>
                    <a:pt x="12043" y="589"/>
                    <a:pt x="12043" y="0"/>
                  </a:cubicBezTo>
                  <a:lnTo>
                    <a:pt x="9556" y="0"/>
                  </a:lnTo>
                  <a:cubicBezTo>
                    <a:pt x="9556" y="0"/>
                    <a:pt x="9556" y="1"/>
                    <a:pt x="9556" y="1"/>
                  </a:cubicBezTo>
                  <a:cubicBezTo>
                    <a:pt x="9556" y="591"/>
                    <a:pt x="9556" y="1415"/>
                    <a:pt x="9556" y="2571"/>
                  </a:cubicBezTo>
                  <a:cubicBezTo>
                    <a:pt x="9556" y="2574"/>
                    <a:pt x="9556" y="2578"/>
                    <a:pt x="9556" y="2581"/>
                  </a:cubicBezTo>
                  <a:cubicBezTo>
                    <a:pt x="9556" y="2963"/>
                    <a:pt x="9414" y="3472"/>
                    <a:pt x="9065" y="4097"/>
                  </a:cubicBezTo>
                  <a:cubicBezTo>
                    <a:pt x="8718" y="4723"/>
                    <a:pt x="8180" y="5428"/>
                    <a:pt x="7552" y="6155"/>
                  </a:cubicBezTo>
                  <a:cubicBezTo>
                    <a:pt x="6292" y="7619"/>
                    <a:pt x="4689" y="9140"/>
                    <a:pt x="3509" y="10826"/>
                  </a:cubicBezTo>
                  <a:cubicBezTo>
                    <a:pt x="2734" y="11950"/>
                    <a:pt x="2073" y="13215"/>
                    <a:pt x="2059" y="14774"/>
                  </a:cubicBezTo>
                  <a:cubicBezTo>
                    <a:pt x="2059" y="15946"/>
                    <a:pt x="2059" y="16475"/>
                    <a:pt x="2059" y="17070"/>
                  </a:cubicBezTo>
                  <a:lnTo>
                    <a:pt x="0" y="17070"/>
                  </a:lnTo>
                  <a:lnTo>
                    <a:pt x="3280" y="21600"/>
                  </a:lnTo>
                  <a:lnTo>
                    <a:pt x="6551" y="17070"/>
                  </a:lnTo>
                  <a:lnTo>
                    <a:pt x="4547" y="17070"/>
                  </a:lnTo>
                  <a:cubicBezTo>
                    <a:pt x="4547" y="16475"/>
                    <a:pt x="4547" y="15946"/>
                    <a:pt x="4547" y="14774"/>
                  </a:cubicBezTo>
                  <a:cubicBezTo>
                    <a:pt x="4547" y="14769"/>
                    <a:pt x="4547" y="14765"/>
                    <a:pt x="4547" y="14761"/>
                  </a:cubicBezTo>
                  <a:cubicBezTo>
                    <a:pt x="4547" y="14404"/>
                    <a:pt x="4685" y="13910"/>
                    <a:pt x="5033" y="13296"/>
                  </a:cubicBezTo>
                  <a:cubicBezTo>
                    <a:pt x="5381" y="12679"/>
                    <a:pt x="5919" y="11980"/>
                    <a:pt x="6550" y="11258"/>
                  </a:cubicBezTo>
                  <a:cubicBezTo>
                    <a:pt x="7464" y="10197"/>
                    <a:pt x="8559" y="9102"/>
                    <a:pt x="9544" y="7929"/>
                  </a:cubicBezTo>
                  <a:lnTo>
                    <a:pt x="9544" y="17069"/>
                  </a:lnTo>
                  <a:lnTo>
                    <a:pt x="7520" y="17069"/>
                  </a:lnTo>
                  <a:lnTo>
                    <a:pt x="10803" y="21600"/>
                  </a:lnTo>
                  <a:lnTo>
                    <a:pt x="14080" y="17069"/>
                  </a:lnTo>
                  <a:lnTo>
                    <a:pt x="12032" y="17069"/>
                  </a:lnTo>
                  <a:lnTo>
                    <a:pt x="12032" y="7900"/>
                  </a:lnTo>
                  <a:cubicBezTo>
                    <a:pt x="13023" y="9084"/>
                    <a:pt x="14128" y="10188"/>
                    <a:pt x="15050" y="11256"/>
                  </a:cubicBezTo>
                  <a:cubicBezTo>
                    <a:pt x="15681" y="11979"/>
                    <a:pt x="16219" y="12678"/>
                    <a:pt x="16567" y="13295"/>
                  </a:cubicBezTo>
                  <a:cubicBezTo>
                    <a:pt x="16915" y="13908"/>
                    <a:pt x="17053" y="14403"/>
                    <a:pt x="17053" y="14760"/>
                  </a:cubicBezTo>
                  <a:cubicBezTo>
                    <a:pt x="17053" y="14764"/>
                    <a:pt x="17053" y="14768"/>
                    <a:pt x="17053" y="14773"/>
                  </a:cubicBezTo>
                  <a:cubicBezTo>
                    <a:pt x="17053" y="15945"/>
                    <a:pt x="17053" y="16473"/>
                    <a:pt x="17053" y="17069"/>
                  </a:cubicBezTo>
                  <a:lnTo>
                    <a:pt x="15049" y="17069"/>
                  </a:lnTo>
                  <a:lnTo>
                    <a:pt x="18320" y="21598"/>
                  </a:lnTo>
                  <a:lnTo>
                    <a:pt x="21600" y="17069"/>
                  </a:lnTo>
                  <a:lnTo>
                    <a:pt x="19540" y="17069"/>
                  </a:lnTo>
                  <a:close/>
                  <a:moveTo>
                    <a:pt x="19540" y="17069"/>
                  </a:moveTo>
                </a:path>
              </a:pathLst>
            </a:custGeom>
            <a:solidFill>
              <a:srgbClr val="FFFFFF"/>
            </a:solidFill>
            <a:ln>
              <a:noFill/>
            </a:ln>
          </p:spPr>
          <p:txBody>
            <a:bodyPr lIns="0" tIns="0" rIns="0" bIns="0"/>
            <a:lstStyle/>
            <a:p>
              <a:endParaRPr lang="en-US" sz="1200"/>
            </a:p>
          </p:txBody>
        </p:sp>
      </p:grpSp>
      <p:grpSp>
        <p:nvGrpSpPr>
          <p:cNvPr id="66" name="Group 65"/>
          <p:cNvGrpSpPr/>
          <p:nvPr/>
        </p:nvGrpSpPr>
        <p:grpSpPr>
          <a:xfrm>
            <a:off x="3988683" y="3006369"/>
            <a:ext cx="468411" cy="468411"/>
            <a:chOff x="5318244" y="3039959"/>
            <a:chExt cx="624548" cy="624548"/>
          </a:xfrm>
        </p:grpSpPr>
        <p:sp>
          <p:nvSpPr>
            <p:cNvPr id="43" name="Oval 42"/>
            <p:cNvSpPr/>
            <p:nvPr/>
          </p:nvSpPr>
          <p:spPr>
            <a:xfrm>
              <a:off x="5318244" y="3039959"/>
              <a:ext cx="624548" cy="624548"/>
            </a:xfrm>
            <a:prstGeom prst="ellipse">
              <a:avLst/>
            </a:prstGeom>
            <a:solidFill>
              <a:schemeClr val="accent3"/>
            </a:solidFill>
            <a:ln>
              <a:noFill/>
            </a:ln>
            <a:effectLst>
              <a:outerShdw dist="38100" dir="5400000" algn="t" rotWithShape="0">
                <a:prstClr val="black">
                  <a:alpha val="1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200"/>
            </a:p>
          </p:txBody>
        </p:sp>
        <p:grpSp>
          <p:nvGrpSpPr>
            <p:cNvPr id="59" name="Group 184"/>
            <p:cNvGrpSpPr>
              <a:grpSpLocks/>
            </p:cNvGrpSpPr>
            <p:nvPr/>
          </p:nvGrpSpPr>
          <p:grpSpPr bwMode="auto">
            <a:xfrm>
              <a:off x="5480135" y="3273571"/>
              <a:ext cx="308493" cy="198619"/>
              <a:chOff x="0" y="0"/>
              <a:chExt cx="575" cy="372"/>
            </a:xfrm>
            <a:solidFill>
              <a:schemeClr val="tx2"/>
            </a:solidFill>
          </p:grpSpPr>
          <p:sp>
            <p:nvSpPr>
              <p:cNvPr id="60" name="AutoShape 180"/>
              <p:cNvSpPr>
                <a:spLocks/>
              </p:cNvSpPr>
              <p:nvPr/>
            </p:nvSpPr>
            <p:spPr bwMode="auto">
              <a:xfrm>
                <a:off x="239" y="0"/>
                <a:ext cx="336" cy="29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21599" y="0"/>
                    </a:moveTo>
                    <a:lnTo>
                      <a:pt x="0" y="0"/>
                    </a:lnTo>
                    <a:lnTo>
                      <a:pt x="0" y="21600"/>
                    </a:lnTo>
                    <a:lnTo>
                      <a:pt x="9811" y="21600"/>
                    </a:lnTo>
                    <a:cubicBezTo>
                      <a:pt x="10581" y="19662"/>
                      <a:pt x="12280" y="18310"/>
                      <a:pt x="14253" y="18310"/>
                    </a:cubicBezTo>
                    <a:cubicBezTo>
                      <a:pt x="16225" y="18310"/>
                      <a:pt x="17924" y="19662"/>
                      <a:pt x="18694" y="21600"/>
                    </a:cubicBezTo>
                    <a:lnTo>
                      <a:pt x="21600" y="21600"/>
                    </a:lnTo>
                    <a:lnTo>
                      <a:pt x="21600" y="0"/>
                    </a:lnTo>
                    <a:lnTo>
                      <a:pt x="21599" y="0"/>
                    </a:lnTo>
                    <a:close/>
                    <a:moveTo>
                      <a:pt x="21599"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61" name="AutoShape 181"/>
              <p:cNvSpPr>
                <a:spLocks/>
              </p:cNvSpPr>
              <p:nvPr/>
            </p:nvSpPr>
            <p:spPr bwMode="auto">
              <a:xfrm>
                <a:off x="0" y="80"/>
                <a:ext cx="203" cy="20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15116" y="17018"/>
                    </a:moveTo>
                    <a:cubicBezTo>
                      <a:pt x="17780" y="17018"/>
                      <a:pt x="20138" y="18290"/>
                      <a:pt x="21600" y="20237"/>
                    </a:cubicBezTo>
                    <a:lnTo>
                      <a:pt x="21600" y="0"/>
                    </a:lnTo>
                    <a:lnTo>
                      <a:pt x="8120" y="0"/>
                    </a:lnTo>
                    <a:lnTo>
                      <a:pt x="0" y="8727"/>
                    </a:lnTo>
                    <a:lnTo>
                      <a:pt x="0" y="21600"/>
                    </a:lnTo>
                    <a:lnTo>
                      <a:pt x="7810" y="21600"/>
                    </a:lnTo>
                    <a:cubicBezTo>
                      <a:pt x="9078" y="18901"/>
                      <a:pt x="11871" y="17018"/>
                      <a:pt x="15116" y="17018"/>
                    </a:cubicBezTo>
                    <a:close/>
                    <a:moveTo>
                      <a:pt x="4989" y="9545"/>
                    </a:moveTo>
                    <a:lnTo>
                      <a:pt x="9521" y="4309"/>
                    </a:lnTo>
                    <a:lnTo>
                      <a:pt x="16723" y="4309"/>
                    </a:lnTo>
                    <a:lnTo>
                      <a:pt x="16723" y="13692"/>
                    </a:lnTo>
                    <a:lnTo>
                      <a:pt x="4989" y="13692"/>
                    </a:lnTo>
                    <a:lnTo>
                      <a:pt x="4989" y="9545"/>
                    </a:lnTo>
                    <a:close/>
                    <a:moveTo>
                      <a:pt x="4989" y="9545"/>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62" name="AutoShape 182"/>
              <p:cNvSpPr>
                <a:spLocks/>
              </p:cNvSpPr>
              <p:nvPr/>
            </p:nvSpPr>
            <p:spPr bwMode="auto">
              <a:xfrm>
                <a:off x="96" y="272"/>
                <a:ext cx="100" cy="100"/>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63" name="AutoShape 183"/>
              <p:cNvSpPr>
                <a:spLocks/>
              </p:cNvSpPr>
              <p:nvPr/>
            </p:nvSpPr>
            <p:spPr bwMode="auto">
              <a:xfrm>
                <a:off x="416" y="272"/>
                <a:ext cx="100" cy="100"/>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pic>
        <p:nvPicPr>
          <p:cNvPr id="69" name="图片 6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70" name="矩形 69"/>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71" name="右箭头 70"/>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1522377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69"/>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additive="base">
                                            <p:cTn id="13" dur="500" fill="hold"/>
                                            <p:tgtEl>
                                              <p:spTgt spid="71"/>
                                            </p:tgtEl>
                                            <p:attrNameLst>
                                              <p:attrName>ppt_x</p:attrName>
                                            </p:attrNameLst>
                                          </p:cBhvr>
                                          <p:tavLst>
                                            <p:tav tm="0">
                                              <p:val>
                                                <p:strVal val="0-#ppt_w/2"/>
                                              </p:val>
                                            </p:tav>
                                            <p:tav tm="100000">
                                              <p:val>
                                                <p:strVal val="#ppt_x"/>
                                              </p:val>
                                            </p:tav>
                                          </p:tavLst>
                                        </p:anim>
                                        <p:anim calcmode="lin" valueType="num">
                                          <p:cBhvr additive="base">
                                            <p:cTn id="14"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barn(inVertical)">
                                          <p:cBhvr>
                                            <p:cTn id="19" dur="500"/>
                                            <p:tgtEl>
                                              <p:spTgt spid="70"/>
                                            </p:tgtEl>
                                          </p:cBhvr>
                                        </p:animEffect>
                                      </p:childTnLst>
                                    </p:cTn>
                                  </p:par>
                                  <p:par>
                                    <p:cTn id="20" presetID="10" presetClass="entr" presetSubtype="0" fill="hold" grpId="0" nodeType="withEffect">
                                      <p:stCondLst>
                                        <p:cond delay="475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250"/>
                                            <p:tgtEl>
                                              <p:spTgt spid="25"/>
                                            </p:tgtEl>
                                          </p:cBhvr>
                                        </p:animEffect>
                                      </p:childTnLst>
                                    </p:cTn>
                                  </p:par>
                                  <p:par>
                                    <p:cTn id="23" presetID="10" presetClass="entr" presetSubtype="0" fill="hold" grpId="0" nodeType="withEffect">
                                      <p:stCondLst>
                                        <p:cond delay="450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250"/>
                                            <p:tgtEl>
                                              <p:spTgt spid="26"/>
                                            </p:tgtEl>
                                          </p:cBhvr>
                                        </p:animEffect>
                                      </p:childTnLst>
                                    </p:cTn>
                                  </p:par>
                                  <p:par>
                                    <p:cTn id="26" presetID="10" presetClass="entr" presetSubtype="0" fill="hold" grpId="0" nodeType="withEffect">
                                      <p:stCondLst>
                                        <p:cond delay="425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250"/>
                                            <p:tgtEl>
                                              <p:spTgt spid="27"/>
                                            </p:tgtEl>
                                          </p:cBhvr>
                                        </p:animEffect>
                                      </p:childTnLst>
                                    </p:cTn>
                                  </p:par>
                                  <p:par>
                                    <p:cTn id="29" presetID="10" presetClass="entr" presetSubtype="0" fill="hold" grpId="0" nodeType="withEffect">
                                      <p:stCondLst>
                                        <p:cond delay="400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250"/>
                                            <p:tgtEl>
                                              <p:spTgt spid="28"/>
                                            </p:tgtEl>
                                          </p:cBhvr>
                                        </p:animEffect>
                                      </p:childTnLst>
                                    </p:cTn>
                                  </p:par>
                                  <p:par>
                                    <p:cTn id="32" presetID="10" presetClass="entr" presetSubtype="0" fill="hold" grpId="0" nodeType="withEffect">
                                      <p:stCondLst>
                                        <p:cond delay="375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250"/>
                                            <p:tgtEl>
                                              <p:spTgt spid="29"/>
                                            </p:tgtEl>
                                          </p:cBhvr>
                                        </p:animEffect>
                                      </p:childTnLst>
                                    </p:cTn>
                                  </p:par>
                                  <p:par>
                                    <p:cTn id="35" presetID="22" presetClass="entr" presetSubtype="8" fill="hold" nodeType="withEffect">
                                      <p:stCondLst>
                                        <p:cond delay="350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250"/>
                                            <p:tgtEl>
                                              <p:spTgt spid="30"/>
                                            </p:tgtEl>
                                          </p:cBhvr>
                                        </p:animEffect>
                                      </p:childTnLst>
                                    </p:cTn>
                                  </p:par>
                                  <p:par>
                                    <p:cTn id="38" presetID="22" presetClass="entr" presetSubtype="8" fill="hold" nodeType="withEffect">
                                      <p:stCondLst>
                                        <p:cond delay="325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250"/>
                                            <p:tgtEl>
                                              <p:spTgt spid="32"/>
                                            </p:tgtEl>
                                          </p:cBhvr>
                                        </p:animEffect>
                                      </p:childTnLst>
                                    </p:cTn>
                                  </p:par>
                                  <p:par>
                                    <p:cTn id="41" presetID="22" presetClass="entr" presetSubtype="8" fill="hold" nodeType="withEffect">
                                      <p:stCondLst>
                                        <p:cond delay="300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250"/>
                                            <p:tgtEl>
                                              <p:spTgt spid="34"/>
                                            </p:tgtEl>
                                          </p:cBhvr>
                                        </p:animEffect>
                                      </p:childTnLst>
                                    </p:cTn>
                                  </p:par>
                                  <p:par>
                                    <p:cTn id="44" presetID="22" presetClass="entr" presetSubtype="8" fill="hold" nodeType="withEffect">
                                      <p:stCondLst>
                                        <p:cond delay="2750"/>
                                      </p:stCondLst>
                                      <p:childTnLst>
                                        <p:set>
                                          <p:cBhvr>
                                            <p:cTn id="45" dur="1" fill="hold">
                                              <p:stCondLst>
                                                <p:cond delay="0"/>
                                              </p:stCondLst>
                                            </p:cTn>
                                            <p:tgtEl>
                                              <p:spTgt spid="35"/>
                                            </p:tgtEl>
                                            <p:attrNameLst>
                                              <p:attrName>style.visibility</p:attrName>
                                            </p:attrNameLst>
                                          </p:cBhvr>
                                          <p:to>
                                            <p:strVal val="visible"/>
                                          </p:to>
                                        </p:set>
                                        <p:animEffect transition="in" filter="wipe(left)">
                                          <p:cBhvr>
                                            <p:cTn id="46" dur="250"/>
                                            <p:tgtEl>
                                              <p:spTgt spid="35"/>
                                            </p:tgtEl>
                                          </p:cBhvr>
                                        </p:animEffect>
                                      </p:childTnLst>
                                    </p:cTn>
                                  </p:par>
                                  <p:par>
                                    <p:cTn id="47" presetID="22" presetClass="entr" presetSubtype="8" fill="hold" nodeType="withEffect">
                                      <p:stCondLst>
                                        <p:cond delay="250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250"/>
                                            <p:tgtEl>
                                              <p:spTgt spid="36"/>
                                            </p:tgtEl>
                                          </p:cBhvr>
                                        </p:animEffect>
                                      </p:childTnLst>
                                    </p:cTn>
                                  </p:par>
                                  <p:par>
                                    <p:cTn id="50" presetID="10" presetClass="entr" presetSubtype="0" fill="hold" grpId="0" nodeType="withEffect">
                                      <p:stCondLst>
                                        <p:cond delay="25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250"/>
                                            <p:tgtEl>
                                              <p:spTgt spid="40"/>
                                            </p:tgtEl>
                                          </p:cBhvr>
                                        </p:animEffect>
                                      </p:childTnLst>
                                    </p:cTn>
                                  </p:par>
                                  <p:par>
                                    <p:cTn id="53" presetID="2" presetClass="entr" presetSubtype="4" fill="hold" nodeType="withEffect" p14:presetBounceEnd="33333">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14:bounceEnd="33333">
                                          <p:cBhvr additive="base">
                                            <p:cTn id="55" dur="1000" fill="hold"/>
                                            <p:tgtEl>
                                              <p:spTgt spid="20"/>
                                            </p:tgtEl>
                                            <p:attrNameLst>
                                              <p:attrName>ppt_x</p:attrName>
                                            </p:attrNameLst>
                                          </p:cBhvr>
                                          <p:tavLst>
                                            <p:tav tm="0">
                                              <p:val>
                                                <p:strVal val="#ppt_x"/>
                                              </p:val>
                                            </p:tav>
                                            <p:tav tm="100000">
                                              <p:val>
                                                <p:strVal val="#ppt_x"/>
                                              </p:val>
                                            </p:tav>
                                          </p:tavLst>
                                        </p:anim>
                                        <p:anim calcmode="lin" valueType="num" p14:bounceEnd="33333">
                                          <p:cBhvr additive="base">
                                            <p:cTn id="56" dur="1000" fill="hold"/>
                                            <p:tgtEl>
                                              <p:spTgt spid="20"/>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14:presetBounceEnd="33333">
                                      <p:stCondLst>
                                        <p:cond delay="500"/>
                                      </p:stCondLst>
                                      <p:childTnLst>
                                        <p:set>
                                          <p:cBhvr>
                                            <p:cTn id="58" dur="1" fill="hold">
                                              <p:stCondLst>
                                                <p:cond delay="0"/>
                                              </p:stCondLst>
                                            </p:cTn>
                                            <p:tgtEl>
                                              <p:spTgt spid="16"/>
                                            </p:tgtEl>
                                            <p:attrNameLst>
                                              <p:attrName>style.visibility</p:attrName>
                                            </p:attrNameLst>
                                          </p:cBhvr>
                                          <p:to>
                                            <p:strVal val="visible"/>
                                          </p:to>
                                        </p:set>
                                        <p:anim calcmode="lin" valueType="num" p14:bounceEnd="33333">
                                          <p:cBhvr additive="base">
                                            <p:cTn id="59" dur="1000" fill="hold"/>
                                            <p:tgtEl>
                                              <p:spTgt spid="16"/>
                                            </p:tgtEl>
                                            <p:attrNameLst>
                                              <p:attrName>ppt_x</p:attrName>
                                            </p:attrNameLst>
                                          </p:cBhvr>
                                          <p:tavLst>
                                            <p:tav tm="0">
                                              <p:val>
                                                <p:strVal val="#ppt_x"/>
                                              </p:val>
                                            </p:tav>
                                            <p:tav tm="100000">
                                              <p:val>
                                                <p:strVal val="#ppt_x"/>
                                              </p:val>
                                            </p:tav>
                                          </p:tavLst>
                                        </p:anim>
                                        <p:anim calcmode="lin" valueType="num" p14:bounceEnd="33333">
                                          <p:cBhvr additive="base">
                                            <p:cTn id="60" dur="1000" fill="hold"/>
                                            <p:tgtEl>
                                              <p:spTgt spid="16"/>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14:presetBounceEnd="33333">
                                      <p:stCondLst>
                                        <p:cond delay="1000"/>
                                      </p:stCondLst>
                                      <p:childTnLst>
                                        <p:set>
                                          <p:cBhvr>
                                            <p:cTn id="62" dur="1" fill="hold">
                                              <p:stCondLst>
                                                <p:cond delay="0"/>
                                              </p:stCondLst>
                                            </p:cTn>
                                            <p:tgtEl>
                                              <p:spTgt spid="12"/>
                                            </p:tgtEl>
                                            <p:attrNameLst>
                                              <p:attrName>style.visibility</p:attrName>
                                            </p:attrNameLst>
                                          </p:cBhvr>
                                          <p:to>
                                            <p:strVal val="visible"/>
                                          </p:to>
                                        </p:set>
                                        <p:anim calcmode="lin" valueType="num" p14:bounceEnd="33333">
                                          <p:cBhvr additive="base">
                                            <p:cTn id="63" dur="1000" fill="hold"/>
                                            <p:tgtEl>
                                              <p:spTgt spid="12"/>
                                            </p:tgtEl>
                                            <p:attrNameLst>
                                              <p:attrName>ppt_x</p:attrName>
                                            </p:attrNameLst>
                                          </p:cBhvr>
                                          <p:tavLst>
                                            <p:tav tm="0">
                                              <p:val>
                                                <p:strVal val="#ppt_x"/>
                                              </p:val>
                                            </p:tav>
                                            <p:tav tm="100000">
                                              <p:val>
                                                <p:strVal val="#ppt_x"/>
                                              </p:val>
                                            </p:tav>
                                          </p:tavLst>
                                        </p:anim>
                                        <p:anim calcmode="lin" valueType="num" p14:bounceEnd="33333">
                                          <p:cBhvr additive="base">
                                            <p:cTn id="64" dur="1000" fill="hold"/>
                                            <p:tgtEl>
                                              <p:spTgt spid="12"/>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14:presetBounceEnd="33333">
                                      <p:stCondLst>
                                        <p:cond delay="1500"/>
                                      </p:stCondLst>
                                      <p:childTnLst>
                                        <p:set>
                                          <p:cBhvr>
                                            <p:cTn id="66" dur="1" fill="hold">
                                              <p:stCondLst>
                                                <p:cond delay="0"/>
                                              </p:stCondLst>
                                            </p:cTn>
                                            <p:tgtEl>
                                              <p:spTgt spid="8"/>
                                            </p:tgtEl>
                                            <p:attrNameLst>
                                              <p:attrName>style.visibility</p:attrName>
                                            </p:attrNameLst>
                                          </p:cBhvr>
                                          <p:to>
                                            <p:strVal val="visible"/>
                                          </p:to>
                                        </p:set>
                                        <p:anim calcmode="lin" valueType="num" p14:bounceEnd="33333">
                                          <p:cBhvr additive="base">
                                            <p:cTn id="67" dur="1000" fill="hold"/>
                                            <p:tgtEl>
                                              <p:spTgt spid="8"/>
                                            </p:tgtEl>
                                            <p:attrNameLst>
                                              <p:attrName>ppt_x</p:attrName>
                                            </p:attrNameLst>
                                          </p:cBhvr>
                                          <p:tavLst>
                                            <p:tav tm="0">
                                              <p:val>
                                                <p:strVal val="#ppt_x"/>
                                              </p:val>
                                            </p:tav>
                                            <p:tav tm="100000">
                                              <p:val>
                                                <p:strVal val="#ppt_x"/>
                                              </p:val>
                                            </p:tav>
                                          </p:tavLst>
                                        </p:anim>
                                        <p:anim calcmode="lin" valueType="num" p14:bounceEnd="33333">
                                          <p:cBhvr additive="base">
                                            <p:cTn id="68" dur="1000" fill="hold"/>
                                            <p:tgtEl>
                                              <p:spTgt spid="8"/>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14:presetBounceEnd="33333">
                                      <p:stCondLst>
                                        <p:cond delay="2000"/>
                                      </p:stCondLst>
                                      <p:childTnLst>
                                        <p:set>
                                          <p:cBhvr>
                                            <p:cTn id="70" dur="1" fill="hold">
                                              <p:stCondLst>
                                                <p:cond delay="0"/>
                                              </p:stCondLst>
                                            </p:cTn>
                                            <p:tgtEl>
                                              <p:spTgt spid="4"/>
                                            </p:tgtEl>
                                            <p:attrNameLst>
                                              <p:attrName>style.visibility</p:attrName>
                                            </p:attrNameLst>
                                          </p:cBhvr>
                                          <p:to>
                                            <p:strVal val="visible"/>
                                          </p:to>
                                        </p:set>
                                        <p:anim calcmode="lin" valueType="num" p14:bounceEnd="33333">
                                          <p:cBhvr additive="base">
                                            <p:cTn id="71" dur="1000" fill="hold"/>
                                            <p:tgtEl>
                                              <p:spTgt spid="4"/>
                                            </p:tgtEl>
                                            <p:attrNameLst>
                                              <p:attrName>ppt_x</p:attrName>
                                            </p:attrNameLst>
                                          </p:cBhvr>
                                          <p:tavLst>
                                            <p:tav tm="0">
                                              <p:val>
                                                <p:strVal val="#ppt_x"/>
                                              </p:val>
                                            </p:tav>
                                            <p:tav tm="100000">
                                              <p:val>
                                                <p:strVal val="#ppt_x"/>
                                              </p:val>
                                            </p:tav>
                                          </p:tavLst>
                                        </p:anim>
                                        <p:anim calcmode="lin" valueType="num" p14:bounceEnd="33333">
                                          <p:cBhvr additive="base">
                                            <p:cTn id="72" dur="1000" fill="hold"/>
                                            <p:tgtEl>
                                              <p:spTgt spid="4"/>
                                            </p:tgtEl>
                                            <p:attrNameLst>
                                              <p:attrName>ppt_y</p:attrName>
                                            </p:attrNameLst>
                                          </p:cBhvr>
                                          <p:tavLst>
                                            <p:tav tm="0">
                                              <p:val>
                                                <p:strVal val="1+#ppt_h/2"/>
                                              </p:val>
                                            </p:tav>
                                            <p:tav tm="100000">
                                              <p:val>
                                                <p:strVal val="#ppt_y"/>
                                              </p:val>
                                            </p:tav>
                                          </p:tavLst>
                                        </p:anim>
                                      </p:childTnLst>
                                    </p:cTn>
                                  </p:par>
                                  <p:par>
                                    <p:cTn id="73" presetID="2" presetClass="entr" presetSubtype="1" fill="hold" nodeType="withEffect" p14:presetBounceEnd="70000">
                                      <p:stCondLst>
                                        <p:cond delay="750"/>
                                      </p:stCondLst>
                                      <p:childTnLst>
                                        <p:set>
                                          <p:cBhvr>
                                            <p:cTn id="74" dur="1" fill="hold">
                                              <p:stCondLst>
                                                <p:cond delay="0"/>
                                              </p:stCondLst>
                                            </p:cTn>
                                            <p:tgtEl>
                                              <p:spTgt spid="64"/>
                                            </p:tgtEl>
                                            <p:attrNameLst>
                                              <p:attrName>style.visibility</p:attrName>
                                            </p:attrNameLst>
                                          </p:cBhvr>
                                          <p:to>
                                            <p:strVal val="visible"/>
                                          </p:to>
                                        </p:set>
                                        <p:anim calcmode="lin" valueType="num" p14:bounceEnd="70000">
                                          <p:cBhvr additive="base">
                                            <p:cTn id="75" dur="1000" fill="hold"/>
                                            <p:tgtEl>
                                              <p:spTgt spid="64"/>
                                            </p:tgtEl>
                                            <p:attrNameLst>
                                              <p:attrName>ppt_x</p:attrName>
                                            </p:attrNameLst>
                                          </p:cBhvr>
                                          <p:tavLst>
                                            <p:tav tm="0">
                                              <p:val>
                                                <p:strVal val="#ppt_x"/>
                                              </p:val>
                                            </p:tav>
                                            <p:tav tm="100000">
                                              <p:val>
                                                <p:strVal val="#ppt_x"/>
                                              </p:val>
                                            </p:tav>
                                          </p:tavLst>
                                        </p:anim>
                                        <p:anim calcmode="lin" valueType="num" p14:bounceEnd="70000">
                                          <p:cBhvr additive="base">
                                            <p:cTn id="76" dur="1000" fill="hold"/>
                                            <p:tgtEl>
                                              <p:spTgt spid="64"/>
                                            </p:tgtEl>
                                            <p:attrNameLst>
                                              <p:attrName>ppt_y</p:attrName>
                                            </p:attrNameLst>
                                          </p:cBhvr>
                                          <p:tavLst>
                                            <p:tav tm="0">
                                              <p:val>
                                                <p:strVal val="0-#ppt_h/2"/>
                                              </p:val>
                                            </p:tav>
                                            <p:tav tm="100000">
                                              <p:val>
                                                <p:strVal val="#ppt_y"/>
                                              </p:val>
                                            </p:tav>
                                          </p:tavLst>
                                        </p:anim>
                                      </p:childTnLst>
                                    </p:cTn>
                                  </p:par>
                                  <p:par>
                                    <p:cTn id="77" presetID="2" presetClass="entr" presetSubtype="1" fill="hold" nodeType="withEffect" p14:presetBounceEnd="70000">
                                      <p:stCondLst>
                                        <p:cond delay="1250"/>
                                      </p:stCondLst>
                                      <p:childTnLst>
                                        <p:set>
                                          <p:cBhvr>
                                            <p:cTn id="78" dur="1" fill="hold">
                                              <p:stCondLst>
                                                <p:cond delay="0"/>
                                              </p:stCondLst>
                                            </p:cTn>
                                            <p:tgtEl>
                                              <p:spTgt spid="65"/>
                                            </p:tgtEl>
                                            <p:attrNameLst>
                                              <p:attrName>style.visibility</p:attrName>
                                            </p:attrNameLst>
                                          </p:cBhvr>
                                          <p:to>
                                            <p:strVal val="visible"/>
                                          </p:to>
                                        </p:set>
                                        <p:anim calcmode="lin" valueType="num" p14:bounceEnd="70000">
                                          <p:cBhvr additive="base">
                                            <p:cTn id="79" dur="1000" fill="hold"/>
                                            <p:tgtEl>
                                              <p:spTgt spid="65"/>
                                            </p:tgtEl>
                                            <p:attrNameLst>
                                              <p:attrName>ppt_x</p:attrName>
                                            </p:attrNameLst>
                                          </p:cBhvr>
                                          <p:tavLst>
                                            <p:tav tm="0">
                                              <p:val>
                                                <p:strVal val="#ppt_x"/>
                                              </p:val>
                                            </p:tav>
                                            <p:tav tm="100000">
                                              <p:val>
                                                <p:strVal val="#ppt_x"/>
                                              </p:val>
                                            </p:tav>
                                          </p:tavLst>
                                        </p:anim>
                                        <p:anim calcmode="lin" valueType="num" p14:bounceEnd="70000">
                                          <p:cBhvr additive="base">
                                            <p:cTn id="80" dur="1000" fill="hold"/>
                                            <p:tgtEl>
                                              <p:spTgt spid="65"/>
                                            </p:tgtEl>
                                            <p:attrNameLst>
                                              <p:attrName>ppt_y</p:attrName>
                                            </p:attrNameLst>
                                          </p:cBhvr>
                                          <p:tavLst>
                                            <p:tav tm="0">
                                              <p:val>
                                                <p:strVal val="0-#ppt_h/2"/>
                                              </p:val>
                                            </p:tav>
                                            <p:tav tm="100000">
                                              <p:val>
                                                <p:strVal val="#ppt_y"/>
                                              </p:val>
                                            </p:tav>
                                          </p:tavLst>
                                        </p:anim>
                                      </p:childTnLst>
                                    </p:cTn>
                                  </p:par>
                                  <p:par>
                                    <p:cTn id="81" presetID="2" presetClass="entr" presetSubtype="1" fill="hold" nodeType="withEffect" p14:presetBounceEnd="70000">
                                      <p:stCondLst>
                                        <p:cond delay="1750"/>
                                      </p:stCondLst>
                                      <p:childTnLst>
                                        <p:set>
                                          <p:cBhvr>
                                            <p:cTn id="82" dur="1" fill="hold">
                                              <p:stCondLst>
                                                <p:cond delay="0"/>
                                              </p:stCondLst>
                                            </p:cTn>
                                            <p:tgtEl>
                                              <p:spTgt spid="66"/>
                                            </p:tgtEl>
                                            <p:attrNameLst>
                                              <p:attrName>style.visibility</p:attrName>
                                            </p:attrNameLst>
                                          </p:cBhvr>
                                          <p:to>
                                            <p:strVal val="visible"/>
                                          </p:to>
                                        </p:set>
                                        <p:anim calcmode="lin" valueType="num" p14:bounceEnd="70000">
                                          <p:cBhvr additive="base">
                                            <p:cTn id="83" dur="1000" fill="hold"/>
                                            <p:tgtEl>
                                              <p:spTgt spid="66"/>
                                            </p:tgtEl>
                                            <p:attrNameLst>
                                              <p:attrName>ppt_x</p:attrName>
                                            </p:attrNameLst>
                                          </p:cBhvr>
                                          <p:tavLst>
                                            <p:tav tm="0">
                                              <p:val>
                                                <p:strVal val="#ppt_x"/>
                                              </p:val>
                                            </p:tav>
                                            <p:tav tm="100000">
                                              <p:val>
                                                <p:strVal val="#ppt_x"/>
                                              </p:val>
                                            </p:tav>
                                          </p:tavLst>
                                        </p:anim>
                                        <p:anim calcmode="lin" valueType="num" p14:bounceEnd="70000">
                                          <p:cBhvr additive="base">
                                            <p:cTn id="84" dur="1000" fill="hold"/>
                                            <p:tgtEl>
                                              <p:spTgt spid="66"/>
                                            </p:tgtEl>
                                            <p:attrNameLst>
                                              <p:attrName>ppt_y</p:attrName>
                                            </p:attrNameLst>
                                          </p:cBhvr>
                                          <p:tavLst>
                                            <p:tav tm="0">
                                              <p:val>
                                                <p:strVal val="0-#ppt_h/2"/>
                                              </p:val>
                                            </p:tav>
                                            <p:tav tm="100000">
                                              <p:val>
                                                <p:strVal val="#ppt_y"/>
                                              </p:val>
                                            </p:tav>
                                          </p:tavLst>
                                        </p:anim>
                                      </p:childTnLst>
                                    </p:cTn>
                                  </p:par>
                                  <p:par>
                                    <p:cTn id="85" presetID="2" presetClass="entr" presetSubtype="1" fill="hold" nodeType="withEffect" p14:presetBounceEnd="70000">
                                      <p:stCondLst>
                                        <p:cond delay="2250"/>
                                      </p:stCondLst>
                                      <p:childTnLst>
                                        <p:set>
                                          <p:cBhvr>
                                            <p:cTn id="86" dur="1" fill="hold">
                                              <p:stCondLst>
                                                <p:cond delay="0"/>
                                              </p:stCondLst>
                                            </p:cTn>
                                            <p:tgtEl>
                                              <p:spTgt spid="67"/>
                                            </p:tgtEl>
                                            <p:attrNameLst>
                                              <p:attrName>style.visibility</p:attrName>
                                            </p:attrNameLst>
                                          </p:cBhvr>
                                          <p:to>
                                            <p:strVal val="visible"/>
                                          </p:to>
                                        </p:set>
                                        <p:anim calcmode="lin" valueType="num" p14:bounceEnd="70000">
                                          <p:cBhvr additive="base">
                                            <p:cTn id="87" dur="1000" fill="hold"/>
                                            <p:tgtEl>
                                              <p:spTgt spid="67"/>
                                            </p:tgtEl>
                                            <p:attrNameLst>
                                              <p:attrName>ppt_x</p:attrName>
                                            </p:attrNameLst>
                                          </p:cBhvr>
                                          <p:tavLst>
                                            <p:tav tm="0">
                                              <p:val>
                                                <p:strVal val="#ppt_x"/>
                                              </p:val>
                                            </p:tav>
                                            <p:tav tm="100000">
                                              <p:val>
                                                <p:strVal val="#ppt_x"/>
                                              </p:val>
                                            </p:tav>
                                          </p:tavLst>
                                        </p:anim>
                                        <p:anim calcmode="lin" valueType="num" p14:bounceEnd="70000">
                                          <p:cBhvr additive="base">
                                            <p:cTn id="88" dur="1000" fill="hold"/>
                                            <p:tgtEl>
                                              <p:spTgt spid="67"/>
                                            </p:tgtEl>
                                            <p:attrNameLst>
                                              <p:attrName>ppt_y</p:attrName>
                                            </p:attrNameLst>
                                          </p:cBhvr>
                                          <p:tavLst>
                                            <p:tav tm="0">
                                              <p:val>
                                                <p:strVal val="0-#ppt_h/2"/>
                                              </p:val>
                                            </p:tav>
                                            <p:tav tm="100000">
                                              <p:val>
                                                <p:strVal val="#ppt_y"/>
                                              </p:val>
                                            </p:tav>
                                          </p:tavLst>
                                        </p:anim>
                                      </p:childTnLst>
                                    </p:cTn>
                                  </p:par>
                                  <p:par>
                                    <p:cTn id="89" presetID="2" presetClass="entr" presetSubtype="1" fill="hold" nodeType="withEffect" p14:presetBounceEnd="70000">
                                      <p:stCondLst>
                                        <p:cond delay="2750"/>
                                      </p:stCondLst>
                                      <p:childTnLst>
                                        <p:set>
                                          <p:cBhvr>
                                            <p:cTn id="90" dur="1" fill="hold">
                                              <p:stCondLst>
                                                <p:cond delay="0"/>
                                              </p:stCondLst>
                                            </p:cTn>
                                            <p:tgtEl>
                                              <p:spTgt spid="68"/>
                                            </p:tgtEl>
                                            <p:attrNameLst>
                                              <p:attrName>style.visibility</p:attrName>
                                            </p:attrNameLst>
                                          </p:cBhvr>
                                          <p:to>
                                            <p:strVal val="visible"/>
                                          </p:to>
                                        </p:set>
                                        <p:anim calcmode="lin" valueType="num" p14:bounceEnd="70000">
                                          <p:cBhvr additive="base">
                                            <p:cTn id="91" dur="1000" fill="hold"/>
                                            <p:tgtEl>
                                              <p:spTgt spid="68"/>
                                            </p:tgtEl>
                                            <p:attrNameLst>
                                              <p:attrName>ppt_x</p:attrName>
                                            </p:attrNameLst>
                                          </p:cBhvr>
                                          <p:tavLst>
                                            <p:tav tm="0">
                                              <p:val>
                                                <p:strVal val="#ppt_x"/>
                                              </p:val>
                                            </p:tav>
                                            <p:tav tm="100000">
                                              <p:val>
                                                <p:strVal val="#ppt_x"/>
                                              </p:val>
                                            </p:tav>
                                          </p:tavLst>
                                        </p:anim>
                                        <p:anim calcmode="lin" valueType="num" p14:bounceEnd="70000">
                                          <p:cBhvr additive="base">
                                            <p:cTn id="92" dur="1000" fill="hold"/>
                                            <p:tgtEl>
                                              <p:spTgt spid="6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40" grpId="0"/>
          <p:bldP spid="70" grpId="0"/>
          <p:bldP spid="71"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69"/>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additive="base">
                                            <p:cTn id="13" dur="500" fill="hold"/>
                                            <p:tgtEl>
                                              <p:spTgt spid="71"/>
                                            </p:tgtEl>
                                            <p:attrNameLst>
                                              <p:attrName>ppt_x</p:attrName>
                                            </p:attrNameLst>
                                          </p:cBhvr>
                                          <p:tavLst>
                                            <p:tav tm="0">
                                              <p:val>
                                                <p:strVal val="0-#ppt_w/2"/>
                                              </p:val>
                                            </p:tav>
                                            <p:tav tm="100000">
                                              <p:val>
                                                <p:strVal val="#ppt_x"/>
                                              </p:val>
                                            </p:tav>
                                          </p:tavLst>
                                        </p:anim>
                                        <p:anim calcmode="lin" valueType="num">
                                          <p:cBhvr additive="base">
                                            <p:cTn id="14"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barn(inVertical)">
                                          <p:cBhvr>
                                            <p:cTn id="19" dur="500"/>
                                            <p:tgtEl>
                                              <p:spTgt spid="70"/>
                                            </p:tgtEl>
                                          </p:cBhvr>
                                        </p:animEffect>
                                      </p:childTnLst>
                                    </p:cTn>
                                  </p:par>
                                  <p:par>
                                    <p:cTn id="20" presetID="10" presetClass="entr" presetSubtype="0" fill="hold" grpId="0" nodeType="withEffect">
                                      <p:stCondLst>
                                        <p:cond delay="475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250"/>
                                            <p:tgtEl>
                                              <p:spTgt spid="25"/>
                                            </p:tgtEl>
                                          </p:cBhvr>
                                        </p:animEffect>
                                      </p:childTnLst>
                                    </p:cTn>
                                  </p:par>
                                  <p:par>
                                    <p:cTn id="23" presetID="10" presetClass="entr" presetSubtype="0" fill="hold" grpId="0" nodeType="withEffect">
                                      <p:stCondLst>
                                        <p:cond delay="450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250"/>
                                            <p:tgtEl>
                                              <p:spTgt spid="26"/>
                                            </p:tgtEl>
                                          </p:cBhvr>
                                        </p:animEffect>
                                      </p:childTnLst>
                                    </p:cTn>
                                  </p:par>
                                  <p:par>
                                    <p:cTn id="26" presetID="10" presetClass="entr" presetSubtype="0" fill="hold" grpId="0" nodeType="withEffect">
                                      <p:stCondLst>
                                        <p:cond delay="425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250"/>
                                            <p:tgtEl>
                                              <p:spTgt spid="27"/>
                                            </p:tgtEl>
                                          </p:cBhvr>
                                        </p:animEffect>
                                      </p:childTnLst>
                                    </p:cTn>
                                  </p:par>
                                  <p:par>
                                    <p:cTn id="29" presetID="10" presetClass="entr" presetSubtype="0" fill="hold" grpId="0" nodeType="withEffect">
                                      <p:stCondLst>
                                        <p:cond delay="400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250"/>
                                            <p:tgtEl>
                                              <p:spTgt spid="28"/>
                                            </p:tgtEl>
                                          </p:cBhvr>
                                        </p:animEffect>
                                      </p:childTnLst>
                                    </p:cTn>
                                  </p:par>
                                  <p:par>
                                    <p:cTn id="32" presetID="10" presetClass="entr" presetSubtype="0" fill="hold" grpId="0" nodeType="withEffect">
                                      <p:stCondLst>
                                        <p:cond delay="375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250"/>
                                            <p:tgtEl>
                                              <p:spTgt spid="29"/>
                                            </p:tgtEl>
                                          </p:cBhvr>
                                        </p:animEffect>
                                      </p:childTnLst>
                                    </p:cTn>
                                  </p:par>
                                  <p:par>
                                    <p:cTn id="35" presetID="22" presetClass="entr" presetSubtype="8" fill="hold" nodeType="withEffect">
                                      <p:stCondLst>
                                        <p:cond delay="350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250"/>
                                            <p:tgtEl>
                                              <p:spTgt spid="30"/>
                                            </p:tgtEl>
                                          </p:cBhvr>
                                        </p:animEffect>
                                      </p:childTnLst>
                                    </p:cTn>
                                  </p:par>
                                  <p:par>
                                    <p:cTn id="38" presetID="22" presetClass="entr" presetSubtype="8" fill="hold" nodeType="withEffect">
                                      <p:stCondLst>
                                        <p:cond delay="325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250"/>
                                            <p:tgtEl>
                                              <p:spTgt spid="32"/>
                                            </p:tgtEl>
                                          </p:cBhvr>
                                        </p:animEffect>
                                      </p:childTnLst>
                                    </p:cTn>
                                  </p:par>
                                  <p:par>
                                    <p:cTn id="41" presetID="22" presetClass="entr" presetSubtype="8" fill="hold" nodeType="withEffect">
                                      <p:stCondLst>
                                        <p:cond delay="300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250"/>
                                            <p:tgtEl>
                                              <p:spTgt spid="34"/>
                                            </p:tgtEl>
                                          </p:cBhvr>
                                        </p:animEffect>
                                      </p:childTnLst>
                                    </p:cTn>
                                  </p:par>
                                  <p:par>
                                    <p:cTn id="44" presetID="22" presetClass="entr" presetSubtype="8" fill="hold" nodeType="withEffect">
                                      <p:stCondLst>
                                        <p:cond delay="2750"/>
                                      </p:stCondLst>
                                      <p:childTnLst>
                                        <p:set>
                                          <p:cBhvr>
                                            <p:cTn id="45" dur="1" fill="hold">
                                              <p:stCondLst>
                                                <p:cond delay="0"/>
                                              </p:stCondLst>
                                            </p:cTn>
                                            <p:tgtEl>
                                              <p:spTgt spid="35"/>
                                            </p:tgtEl>
                                            <p:attrNameLst>
                                              <p:attrName>style.visibility</p:attrName>
                                            </p:attrNameLst>
                                          </p:cBhvr>
                                          <p:to>
                                            <p:strVal val="visible"/>
                                          </p:to>
                                        </p:set>
                                        <p:animEffect transition="in" filter="wipe(left)">
                                          <p:cBhvr>
                                            <p:cTn id="46" dur="250"/>
                                            <p:tgtEl>
                                              <p:spTgt spid="35"/>
                                            </p:tgtEl>
                                          </p:cBhvr>
                                        </p:animEffect>
                                      </p:childTnLst>
                                    </p:cTn>
                                  </p:par>
                                  <p:par>
                                    <p:cTn id="47" presetID="22" presetClass="entr" presetSubtype="8" fill="hold" nodeType="withEffect">
                                      <p:stCondLst>
                                        <p:cond delay="250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250"/>
                                            <p:tgtEl>
                                              <p:spTgt spid="36"/>
                                            </p:tgtEl>
                                          </p:cBhvr>
                                        </p:animEffect>
                                      </p:childTnLst>
                                    </p:cTn>
                                  </p:par>
                                  <p:par>
                                    <p:cTn id="50" presetID="10" presetClass="entr" presetSubtype="0" fill="hold" grpId="0" nodeType="withEffect">
                                      <p:stCondLst>
                                        <p:cond delay="250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250"/>
                                            <p:tgtEl>
                                              <p:spTgt spid="40"/>
                                            </p:tgtEl>
                                          </p:cBhvr>
                                        </p:animEffect>
                                      </p:childTnLst>
                                    </p:cTn>
                                  </p:par>
                                  <p:par>
                                    <p:cTn id="53" presetID="2" presetClass="entr" presetSubtype="4"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1000" fill="hold"/>
                                            <p:tgtEl>
                                              <p:spTgt spid="20"/>
                                            </p:tgtEl>
                                            <p:attrNameLst>
                                              <p:attrName>ppt_x</p:attrName>
                                            </p:attrNameLst>
                                          </p:cBhvr>
                                          <p:tavLst>
                                            <p:tav tm="0">
                                              <p:val>
                                                <p:strVal val="#ppt_x"/>
                                              </p:val>
                                            </p:tav>
                                            <p:tav tm="100000">
                                              <p:val>
                                                <p:strVal val="#ppt_x"/>
                                              </p:val>
                                            </p:tav>
                                          </p:tavLst>
                                        </p:anim>
                                        <p:anim calcmode="lin" valueType="num">
                                          <p:cBhvr additive="base">
                                            <p:cTn id="56" dur="1000" fill="hold"/>
                                            <p:tgtEl>
                                              <p:spTgt spid="20"/>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50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1000" fill="hold"/>
                                            <p:tgtEl>
                                              <p:spTgt spid="16"/>
                                            </p:tgtEl>
                                            <p:attrNameLst>
                                              <p:attrName>ppt_x</p:attrName>
                                            </p:attrNameLst>
                                          </p:cBhvr>
                                          <p:tavLst>
                                            <p:tav tm="0">
                                              <p:val>
                                                <p:strVal val="#ppt_x"/>
                                              </p:val>
                                            </p:tav>
                                            <p:tav tm="100000">
                                              <p:val>
                                                <p:strVal val="#ppt_x"/>
                                              </p:val>
                                            </p:tav>
                                          </p:tavLst>
                                        </p:anim>
                                        <p:anim calcmode="lin" valueType="num">
                                          <p:cBhvr additive="base">
                                            <p:cTn id="60" dur="1000" fill="hold"/>
                                            <p:tgtEl>
                                              <p:spTgt spid="16"/>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100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1000" fill="hold"/>
                                            <p:tgtEl>
                                              <p:spTgt spid="12"/>
                                            </p:tgtEl>
                                            <p:attrNameLst>
                                              <p:attrName>ppt_x</p:attrName>
                                            </p:attrNameLst>
                                          </p:cBhvr>
                                          <p:tavLst>
                                            <p:tav tm="0">
                                              <p:val>
                                                <p:strVal val="#ppt_x"/>
                                              </p:val>
                                            </p:tav>
                                            <p:tav tm="100000">
                                              <p:val>
                                                <p:strVal val="#ppt_x"/>
                                              </p:val>
                                            </p:tav>
                                          </p:tavLst>
                                        </p:anim>
                                        <p:anim calcmode="lin" valueType="num">
                                          <p:cBhvr additive="base">
                                            <p:cTn id="64" dur="1000" fill="hold"/>
                                            <p:tgtEl>
                                              <p:spTgt spid="12"/>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150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1000" fill="hold"/>
                                            <p:tgtEl>
                                              <p:spTgt spid="8"/>
                                            </p:tgtEl>
                                            <p:attrNameLst>
                                              <p:attrName>ppt_x</p:attrName>
                                            </p:attrNameLst>
                                          </p:cBhvr>
                                          <p:tavLst>
                                            <p:tav tm="0">
                                              <p:val>
                                                <p:strVal val="#ppt_x"/>
                                              </p:val>
                                            </p:tav>
                                            <p:tav tm="100000">
                                              <p:val>
                                                <p:strVal val="#ppt_x"/>
                                              </p:val>
                                            </p:tav>
                                          </p:tavLst>
                                        </p:anim>
                                        <p:anim calcmode="lin" valueType="num">
                                          <p:cBhvr additive="base">
                                            <p:cTn id="68" dur="1000" fill="hold"/>
                                            <p:tgtEl>
                                              <p:spTgt spid="8"/>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2000"/>
                                      </p:stCondLst>
                                      <p:childTnLst>
                                        <p:set>
                                          <p:cBhvr>
                                            <p:cTn id="70" dur="1" fill="hold">
                                              <p:stCondLst>
                                                <p:cond delay="0"/>
                                              </p:stCondLst>
                                            </p:cTn>
                                            <p:tgtEl>
                                              <p:spTgt spid="4"/>
                                            </p:tgtEl>
                                            <p:attrNameLst>
                                              <p:attrName>style.visibility</p:attrName>
                                            </p:attrNameLst>
                                          </p:cBhvr>
                                          <p:to>
                                            <p:strVal val="visible"/>
                                          </p:to>
                                        </p:set>
                                        <p:anim calcmode="lin" valueType="num">
                                          <p:cBhvr additive="base">
                                            <p:cTn id="71" dur="1000" fill="hold"/>
                                            <p:tgtEl>
                                              <p:spTgt spid="4"/>
                                            </p:tgtEl>
                                            <p:attrNameLst>
                                              <p:attrName>ppt_x</p:attrName>
                                            </p:attrNameLst>
                                          </p:cBhvr>
                                          <p:tavLst>
                                            <p:tav tm="0">
                                              <p:val>
                                                <p:strVal val="#ppt_x"/>
                                              </p:val>
                                            </p:tav>
                                            <p:tav tm="100000">
                                              <p:val>
                                                <p:strVal val="#ppt_x"/>
                                              </p:val>
                                            </p:tav>
                                          </p:tavLst>
                                        </p:anim>
                                        <p:anim calcmode="lin" valueType="num">
                                          <p:cBhvr additive="base">
                                            <p:cTn id="72" dur="1000" fill="hold"/>
                                            <p:tgtEl>
                                              <p:spTgt spid="4"/>
                                            </p:tgtEl>
                                            <p:attrNameLst>
                                              <p:attrName>ppt_y</p:attrName>
                                            </p:attrNameLst>
                                          </p:cBhvr>
                                          <p:tavLst>
                                            <p:tav tm="0">
                                              <p:val>
                                                <p:strVal val="1+#ppt_h/2"/>
                                              </p:val>
                                            </p:tav>
                                            <p:tav tm="100000">
                                              <p:val>
                                                <p:strVal val="#ppt_y"/>
                                              </p:val>
                                            </p:tav>
                                          </p:tavLst>
                                        </p:anim>
                                      </p:childTnLst>
                                    </p:cTn>
                                  </p:par>
                                  <p:par>
                                    <p:cTn id="73" presetID="2" presetClass="entr" presetSubtype="1" fill="hold" nodeType="withEffect">
                                      <p:stCondLst>
                                        <p:cond delay="75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1000" fill="hold"/>
                                            <p:tgtEl>
                                              <p:spTgt spid="64"/>
                                            </p:tgtEl>
                                            <p:attrNameLst>
                                              <p:attrName>ppt_x</p:attrName>
                                            </p:attrNameLst>
                                          </p:cBhvr>
                                          <p:tavLst>
                                            <p:tav tm="0">
                                              <p:val>
                                                <p:strVal val="#ppt_x"/>
                                              </p:val>
                                            </p:tav>
                                            <p:tav tm="100000">
                                              <p:val>
                                                <p:strVal val="#ppt_x"/>
                                              </p:val>
                                            </p:tav>
                                          </p:tavLst>
                                        </p:anim>
                                        <p:anim calcmode="lin" valueType="num">
                                          <p:cBhvr additive="base">
                                            <p:cTn id="76" dur="1000" fill="hold"/>
                                            <p:tgtEl>
                                              <p:spTgt spid="64"/>
                                            </p:tgtEl>
                                            <p:attrNameLst>
                                              <p:attrName>ppt_y</p:attrName>
                                            </p:attrNameLst>
                                          </p:cBhvr>
                                          <p:tavLst>
                                            <p:tav tm="0">
                                              <p:val>
                                                <p:strVal val="0-#ppt_h/2"/>
                                              </p:val>
                                            </p:tav>
                                            <p:tav tm="100000">
                                              <p:val>
                                                <p:strVal val="#ppt_y"/>
                                              </p:val>
                                            </p:tav>
                                          </p:tavLst>
                                        </p:anim>
                                      </p:childTnLst>
                                    </p:cTn>
                                  </p:par>
                                  <p:par>
                                    <p:cTn id="77" presetID="2" presetClass="entr" presetSubtype="1" fill="hold" nodeType="withEffect">
                                      <p:stCondLst>
                                        <p:cond delay="1250"/>
                                      </p:stCondLst>
                                      <p:childTnLst>
                                        <p:set>
                                          <p:cBhvr>
                                            <p:cTn id="78" dur="1" fill="hold">
                                              <p:stCondLst>
                                                <p:cond delay="0"/>
                                              </p:stCondLst>
                                            </p:cTn>
                                            <p:tgtEl>
                                              <p:spTgt spid="65"/>
                                            </p:tgtEl>
                                            <p:attrNameLst>
                                              <p:attrName>style.visibility</p:attrName>
                                            </p:attrNameLst>
                                          </p:cBhvr>
                                          <p:to>
                                            <p:strVal val="visible"/>
                                          </p:to>
                                        </p:set>
                                        <p:anim calcmode="lin" valueType="num">
                                          <p:cBhvr additive="base">
                                            <p:cTn id="79" dur="1000" fill="hold"/>
                                            <p:tgtEl>
                                              <p:spTgt spid="65"/>
                                            </p:tgtEl>
                                            <p:attrNameLst>
                                              <p:attrName>ppt_x</p:attrName>
                                            </p:attrNameLst>
                                          </p:cBhvr>
                                          <p:tavLst>
                                            <p:tav tm="0">
                                              <p:val>
                                                <p:strVal val="#ppt_x"/>
                                              </p:val>
                                            </p:tav>
                                            <p:tav tm="100000">
                                              <p:val>
                                                <p:strVal val="#ppt_x"/>
                                              </p:val>
                                            </p:tav>
                                          </p:tavLst>
                                        </p:anim>
                                        <p:anim calcmode="lin" valueType="num">
                                          <p:cBhvr additive="base">
                                            <p:cTn id="80" dur="1000" fill="hold"/>
                                            <p:tgtEl>
                                              <p:spTgt spid="65"/>
                                            </p:tgtEl>
                                            <p:attrNameLst>
                                              <p:attrName>ppt_y</p:attrName>
                                            </p:attrNameLst>
                                          </p:cBhvr>
                                          <p:tavLst>
                                            <p:tav tm="0">
                                              <p:val>
                                                <p:strVal val="0-#ppt_h/2"/>
                                              </p:val>
                                            </p:tav>
                                            <p:tav tm="100000">
                                              <p:val>
                                                <p:strVal val="#ppt_y"/>
                                              </p:val>
                                            </p:tav>
                                          </p:tavLst>
                                        </p:anim>
                                      </p:childTnLst>
                                    </p:cTn>
                                  </p:par>
                                  <p:par>
                                    <p:cTn id="81" presetID="2" presetClass="entr" presetSubtype="1" fill="hold" nodeType="withEffect">
                                      <p:stCondLst>
                                        <p:cond delay="1750"/>
                                      </p:stCondLst>
                                      <p:childTnLst>
                                        <p:set>
                                          <p:cBhvr>
                                            <p:cTn id="82" dur="1" fill="hold">
                                              <p:stCondLst>
                                                <p:cond delay="0"/>
                                              </p:stCondLst>
                                            </p:cTn>
                                            <p:tgtEl>
                                              <p:spTgt spid="66"/>
                                            </p:tgtEl>
                                            <p:attrNameLst>
                                              <p:attrName>style.visibility</p:attrName>
                                            </p:attrNameLst>
                                          </p:cBhvr>
                                          <p:to>
                                            <p:strVal val="visible"/>
                                          </p:to>
                                        </p:set>
                                        <p:anim calcmode="lin" valueType="num">
                                          <p:cBhvr additive="base">
                                            <p:cTn id="83" dur="1000" fill="hold"/>
                                            <p:tgtEl>
                                              <p:spTgt spid="66"/>
                                            </p:tgtEl>
                                            <p:attrNameLst>
                                              <p:attrName>ppt_x</p:attrName>
                                            </p:attrNameLst>
                                          </p:cBhvr>
                                          <p:tavLst>
                                            <p:tav tm="0">
                                              <p:val>
                                                <p:strVal val="#ppt_x"/>
                                              </p:val>
                                            </p:tav>
                                            <p:tav tm="100000">
                                              <p:val>
                                                <p:strVal val="#ppt_x"/>
                                              </p:val>
                                            </p:tav>
                                          </p:tavLst>
                                        </p:anim>
                                        <p:anim calcmode="lin" valueType="num">
                                          <p:cBhvr additive="base">
                                            <p:cTn id="84" dur="1000" fill="hold"/>
                                            <p:tgtEl>
                                              <p:spTgt spid="66"/>
                                            </p:tgtEl>
                                            <p:attrNameLst>
                                              <p:attrName>ppt_y</p:attrName>
                                            </p:attrNameLst>
                                          </p:cBhvr>
                                          <p:tavLst>
                                            <p:tav tm="0">
                                              <p:val>
                                                <p:strVal val="0-#ppt_h/2"/>
                                              </p:val>
                                            </p:tav>
                                            <p:tav tm="100000">
                                              <p:val>
                                                <p:strVal val="#ppt_y"/>
                                              </p:val>
                                            </p:tav>
                                          </p:tavLst>
                                        </p:anim>
                                      </p:childTnLst>
                                    </p:cTn>
                                  </p:par>
                                  <p:par>
                                    <p:cTn id="85" presetID="2" presetClass="entr" presetSubtype="1" fill="hold" nodeType="withEffect">
                                      <p:stCondLst>
                                        <p:cond delay="2250"/>
                                      </p:stCondLst>
                                      <p:childTnLst>
                                        <p:set>
                                          <p:cBhvr>
                                            <p:cTn id="86" dur="1" fill="hold">
                                              <p:stCondLst>
                                                <p:cond delay="0"/>
                                              </p:stCondLst>
                                            </p:cTn>
                                            <p:tgtEl>
                                              <p:spTgt spid="67"/>
                                            </p:tgtEl>
                                            <p:attrNameLst>
                                              <p:attrName>style.visibility</p:attrName>
                                            </p:attrNameLst>
                                          </p:cBhvr>
                                          <p:to>
                                            <p:strVal val="visible"/>
                                          </p:to>
                                        </p:set>
                                        <p:anim calcmode="lin" valueType="num">
                                          <p:cBhvr additive="base">
                                            <p:cTn id="87" dur="1000" fill="hold"/>
                                            <p:tgtEl>
                                              <p:spTgt spid="67"/>
                                            </p:tgtEl>
                                            <p:attrNameLst>
                                              <p:attrName>ppt_x</p:attrName>
                                            </p:attrNameLst>
                                          </p:cBhvr>
                                          <p:tavLst>
                                            <p:tav tm="0">
                                              <p:val>
                                                <p:strVal val="#ppt_x"/>
                                              </p:val>
                                            </p:tav>
                                            <p:tav tm="100000">
                                              <p:val>
                                                <p:strVal val="#ppt_x"/>
                                              </p:val>
                                            </p:tav>
                                          </p:tavLst>
                                        </p:anim>
                                        <p:anim calcmode="lin" valueType="num">
                                          <p:cBhvr additive="base">
                                            <p:cTn id="88" dur="1000" fill="hold"/>
                                            <p:tgtEl>
                                              <p:spTgt spid="67"/>
                                            </p:tgtEl>
                                            <p:attrNameLst>
                                              <p:attrName>ppt_y</p:attrName>
                                            </p:attrNameLst>
                                          </p:cBhvr>
                                          <p:tavLst>
                                            <p:tav tm="0">
                                              <p:val>
                                                <p:strVal val="0-#ppt_h/2"/>
                                              </p:val>
                                            </p:tav>
                                            <p:tav tm="100000">
                                              <p:val>
                                                <p:strVal val="#ppt_y"/>
                                              </p:val>
                                            </p:tav>
                                          </p:tavLst>
                                        </p:anim>
                                      </p:childTnLst>
                                    </p:cTn>
                                  </p:par>
                                  <p:par>
                                    <p:cTn id="89" presetID="2" presetClass="entr" presetSubtype="1" fill="hold" nodeType="withEffect">
                                      <p:stCondLst>
                                        <p:cond delay="2750"/>
                                      </p:stCondLst>
                                      <p:childTnLst>
                                        <p:set>
                                          <p:cBhvr>
                                            <p:cTn id="90" dur="1" fill="hold">
                                              <p:stCondLst>
                                                <p:cond delay="0"/>
                                              </p:stCondLst>
                                            </p:cTn>
                                            <p:tgtEl>
                                              <p:spTgt spid="68"/>
                                            </p:tgtEl>
                                            <p:attrNameLst>
                                              <p:attrName>style.visibility</p:attrName>
                                            </p:attrNameLst>
                                          </p:cBhvr>
                                          <p:to>
                                            <p:strVal val="visible"/>
                                          </p:to>
                                        </p:set>
                                        <p:anim calcmode="lin" valueType="num">
                                          <p:cBhvr additive="base">
                                            <p:cTn id="91" dur="1000" fill="hold"/>
                                            <p:tgtEl>
                                              <p:spTgt spid="68"/>
                                            </p:tgtEl>
                                            <p:attrNameLst>
                                              <p:attrName>ppt_x</p:attrName>
                                            </p:attrNameLst>
                                          </p:cBhvr>
                                          <p:tavLst>
                                            <p:tav tm="0">
                                              <p:val>
                                                <p:strVal val="#ppt_x"/>
                                              </p:val>
                                            </p:tav>
                                            <p:tav tm="100000">
                                              <p:val>
                                                <p:strVal val="#ppt_x"/>
                                              </p:val>
                                            </p:tav>
                                          </p:tavLst>
                                        </p:anim>
                                        <p:anim calcmode="lin" valueType="num">
                                          <p:cBhvr additive="base">
                                            <p:cTn id="92" dur="1000" fill="hold"/>
                                            <p:tgtEl>
                                              <p:spTgt spid="6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40" grpId="0"/>
          <p:bldP spid="70" grpId="0"/>
          <p:bldP spid="7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3"/>
          <p:cNvGrpSpPr/>
          <p:nvPr/>
        </p:nvGrpSpPr>
        <p:grpSpPr>
          <a:xfrm rot="5400000">
            <a:off x="2364040" y="919153"/>
            <a:ext cx="669286" cy="5397363"/>
            <a:chOff x="4558022" y="1469190"/>
            <a:chExt cx="1214119" cy="9791090"/>
          </a:xfrm>
        </p:grpSpPr>
        <p:sp>
          <p:nvSpPr>
            <p:cNvPr id="5" name="Freeform 57"/>
            <p:cNvSpPr>
              <a:spLocks/>
            </p:cNvSpPr>
            <p:nvPr/>
          </p:nvSpPr>
          <p:spPr bwMode="auto">
            <a:xfrm>
              <a:off x="4558022" y="1634934"/>
              <a:ext cx="345466" cy="3508566"/>
            </a:xfrm>
            <a:custGeom>
              <a:avLst/>
              <a:gdLst>
                <a:gd name="T0" fmla="*/ 173 w 173"/>
                <a:gd name="T1" fmla="*/ 0 h 1757"/>
                <a:gd name="T2" fmla="*/ 173 w 173"/>
                <a:gd name="T3" fmla="*/ 1757 h 1757"/>
                <a:gd name="T4" fmla="*/ 0 w 173"/>
                <a:gd name="T5" fmla="*/ 1757 h 1757"/>
                <a:gd name="T6" fmla="*/ 0 w 173"/>
                <a:gd name="T7" fmla="*/ 173 h 1757"/>
                <a:gd name="T8" fmla="*/ 173 w 173"/>
                <a:gd name="T9" fmla="*/ 0 h 1757"/>
              </a:gdLst>
              <a:ahLst/>
              <a:cxnLst>
                <a:cxn ang="0">
                  <a:pos x="T0" y="T1"/>
                </a:cxn>
                <a:cxn ang="0">
                  <a:pos x="T2" y="T3"/>
                </a:cxn>
                <a:cxn ang="0">
                  <a:pos x="T4" y="T5"/>
                </a:cxn>
                <a:cxn ang="0">
                  <a:pos x="T6" y="T7"/>
                </a:cxn>
                <a:cxn ang="0">
                  <a:pos x="T8" y="T9"/>
                </a:cxn>
              </a:cxnLst>
              <a:rect l="0" t="0" r="r" b="b"/>
              <a:pathLst>
                <a:path w="173" h="1757">
                  <a:moveTo>
                    <a:pt x="173" y="0"/>
                  </a:moveTo>
                  <a:lnTo>
                    <a:pt x="173" y="1757"/>
                  </a:lnTo>
                  <a:lnTo>
                    <a:pt x="0" y="1757"/>
                  </a:lnTo>
                  <a:lnTo>
                    <a:pt x="0" y="173"/>
                  </a:lnTo>
                  <a:lnTo>
                    <a:pt x="173"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6" name="Freeform 58"/>
            <p:cNvSpPr>
              <a:spLocks/>
            </p:cNvSpPr>
            <p:nvPr/>
          </p:nvSpPr>
          <p:spPr bwMode="auto">
            <a:xfrm>
              <a:off x="4558022" y="1634934"/>
              <a:ext cx="880637" cy="345466"/>
            </a:xfrm>
            <a:custGeom>
              <a:avLst/>
              <a:gdLst>
                <a:gd name="T0" fmla="*/ 441 w 441"/>
                <a:gd name="T1" fmla="*/ 173 h 173"/>
                <a:gd name="T2" fmla="*/ 0 w 441"/>
                <a:gd name="T3" fmla="*/ 173 h 173"/>
                <a:gd name="T4" fmla="*/ 173 w 441"/>
                <a:gd name="T5" fmla="*/ 0 h 173"/>
                <a:gd name="T6" fmla="*/ 441 w 441"/>
                <a:gd name="T7" fmla="*/ 0 h 173"/>
                <a:gd name="T8" fmla="*/ 441 w 441"/>
                <a:gd name="T9" fmla="*/ 173 h 173"/>
              </a:gdLst>
              <a:ahLst/>
              <a:cxnLst>
                <a:cxn ang="0">
                  <a:pos x="T0" y="T1"/>
                </a:cxn>
                <a:cxn ang="0">
                  <a:pos x="T2" y="T3"/>
                </a:cxn>
                <a:cxn ang="0">
                  <a:pos x="T4" y="T5"/>
                </a:cxn>
                <a:cxn ang="0">
                  <a:pos x="T6" y="T7"/>
                </a:cxn>
                <a:cxn ang="0">
                  <a:pos x="T8" y="T9"/>
                </a:cxn>
              </a:cxnLst>
              <a:rect l="0" t="0" r="r" b="b"/>
              <a:pathLst>
                <a:path w="441" h="173">
                  <a:moveTo>
                    <a:pt x="441" y="173"/>
                  </a:moveTo>
                  <a:lnTo>
                    <a:pt x="0" y="173"/>
                  </a:lnTo>
                  <a:lnTo>
                    <a:pt x="173" y="0"/>
                  </a:lnTo>
                  <a:lnTo>
                    <a:pt x="441" y="0"/>
                  </a:lnTo>
                  <a:lnTo>
                    <a:pt x="441" y="173"/>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7" name="Freeform 59"/>
            <p:cNvSpPr>
              <a:spLocks/>
            </p:cNvSpPr>
            <p:nvPr/>
          </p:nvSpPr>
          <p:spPr bwMode="auto">
            <a:xfrm>
              <a:off x="5400716" y="1469190"/>
              <a:ext cx="371425" cy="680946"/>
            </a:xfrm>
            <a:custGeom>
              <a:avLst/>
              <a:gdLst>
                <a:gd name="T0" fmla="*/ 186 w 186"/>
                <a:gd name="T1" fmla="*/ 171 h 341"/>
                <a:gd name="T2" fmla="*/ 0 w 186"/>
                <a:gd name="T3" fmla="*/ 0 h 341"/>
                <a:gd name="T4" fmla="*/ 0 w 186"/>
                <a:gd name="T5" fmla="*/ 171 h 341"/>
                <a:gd name="T6" fmla="*/ 0 w 186"/>
                <a:gd name="T7" fmla="*/ 341 h 341"/>
                <a:gd name="T8" fmla="*/ 186 w 186"/>
                <a:gd name="T9" fmla="*/ 171 h 341"/>
              </a:gdLst>
              <a:ahLst/>
              <a:cxnLst>
                <a:cxn ang="0">
                  <a:pos x="T0" y="T1"/>
                </a:cxn>
                <a:cxn ang="0">
                  <a:pos x="T2" y="T3"/>
                </a:cxn>
                <a:cxn ang="0">
                  <a:pos x="T4" y="T5"/>
                </a:cxn>
                <a:cxn ang="0">
                  <a:pos x="T6" y="T7"/>
                </a:cxn>
                <a:cxn ang="0">
                  <a:pos x="T8" y="T9"/>
                </a:cxn>
              </a:cxnLst>
              <a:rect l="0" t="0" r="r" b="b"/>
              <a:pathLst>
                <a:path w="186" h="341">
                  <a:moveTo>
                    <a:pt x="186" y="171"/>
                  </a:moveTo>
                  <a:lnTo>
                    <a:pt x="0" y="0"/>
                  </a:lnTo>
                  <a:lnTo>
                    <a:pt x="0" y="171"/>
                  </a:lnTo>
                  <a:lnTo>
                    <a:pt x="0" y="341"/>
                  </a:lnTo>
                  <a:lnTo>
                    <a:pt x="186" y="17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21" name="Freeform 57"/>
            <p:cNvSpPr>
              <a:spLocks/>
            </p:cNvSpPr>
            <p:nvPr/>
          </p:nvSpPr>
          <p:spPr bwMode="auto">
            <a:xfrm>
              <a:off x="4558024" y="3511592"/>
              <a:ext cx="345467" cy="7748688"/>
            </a:xfrm>
            <a:custGeom>
              <a:avLst/>
              <a:gdLst>
                <a:gd name="T0" fmla="*/ 173 w 173"/>
                <a:gd name="T1" fmla="*/ 0 h 1757"/>
                <a:gd name="T2" fmla="*/ 173 w 173"/>
                <a:gd name="T3" fmla="*/ 1757 h 1757"/>
                <a:gd name="T4" fmla="*/ 0 w 173"/>
                <a:gd name="T5" fmla="*/ 1757 h 1757"/>
                <a:gd name="T6" fmla="*/ 0 w 173"/>
                <a:gd name="T7" fmla="*/ 173 h 1757"/>
                <a:gd name="T8" fmla="*/ 173 w 173"/>
                <a:gd name="T9" fmla="*/ 0 h 1757"/>
              </a:gdLst>
              <a:ahLst/>
              <a:cxnLst>
                <a:cxn ang="0">
                  <a:pos x="T0" y="T1"/>
                </a:cxn>
                <a:cxn ang="0">
                  <a:pos x="T2" y="T3"/>
                </a:cxn>
                <a:cxn ang="0">
                  <a:pos x="T4" y="T5"/>
                </a:cxn>
                <a:cxn ang="0">
                  <a:pos x="T6" y="T7"/>
                </a:cxn>
                <a:cxn ang="0">
                  <a:pos x="T8" y="T9"/>
                </a:cxn>
              </a:cxnLst>
              <a:rect l="0" t="0" r="r" b="b"/>
              <a:pathLst>
                <a:path w="173" h="1757">
                  <a:moveTo>
                    <a:pt x="173" y="0"/>
                  </a:moveTo>
                  <a:lnTo>
                    <a:pt x="173" y="1757"/>
                  </a:lnTo>
                  <a:lnTo>
                    <a:pt x="0" y="1757"/>
                  </a:lnTo>
                  <a:lnTo>
                    <a:pt x="0" y="173"/>
                  </a:lnTo>
                  <a:lnTo>
                    <a:pt x="173"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sz="1800"/>
            </a:p>
          </p:txBody>
        </p:sp>
      </p:grpSp>
      <p:grpSp>
        <p:nvGrpSpPr>
          <p:cNvPr id="8" name="Group 7"/>
          <p:cNvGrpSpPr/>
          <p:nvPr/>
        </p:nvGrpSpPr>
        <p:grpSpPr>
          <a:xfrm rot="5400000">
            <a:off x="2172500" y="381262"/>
            <a:ext cx="648373" cy="4993372"/>
            <a:chOff x="3305960" y="2202055"/>
            <a:chExt cx="1176183" cy="9058229"/>
          </a:xfrm>
        </p:grpSpPr>
        <p:sp>
          <p:nvSpPr>
            <p:cNvPr id="9" name="Freeform 60"/>
            <p:cNvSpPr>
              <a:spLocks/>
            </p:cNvSpPr>
            <p:nvPr/>
          </p:nvSpPr>
          <p:spPr bwMode="auto">
            <a:xfrm>
              <a:off x="4136674" y="2373789"/>
              <a:ext cx="345466" cy="2769711"/>
            </a:xfrm>
            <a:custGeom>
              <a:avLst/>
              <a:gdLst>
                <a:gd name="T0" fmla="*/ 0 w 173"/>
                <a:gd name="T1" fmla="*/ 0 h 1387"/>
                <a:gd name="T2" fmla="*/ 0 w 173"/>
                <a:gd name="T3" fmla="*/ 1387 h 1387"/>
                <a:gd name="T4" fmla="*/ 173 w 173"/>
                <a:gd name="T5" fmla="*/ 1387 h 1387"/>
                <a:gd name="T6" fmla="*/ 173 w 173"/>
                <a:gd name="T7" fmla="*/ 173 h 1387"/>
                <a:gd name="T8" fmla="*/ 0 w 173"/>
                <a:gd name="T9" fmla="*/ 0 h 1387"/>
              </a:gdLst>
              <a:ahLst/>
              <a:cxnLst>
                <a:cxn ang="0">
                  <a:pos x="T0" y="T1"/>
                </a:cxn>
                <a:cxn ang="0">
                  <a:pos x="T2" y="T3"/>
                </a:cxn>
                <a:cxn ang="0">
                  <a:pos x="T4" y="T5"/>
                </a:cxn>
                <a:cxn ang="0">
                  <a:pos x="T6" y="T7"/>
                </a:cxn>
                <a:cxn ang="0">
                  <a:pos x="T8" y="T9"/>
                </a:cxn>
              </a:cxnLst>
              <a:rect l="0" t="0" r="r" b="b"/>
              <a:pathLst>
                <a:path w="173" h="1387">
                  <a:moveTo>
                    <a:pt x="0" y="0"/>
                  </a:moveTo>
                  <a:lnTo>
                    <a:pt x="0" y="1387"/>
                  </a:lnTo>
                  <a:lnTo>
                    <a:pt x="173" y="1387"/>
                  </a:lnTo>
                  <a:lnTo>
                    <a:pt x="173" y="173"/>
                  </a:lnTo>
                  <a:lnTo>
                    <a:pt x="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0" name="Freeform 61"/>
            <p:cNvSpPr>
              <a:spLocks/>
            </p:cNvSpPr>
            <p:nvPr/>
          </p:nvSpPr>
          <p:spPr bwMode="auto">
            <a:xfrm>
              <a:off x="3637447" y="2373789"/>
              <a:ext cx="844692" cy="345466"/>
            </a:xfrm>
            <a:custGeom>
              <a:avLst/>
              <a:gdLst>
                <a:gd name="T0" fmla="*/ 0 w 423"/>
                <a:gd name="T1" fmla="*/ 173 h 173"/>
                <a:gd name="T2" fmla="*/ 423 w 423"/>
                <a:gd name="T3" fmla="*/ 173 h 173"/>
                <a:gd name="T4" fmla="*/ 250 w 423"/>
                <a:gd name="T5" fmla="*/ 0 h 173"/>
                <a:gd name="T6" fmla="*/ 0 w 423"/>
                <a:gd name="T7" fmla="*/ 0 h 173"/>
                <a:gd name="T8" fmla="*/ 0 w 423"/>
                <a:gd name="T9" fmla="*/ 173 h 173"/>
              </a:gdLst>
              <a:ahLst/>
              <a:cxnLst>
                <a:cxn ang="0">
                  <a:pos x="T0" y="T1"/>
                </a:cxn>
                <a:cxn ang="0">
                  <a:pos x="T2" y="T3"/>
                </a:cxn>
                <a:cxn ang="0">
                  <a:pos x="T4" y="T5"/>
                </a:cxn>
                <a:cxn ang="0">
                  <a:pos x="T6" y="T7"/>
                </a:cxn>
                <a:cxn ang="0">
                  <a:pos x="T8" y="T9"/>
                </a:cxn>
              </a:cxnLst>
              <a:rect l="0" t="0" r="r" b="b"/>
              <a:pathLst>
                <a:path w="423" h="173">
                  <a:moveTo>
                    <a:pt x="0" y="173"/>
                  </a:moveTo>
                  <a:lnTo>
                    <a:pt x="423" y="173"/>
                  </a:lnTo>
                  <a:lnTo>
                    <a:pt x="250" y="0"/>
                  </a:lnTo>
                  <a:lnTo>
                    <a:pt x="0" y="0"/>
                  </a:lnTo>
                  <a:lnTo>
                    <a:pt x="0" y="173"/>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1" name="Freeform 62"/>
            <p:cNvSpPr>
              <a:spLocks/>
            </p:cNvSpPr>
            <p:nvPr/>
          </p:nvSpPr>
          <p:spPr bwMode="auto">
            <a:xfrm>
              <a:off x="3305960" y="2202055"/>
              <a:ext cx="369428" cy="682942"/>
            </a:xfrm>
            <a:custGeom>
              <a:avLst/>
              <a:gdLst>
                <a:gd name="T0" fmla="*/ 0 w 185"/>
                <a:gd name="T1" fmla="*/ 171 h 342"/>
                <a:gd name="T2" fmla="*/ 185 w 185"/>
                <a:gd name="T3" fmla="*/ 0 h 342"/>
                <a:gd name="T4" fmla="*/ 185 w 185"/>
                <a:gd name="T5" fmla="*/ 171 h 342"/>
                <a:gd name="T6" fmla="*/ 185 w 185"/>
                <a:gd name="T7" fmla="*/ 342 h 342"/>
                <a:gd name="T8" fmla="*/ 0 w 185"/>
                <a:gd name="T9" fmla="*/ 171 h 342"/>
              </a:gdLst>
              <a:ahLst/>
              <a:cxnLst>
                <a:cxn ang="0">
                  <a:pos x="T0" y="T1"/>
                </a:cxn>
                <a:cxn ang="0">
                  <a:pos x="T2" y="T3"/>
                </a:cxn>
                <a:cxn ang="0">
                  <a:pos x="T4" y="T5"/>
                </a:cxn>
                <a:cxn ang="0">
                  <a:pos x="T6" y="T7"/>
                </a:cxn>
                <a:cxn ang="0">
                  <a:pos x="T8" y="T9"/>
                </a:cxn>
              </a:cxnLst>
              <a:rect l="0" t="0" r="r" b="b"/>
              <a:pathLst>
                <a:path w="185" h="342">
                  <a:moveTo>
                    <a:pt x="0" y="171"/>
                  </a:moveTo>
                  <a:lnTo>
                    <a:pt x="185" y="0"/>
                  </a:lnTo>
                  <a:lnTo>
                    <a:pt x="185" y="171"/>
                  </a:lnTo>
                  <a:lnTo>
                    <a:pt x="185" y="342"/>
                  </a:lnTo>
                  <a:lnTo>
                    <a:pt x="0" y="17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20" name="Freeform 60"/>
            <p:cNvSpPr>
              <a:spLocks/>
            </p:cNvSpPr>
            <p:nvPr/>
          </p:nvSpPr>
          <p:spPr bwMode="auto">
            <a:xfrm>
              <a:off x="4136677" y="4164834"/>
              <a:ext cx="345466" cy="7095450"/>
            </a:xfrm>
            <a:custGeom>
              <a:avLst/>
              <a:gdLst>
                <a:gd name="T0" fmla="*/ 0 w 173"/>
                <a:gd name="T1" fmla="*/ 0 h 1387"/>
                <a:gd name="T2" fmla="*/ 0 w 173"/>
                <a:gd name="T3" fmla="*/ 1387 h 1387"/>
                <a:gd name="T4" fmla="*/ 173 w 173"/>
                <a:gd name="T5" fmla="*/ 1387 h 1387"/>
                <a:gd name="T6" fmla="*/ 173 w 173"/>
                <a:gd name="T7" fmla="*/ 173 h 1387"/>
                <a:gd name="T8" fmla="*/ 0 w 173"/>
                <a:gd name="T9" fmla="*/ 0 h 1387"/>
              </a:gdLst>
              <a:ahLst/>
              <a:cxnLst>
                <a:cxn ang="0">
                  <a:pos x="T0" y="T1"/>
                </a:cxn>
                <a:cxn ang="0">
                  <a:pos x="T2" y="T3"/>
                </a:cxn>
                <a:cxn ang="0">
                  <a:pos x="T4" y="T5"/>
                </a:cxn>
                <a:cxn ang="0">
                  <a:pos x="T6" y="T7"/>
                </a:cxn>
                <a:cxn ang="0">
                  <a:pos x="T8" y="T9"/>
                </a:cxn>
              </a:cxnLst>
              <a:rect l="0" t="0" r="r" b="b"/>
              <a:pathLst>
                <a:path w="173" h="1387">
                  <a:moveTo>
                    <a:pt x="0" y="0"/>
                  </a:moveTo>
                  <a:lnTo>
                    <a:pt x="0" y="1387"/>
                  </a:lnTo>
                  <a:lnTo>
                    <a:pt x="173" y="1387"/>
                  </a:lnTo>
                  <a:lnTo>
                    <a:pt x="173" y="173"/>
                  </a:lnTo>
                  <a:lnTo>
                    <a:pt x="0" y="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sz="1800"/>
            </a:p>
          </p:txBody>
        </p:sp>
      </p:grpSp>
      <p:grpSp>
        <p:nvGrpSpPr>
          <p:cNvPr id="12" name="Group 11"/>
          <p:cNvGrpSpPr/>
          <p:nvPr/>
        </p:nvGrpSpPr>
        <p:grpSpPr>
          <a:xfrm rot="5400000">
            <a:off x="1567729" y="1991503"/>
            <a:ext cx="612047" cy="3747503"/>
            <a:chOff x="4979367" y="2585462"/>
            <a:chExt cx="1110283" cy="6798160"/>
          </a:xfrm>
        </p:grpSpPr>
        <p:sp>
          <p:nvSpPr>
            <p:cNvPr id="13" name="Freeform 63"/>
            <p:cNvSpPr>
              <a:spLocks/>
            </p:cNvSpPr>
            <p:nvPr/>
          </p:nvSpPr>
          <p:spPr bwMode="auto">
            <a:xfrm>
              <a:off x="4979368" y="2751204"/>
              <a:ext cx="347462" cy="2392294"/>
            </a:xfrm>
            <a:custGeom>
              <a:avLst/>
              <a:gdLst>
                <a:gd name="T0" fmla="*/ 174 w 174"/>
                <a:gd name="T1" fmla="*/ 0 h 1198"/>
                <a:gd name="T2" fmla="*/ 174 w 174"/>
                <a:gd name="T3" fmla="*/ 1198 h 1198"/>
                <a:gd name="T4" fmla="*/ 0 w 174"/>
                <a:gd name="T5" fmla="*/ 1198 h 1198"/>
                <a:gd name="T6" fmla="*/ 0 w 174"/>
                <a:gd name="T7" fmla="*/ 173 h 1198"/>
                <a:gd name="T8" fmla="*/ 174 w 174"/>
                <a:gd name="T9" fmla="*/ 0 h 1198"/>
              </a:gdLst>
              <a:ahLst/>
              <a:cxnLst>
                <a:cxn ang="0">
                  <a:pos x="T0" y="T1"/>
                </a:cxn>
                <a:cxn ang="0">
                  <a:pos x="T2" y="T3"/>
                </a:cxn>
                <a:cxn ang="0">
                  <a:pos x="T4" y="T5"/>
                </a:cxn>
                <a:cxn ang="0">
                  <a:pos x="T6" y="T7"/>
                </a:cxn>
                <a:cxn ang="0">
                  <a:pos x="T8" y="T9"/>
                </a:cxn>
              </a:cxnLst>
              <a:rect l="0" t="0" r="r" b="b"/>
              <a:pathLst>
                <a:path w="174" h="1198">
                  <a:moveTo>
                    <a:pt x="174" y="0"/>
                  </a:moveTo>
                  <a:lnTo>
                    <a:pt x="174" y="1198"/>
                  </a:lnTo>
                  <a:lnTo>
                    <a:pt x="0" y="1198"/>
                  </a:lnTo>
                  <a:lnTo>
                    <a:pt x="0" y="173"/>
                  </a:lnTo>
                  <a:lnTo>
                    <a:pt x="174"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4" name="Freeform 64"/>
            <p:cNvSpPr>
              <a:spLocks/>
            </p:cNvSpPr>
            <p:nvPr/>
          </p:nvSpPr>
          <p:spPr bwMode="auto">
            <a:xfrm>
              <a:off x="4979368" y="2751204"/>
              <a:ext cx="778794" cy="345466"/>
            </a:xfrm>
            <a:custGeom>
              <a:avLst/>
              <a:gdLst>
                <a:gd name="T0" fmla="*/ 390 w 390"/>
                <a:gd name="T1" fmla="*/ 173 h 173"/>
                <a:gd name="T2" fmla="*/ 0 w 390"/>
                <a:gd name="T3" fmla="*/ 173 h 173"/>
                <a:gd name="T4" fmla="*/ 174 w 390"/>
                <a:gd name="T5" fmla="*/ 0 h 173"/>
                <a:gd name="T6" fmla="*/ 390 w 390"/>
                <a:gd name="T7" fmla="*/ 0 h 173"/>
                <a:gd name="T8" fmla="*/ 390 w 390"/>
                <a:gd name="T9" fmla="*/ 173 h 173"/>
              </a:gdLst>
              <a:ahLst/>
              <a:cxnLst>
                <a:cxn ang="0">
                  <a:pos x="T0" y="T1"/>
                </a:cxn>
                <a:cxn ang="0">
                  <a:pos x="T2" y="T3"/>
                </a:cxn>
                <a:cxn ang="0">
                  <a:pos x="T4" y="T5"/>
                </a:cxn>
                <a:cxn ang="0">
                  <a:pos x="T6" y="T7"/>
                </a:cxn>
                <a:cxn ang="0">
                  <a:pos x="T8" y="T9"/>
                </a:cxn>
              </a:cxnLst>
              <a:rect l="0" t="0" r="r" b="b"/>
              <a:pathLst>
                <a:path w="390" h="173">
                  <a:moveTo>
                    <a:pt x="390" y="173"/>
                  </a:moveTo>
                  <a:lnTo>
                    <a:pt x="0" y="173"/>
                  </a:lnTo>
                  <a:lnTo>
                    <a:pt x="174" y="0"/>
                  </a:lnTo>
                  <a:lnTo>
                    <a:pt x="390" y="0"/>
                  </a:lnTo>
                  <a:lnTo>
                    <a:pt x="390" y="173"/>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5" name="Freeform 65"/>
            <p:cNvSpPr>
              <a:spLocks/>
            </p:cNvSpPr>
            <p:nvPr/>
          </p:nvSpPr>
          <p:spPr bwMode="auto">
            <a:xfrm>
              <a:off x="5720222" y="2585462"/>
              <a:ext cx="369428" cy="682942"/>
            </a:xfrm>
            <a:custGeom>
              <a:avLst/>
              <a:gdLst>
                <a:gd name="T0" fmla="*/ 185 w 185"/>
                <a:gd name="T1" fmla="*/ 171 h 342"/>
                <a:gd name="T2" fmla="*/ 0 w 185"/>
                <a:gd name="T3" fmla="*/ 0 h 342"/>
                <a:gd name="T4" fmla="*/ 0 w 185"/>
                <a:gd name="T5" fmla="*/ 171 h 342"/>
                <a:gd name="T6" fmla="*/ 0 w 185"/>
                <a:gd name="T7" fmla="*/ 342 h 342"/>
                <a:gd name="T8" fmla="*/ 185 w 185"/>
                <a:gd name="T9" fmla="*/ 171 h 342"/>
              </a:gdLst>
              <a:ahLst/>
              <a:cxnLst>
                <a:cxn ang="0">
                  <a:pos x="T0" y="T1"/>
                </a:cxn>
                <a:cxn ang="0">
                  <a:pos x="T2" y="T3"/>
                </a:cxn>
                <a:cxn ang="0">
                  <a:pos x="T4" y="T5"/>
                </a:cxn>
                <a:cxn ang="0">
                  <a:pos x="T6" y="T7"/>
                </a:cxn>
                <a:cxn ang="0">
                  <a:pos x="T8" y="T9"/>
                </a:cxn>
              </a:cxnLst>
              <a:rect l="0" t="0" r="r" b="b"/>
              <a:pathLst>
                <a:path w="185" h="342">
                  <a:moveTo>
                    <a:pt x="185" y="171"/>
                  </a:moveTo>
                  <a:lnTo>
                    <a:pt x="0" y="0"/>
                  </a:lnTo>
                  <a:lnTo>
                    <a:pt x="0" y="171"/>
                  </a:lnTo>
                  <a:lnTo>
                    <a:pt x="0" y="342"/>
                  </a:lnTo>
                  <a:lnTo>
                    <a:pt x="185" y="171"/>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22" name="Freeform 63"/>
            <p:cNvSpPr>
              <a:spLocks/>
            </p:cNvSpPr>
            <p:nvPr/>
          </p:nvSpPr>
          <p:spPr bwMode="auto">
            <a:xfrm>
              <a:off x="4979367" y="3605187"/>
              <a:ext cx="347462" cy="5778435"/>
            </a:xfrm>
            <a:custGeom>
              <a:avLst/>
              <a:gdLst>
                <a:gd name="T0" fmla="*/ 174 w 174"/>
                <a:gd name="T1" fmla="*/ 0 h 1198"/>
                <a:gd name="T2" fmla="*/ 174 w 174"/>
                <a:gd name="T3" fmla="*/ 1198 h 1198"/>
                <a:gd name="T4" fmla="*/ 0 w 174"/>
                <a:gd name="T5" fmla="*/ 1198 h 1198"/>
                <a:gd name="T6" fmla="*/ 0 w 174"/>
                <a:gd name="T7" fmla="*/ 173 h 1198"/>
                <a:gd name="T8" fmla="*/ 174 w 174"/>
                <a:gd name="T9" fmla="*/ 0 h 1198"/>
              </a:gdLst>
              <a:ahLst/>
              <a:cxnLst>
                <a:cxn ang="0">
                  <a:pos x="T0" y="T1"/>
                </a:cxn>
                <a:cxn ang="0">
                  <a:pos x="T2" y="T3"/>
                </a:cxn>
                <a:cxn ang="0">
                  <a:pos x="T4" y="T5"/>
                </a:cxn>
                <a:cxn ang="0">
                  <a:pos x="T6" y="T7"/>
                </a:cxn>
                <a:cxn ang="0">
                  <a:pos x="T8" y="T9"/>
                </a:cxn>
              </a:cxnLst>
              <a:rect l="0" t="0" r="r" b="b"/>
              <a:pathLst>
                <a:path w="174" h="1198">
                  <a:moveTo>
                    <a:pt x="174" y="0"/>
                  </a:moveTo>
                  <a:lnTo>
                    <a:pt x="174" y="1198"/>
                  </a:lnTo>
                  <a:lnTo>
                    <a:pt x="0" y="1198"/>
                  </a:lnTo>
                  <a:lnTo>
                    <a:pt x="0" y="173"/>
                  </a:lnTo>
                  <a:lnTo>
                    <a:pt x="174" y="0"/>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sz="1800"/>
            </a:p>
          </p:txBody>
        </p:sp>
      </p:grpSp>
      <p:grpSp>
        <p:nvGrpSpPr>
          <p:cNvPr id="16" name="Group 15"/>
          <p:cNvGrpSpPr/>
          <p:nvPr/>
        </p:nvGrpSpPr>
        <p:grpSpPr>
          <a:xfrm rot="5400000">
            <a:off x="1172733" y="1197197"/>
            <a:ext cx="554804" cy="2900268"/>
            <a:chOff x="3054350" y="3268404"/>
            <a:chExt cx="1006442" cy="5261235"/>
          </a:xfrm>
        </p:grpSpPr>
        <p:sp>
          <p:nvSpPr>
            <p:cNvPr id="17" name="Freeform 66"/>
            <p:cNvSpPr>
              <a:spLocks/>
            </p:cNvSpPr>
            <p:nvPr/>
          </p:nvSpPr>
          <p:spPr bwMode="auto">
            <a:xfrm>
              <a:off x="3713329" y="3434146"/>
              <a:ext cx="347462" cy="1709352"/>
            </a:xfrm>
            <a:custGeom>
              <a:avLst/>
              <a:gdLst>
                <a:gd name="T0" fmla="*/ 0 w 174"/>
                <a:gd name="T1" fmla="*/ 0 h 856"/>
                <a:gd name="T2" fmla="*/ 0 w 174"/>
                <a:gd name="T3" fmla="*/ 856 h 856"/>
                <a:gd name="T4" fmla="*/ 174 w 174"/>
                <a:gd name="T5" fmla="*/ 856 h 856"/>
                <a:gd name="T6" fmla="*/ 174 w 174"/>
                <a:gd name="T7" fmla="*/ 173 h 856"/>
                <a:gd name="T8" fmla="*/ 0 w 174"/>
                <a:gd name="T9" fmla="*/ 0 h 856"/>
              </a:gdLst>
              <a:ahLst/>
              <a:cxnLst>
                <a:cxn ang="0">
                  <a:pos x="T0" y="T1"/>
                </a:cxn>
                <a:cxn ang="0">
                  <a:pos x="T2" y="T3"/>
                </a:cxn>
                <a:cxn ang="0">
                  <a:pos x="T4" y="T5"/>
                </a:cxn>
                <a:cxn ang="0">
                  <a:pos x="T6" y="T7"/>
                </a:cxn>
                <a:cxn ang="0">
                  <a:pos x="T8" y="T9"/>
                </a:cxn>
              </a:cxnLst>
              <a:rect l="0" t="0" r="r" b="b"/>
              <a:pathLst>
                <a:path w="174" h="856">
                  <a:moveTo>
                    <a:pt x="0" y="0"/>
                  </a:moveTo>
                  <a:lnTo>
                    <a:pt x="0" y="856"/>
                  </a:lnTo>
                  <a:lnTo>
                    <a:pt x="174" y="856"/>
                  </a:lnTo>
                  <a:lnTo>
                    <a:pt x="174" y="173"/>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8" name="Freeform 67"/>
            <p:cNvSpPr>
              <a:spLocks/>
            </p:cNvSpPr>
            <p:nvPr/>
          </p:nvSpPr>
          <p:spPr bwMode="auto">
            <a:xfrm>
              <a:off x="3387834" y="3434146"/>
              <a:ext cx="672958" cy="345466"/>
            </a:xfrm>
            <a:custGeom>
              <a:avLst/>
              <a:gdLst>
                <a:gd name="T0" fmla="*/ 0 w 337"/>
                <a:gd name="T1" fmla="*/ 173 h 173"/>
                <a:gd name="T2" fmla="*/ 337 w 337"/>
                <a:gd name="T3" fmla="*/ 173 h 173"/>
                <a:gd name="T4" fmla="*/ 163 w 337"/>
                <a:gd name="T5" fmla="*/ 0 h 173"/>
                <a:gd name="T6" fmla="*/ 0 w 337"/>
                <a:gd name="T7" fmla="*/ 0 h 173"/>
                <a:gd name="T8" fmla="*/ 0 w 337"/>
                <a:gd name="T9" fmla="*/ 173 h 173"/>
              </a:gdLst>
              <a:ahLst/>
              <a:cxnLst>
                <a:cxn ang="0">
                  <a:pos x="T0" y="T1"/>
                </a:cxn>
                <a:cxn ang="0">
                  <a:pos x="T2" y="T3"/>
                </a:cxn>
                <a:cxn ang="0">
                  <a:pos x="T4" y="T5"/>
                </a:cxn>
                <a:cxn ang="0">
                  <a:pos x="T6" y="T7"/>
                </a:cxn>
                <a:cxn ang="0">
                  <a:pos x="T8" y="T9"/>
                </a:cxn>
              </a:cxnLst>
              <a:rect l="0" t="0" r="r" b="b"/>
              <a:pathLst>
                <a:path w="337" h="173">
                  <a:moveTo>
                    <a:pt x="0" y="173"/>
                  </a:moveTo>
                  <a:lnTo>
                    <a:pt x="337" y="173"/>
                  </a:lnTo>
                  <a:lnTo>
                    <a:pt x="163" y="0"/>
                  </a:lnTo>
                  <a:lnTo>
                    <a:pt x="0" y="0"/>
                  </a:lnTo>
                  <a:lnTo>
                    <a:pt x="0" y="17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9" name="Freeform 68"/>
            <p:cNvSpPr>
              <a:spLocks/>
            </p:cNvSpPr>
            <p:nvPr/>
          </p:nvSpPr>
          <p:spPr bwMode="auto">
            <a:xfrm>
              <a:off x="3054350" y="3268404"/>
              <a:ext cx="375419" cy="680946"/>
            </a:xfrm>
            <a:custGeom>
              <a:avLst/>
              <a:gdLst>
                <a:gd name="T0" fmla="*/ 0 w 188"/>
                <a:gd name="T1" fmla="*/ 170 h 341"/>
                <a:gd name="T2" fmla="*/ 188 w 188"/>
                <a:gd name="T3" fmla="*/ 0 h 341"/>
                <a:gd name="T4" fmla="*/ 188 w 188"/>
                <a:gd name="T5" fmla="*/ 170 h 341"/>
                <a:gd name="T6" fmla="*/ 188 w 188"/>
                <a:gd name="T7" fmla="*/ 341 h 341"/>
                <a:gd name="T8" fmla="*/ 0 w 188"/>
                <a:gd name="T9" fmla="*/ 170 h 341"/>
              </a:gdLst>
              <a:ahLst/>
              <a:cxnLst>
                <a:cxn ang="0">
                  <a:pos x="T0" y="T1"/>
                </a:cxn>
                <a:cxn ang="0">
                  <a:pos x="T2" y="T3"/>
                </a:cxn>
                <a:cxn ang="0">
                  <a:pos x="T4" y="T5"/>
                </a:cxn>
                <a:cxn ang="0">
                  <a:pos x="T6" y="T7"/>
                </a:cxn>
                <a:cxn ang="0">
                  <a:pos x="T8" y="T9"/>
                </a:cxn>
              </a:cxnLst>
              <a:rect l="0" t="0" r="r" b="b"/>
              <a:pathLst>
                <a:path w="188" h="341">
                  <a:moveTo>
                    <a:pt x="0" y="170"/>
                  </a:moveTo>
                  <a:lnTo>
                    <a:pt x="188" y="0"/>
                  </a:lnTo>
                  <a:lnTo>
                    <a:pt x="188" y="170"/>
                  </a:lnTo>
                  <a:lnTo>
                    <a:pt x="188" y="341"/>
                  </a:lnTo>
                  <a:lnTo>
                    <a:pt x="0" y="17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23" name="Freeform 66"/>
            <p:cNvSpPr>
              <a:spLocks/>
            </p:cNvSpPr>
            <p:nvPr/>
          </p:nvSpPr>
          <p:spPr bwMode="auto">
            <a:xfrm>
              <a:off x="3713329" y="3949350"/>
              <a:ext cx="347462" cy="4580289"/>
            </a:xfrm>
            <a:custGeom>
              <a:avLst/>
              <a:gdLst>
                <a:gd name="T0" fmla="*/ 0 w 174"/>
                <a:gd name="T1" fmla="*/ 0 h 856"/>
                <a:gd name="T2" fmla="*/ 0 w 174"/>
                <a:gd name="T3" fmla="*/ 856 h 856"/>
                <a:gd name="T4" fmla="*/ 174 w 174"/>
                <a:gd name="T5" fmla="*/ 856 h 856"/>
                <a:gd name="T6" fmla="*/ 174 w 174"/>
                <a:gd name="T7" fmla="*/ 173 h 856"/>
                <a:gd name="T8" fmla="*/ 0 w 174"/>
                <a:gd name="T9" fmla="*/ 0 h 856"/>
              </a:gdLst>
              <a:ahLst/>
              <a:cxnLst>
                <a:cxn ang="0">
                  <a:pos x="T0" y="T1"/>
                </a:cxn>
                <a:cxn ang="0">
                  <a:pos x="T2" y="T3"/>
                </a:cxn>
                <a:cxn ang="0">
                  <a:pos x="T4" y="T5"/>
                </a:cxn>
                <a:cxn ang="0">
                  <a:pos x="T6" y="T7"/>
                </a:cxn>
                <a:cxn ang="0">
                  <a:pos x="T8" y="T9"/>
                </a:cxn>
              </a:cxnLst>
              <a:rect l="0" t="0" r="r" b="b"/>
              <a:pathLst>
                <a:path w="174" h="856">
                  <a:moveTo>
                    <a:pt x="0" y="0"/>
                  </a:moveTo>
                  <a:lnTo>
                    <a:pt x="0" y="856"/>
                  </a:lnTo>
                  <a:lnTo>
                    <a:pt x="174" y="856"/>
                  </a:lnTo>
                  <a:lnTo>
                    <a:pt x="174" y="173"/>
                  </a:lnTo>
                  <a:lnTo>
                    <a:pt x="0"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sz="1800"/>
            </a:p>
          </p:txBody>
        </p:sp>
      </p:grpSp>
      <p:sp>
        <p:nvSpPr>
          <p:cNvPr id="24" name="TextBox 23"/>
          <p:cNvSpPr txBox="1"/>
          <p:nvPr/>
        </p:nvSpPr>
        <p:spPr>
          <a:xfrm>
            <a:off x="1568431" y="1318454"/>
            <a:ext cx="2179073" cy="961802"/>
          </a:xfrm>
          <a:prstGeom prst="rect">
            <a:avLst/>
          </a:prstGeom>
          <a:noFill/>
        </p:spPr>
        <p:txBody>
          <a:bodyPr wrap="square" lIns="91440" rIns="91440" rtlCol="0">
            <a:spAutoFit/>
          </a:bodyPr>
          <a:lstStyle/>
          <a:p>
            <a:pPr algn="ctr">
              <a:lnSpc>
                <a:spcPct val="90000"/>
              </a:lnSpc>
              <a:spcBef>
                <a:spcPts val="300"/>
              </a:spcBef>
            </a:pPr>
            <a:r>
              <a:rPr lang="zh-CN" altLang="en-US" sz="1500" dirty="0" smtClean="0">
                <a:solidFill>
                  <a:schemeClr val="accent1"/>
                </a:solidFill>
              </a:rPr>
              <a:t> 输入您的标题</a:t>
            </a:r>
            <a:r>
              <a:rPr lang="en-US" sz="1500" dirty="0" smtClean="0">
                <a:solidFill>
                  <a:schemeClr val="accent1"/>
                </a:solidFill>
              </a:rPr>
              <a:t> </a:t>
            </a:r>
            <a:r>
              <a:rPr lang="en-US" sz="1500" dirty="0">
                <a:solidFill>
                  <a:schemeClr val="accent1"/>
                </a:solidFill>
              </a:rPr>
              <a:t>1</a:t>
            </a:r>
          </a:p>
          <a:p>
            <a:pPr algn="ctr">
              <a:lnSpc>
                <a:spcPct val="90000"/>
              </a:lnSpc>
              <a:spcBef>
                <a:spcPts val="300"/>
              </a:spcBef>
            </a:pPr>
            <a:r>
              <a:rPr lang="zh-CN" altLang="en-US" sz="900" dirty="0" smtClean="0">
                <a:solidFill>
                  <a:schemeClr val="tx1">
                    <a:alpha val="80000"/>
                  </a:schemeClr>
                </a:solidFill>
              </a:rPr>
              <a:t> 输入您的标题</a:t>
            </a:r>
            <a:r>
              <a:rPr lang="en-US" sz="900" dirty="0" smtClean="0">
                <a:solidFill>
                  <a:schemeClr val="tx1">
                    <a:alpha val="80000"/>
                  </a:schemeClr>
                </a:solidFill>
              </a:rPr>
              <a:t> </a:t>
            </a:r>
            <a:r>
              <a:rPr lang="zh-CN" altLang="en-US" sz="900" dirty="0" smtClean="0">
                <a:solidFill>
                  <a:schemeClr val="tx1">
                    <a:alpha val="80000"/>
                  </a:schemeClr>
                </a:solidFill>
              </a:rPr>
              <a:t>点击添加文本内容点击添加文本内容点击添加文本内容点击添加文本内容点击添加文本内容点击添加文本内容点击添加文本内容点击添加文本内容点击添加文本内容</a:t>
            </a:r>
            <a:endParaRPr lang="en-US" sz="900" dirty="0">
              <a:solidFill>
                <a:schemeClr val="tx1">
                  <a:alpha val="80000"/>
                </a:schemeClr>
              </a:solidFill>
            </a:endParaRPr>
          </a:p>
        </p:txBody>
      </p:sp>
      <p:sp>
        <p:nvSpPr>
          <p:cNvPr id="25" name="TextBox 24"/>
          <p:cNvSpPr txBox="1"/>
          <p:nvPr/>
        </p:nvSpPr>
        <p:spPr>
          <a:xfrm>
            <a:off x="3812580" y="1660889"/>
            <a:ext cx="2251042" cy="961802"/>
          </a:xfrm>
          <a:prstGeom prst="rect">
            <a:avLst/>
          </a:prstGeom>
          <a:noFill/>
        </p:spPr>
        <p:txBody>
          <a:bodyPr wrap="square" lIns="91440" rIns="91440" rtlCol="0">
            <a:spAutoFit/>
          </a:bodyPr>
          <a:lstStyle/>
          <a:p>
            <a:pPr algn="ctr">
              <a:lnSpc>
                <a:spcPct val="90000"/>
              </a:lnSpc>
              <a:spcBef>
                <a:spcPts val="300"/>
              </a:spcBef>
            </a:pPr>
            <a:r>
              <a:rPr lang="zh-CN" altLang="en-US" sz="1500" dirty="0" smtClean="0">
                <a:solidFill>
                  <a:schemeClr val="accent1"/>
                </a:solidFill>
              </a:rPr>
              <a:t> 输入您的标题</a:t>
            </a:r>
            <a:r>
              <a:rPr lang="en-US" sz="1500" dirty="0" smtClean="0">
                <a:solidFill>
                  <a:schemeClr val="accent1"/>
                </a:solidFill>
              </a:rPr>
              <a:t> </a:t>
            </a:r>
            <a:r>
              <a:rPr lang="en-US" sz="1500" dirty="0">
                <a:solidFill>
                  <a:schemeClr val="accent1"/>
                </a:solidFill>
              </a:rPr>
              <a:t>2</a:t>
            </a:r>
          </a:p>
          <a:p>
            <a:pPr algn="ctr">
              <a:lnSpc>
                <a:spcPct val="90000"/>
              </a:lnSpc>
              <a:spcBef>
                <a:spcPts val="300"/>
              </a:spcBef>
            </a:pPr>
            <a:r>
              <a:rPr lang="zh-CN" altLang="en-US" sz="900" dirty="0" smtClean="0">
                <a:solidFill>
                  <a:schemeClr val="tx1">
                    <a:alpha val="80000"/>
                  </a:schemeClr>
                </a:solidFill>
              </a:rPr>
              <a:t> 输入您的标题</a:t>
            </a:r>
            <a:r>
              <a:rPr lang="en-US" sz="900" dirty="0" smtClean="0">
                <a:solidFill>
                  <a:schemeClr val="tx1">
                    <a:alpha val="80000"/>
                  </a:schemeClr>
                </a:solidFill>
              </a:rPr>
              <a:t> </a:t>
            </a:r>
            <a:r>
              <a:rPr lang="zh-CN" altLang="en-US" sz="900" dirty="0" smtClean="0">
                <a:solidFill>
                  <a:schemeClr val="tx1">
                    <a:alpha val="80000"/>
                  </a:schemeClr>
                </a:solidFill>
              </a:rPr>
              <a:t>点击添加文本内容点击添加文本内容点击添加文本内容点击添加文本内容点击添加文本内容点击添加文本内容点击添加文本内容点击添加文本内容点击添加文本内容</a:t>
            </a:r>
            <a:endParaRPr lang="en-US" sz="900" dirty="0">
              <a:solidFill>
                <a:schemeClr val="tx1">
                  <a:alpha val="80000"/>
                </a:schemeClr>
              </a:solidFill>
            </a:endParaRPr>
          </a:p>
        </p:txBody>
      </p:sp>
      <p:sp>
        <p:nvSpPr>
          <p:cNvPr id="26" name="TextBox 25"/>
          <p:cNvSpPr txBox="1"/>
          <p:nvPr/>
        </p:nvSpPr>
        <p:spPr>
          <a:xfrm>
            <a:off x="2190337" y="4134131"/>
            <a:ext cx="2144148" cy="961802"/>
          </a:xfrm>
          <a:prstGeom prst="rect">
            <a:avLst/>
          </a:prstGeom>
          <a:noFill/>
        </p:spPr>
        <p:txBody>
          <a:bodyPr wrap="square" lIns="91440" rIns="91440" rtlCol="0">
            <a:spAutoFit/>
          </a:bodyPr>
          <a:lstStyle/>
          <a:p>
            <a:pPr algn="ctr">
              <a:lnSpc>
                <a:spcPct val="90000"/>
              </a:lnSpc>
              <a:spcBef>
                <a:spcPts val="300"/>
              </a:spcBef>
            </a:pPr>
            <a:r>
              <a:rPr lang="zh-CN" altLang="en-US" sz="1500" dirty="0" smtClean="0">
                <a:solidFill>
                  <a:schemeClr val="accent1"/>
                </a:solidFill>
              </a:rPr>
              <a:t> 输入您的标题</a:t>
            </a:r>
            <a:r>
              <a:rPr lang="en-US" sz="1500" dirty="0" smtClean="0">
                <a:solidFill>
                  <a:schemeClr val="accent1"/>
                </a:solidFill>
              </a:rPr>
              <a:t> </a:t>
            </a:r>
            <a:r>
              <a:rPr lang="en-US" sz="1500" dirty="0">
                <a:solidFill>
                  <a:schemeClr val="accent1"/>
                </a:solidFill>
              </a:rPr>
              <a:t>4</a:t>
            </a:r>
          </a:p>
          <a:p>
            <a:pPr algn="ctr">
              <a:lnSpc>
                <a:spcPct val="90000"/>
              </a:lnSpc>
              <a:spcBef>
                <a:spcPts val="300"/>
              </a:spcBef>
            </a:pPr>
            <a:r>
              <a:rPr lang="zh-CN" altLang="en-US" sz="900" dirty="0" smtClean="0">
                <a:solidFill>
                  <a:schemeClr val="tx1">
                    <a:alpha val="80000"/>
                  </a:schemeClr>
                </a:solidFill>
              </a:rPr>
              <a:t> 输入您的标题</a:t>
            </a:r>
            <a:r>
              <a:rPr lang="en-US" sz="900" dirty="0" smtClean="0">
                <a:solidFill>
                  <a:schemeClr val="tx1">
                    <a:alpha val="80000"/>
                  </a:schemeClr>
                </a:solidFill>
              </a:rPr>
              <a:t> </a:t>
            </a:r>
            <a:r>
              <a:rPr lang="zh-CN" altLang="en-US" sz="900" dirty="0" smtClean="0">
                <a:solidFill>
                  <a:schemeClr val="tx1">
                    <a:alpha val="80000"/>
                  </a:schemeClr>
                </a:solidFill>
              </a:rPr>
              <a:t>点击添加文本内容点击添加文本内容点击添加文本内容点击添加文本内容点击添加文本内容点击添加文本内容点击添加文本内容点击添加文本内容点击添加文本内容</a:t>
            </a:r>
            <a:endParaRPr lang="en-US" sz="900" dirty="0">
              <a:solidFill>
                <a:schemeClr val="tx1">
                  <a:alpha val="80000"/>
                </a:schemeClr>
              </a:solidFill>
            </a:endParaRPr>
          </a:p>
        </p:txBody>
      </p:sp>
      <p:sp>
        <p:nvSpPr>
          <p:cNvPr id="27" name="TextBox 26"/>
          <p:cNvSpPr txBox="1"/>
          <p:nvPr/>
        </p:nvSpPr>
        <p:spPr>
          <a:xfrm>
            <a:off x="4571766" y="3931880"/>
            <a:ext cx="2213445" cy="961802"/>
          </a:xfrm>
          <a:prstGeom prst="rect">
            <a:avLst/>
          </a:prstGeom>
          <a:noFill/>
        </p:spPr>
        <p:txBody>
          <a:bodyPr wrap="square" lIns="91440" rIns="91440" rtlCol="0">
            <a:spAutoFit/>
          </a:bodyPr>
          <a:lstStyle/>
          <a:p>
            <a:pPr algn="ctr">
              <a:lnSpc>
                <a:spcPct val="90000"/>
              </a:lnSpc>
              <a:spcBef>
                <a:spcPts val="300"/>
              </a:spcBef>
            </a:pPr>
            <a:r>
              <a:rPr lang="zh-CN" altLang="en-US" sz="1500" dirty="0" smtClean="0">
                <a:solidFill>
                  <a:schemeClr val="accent1"/>
                </a:solidFill>
              </a:rPr>
              <a:t> 输入您的标题</a:t>
            </a:r>
            <a:r>
              <a:rPr lang="en-US" sz="1500" dirty="0" smtClean="0">
                <a:solidFill>
                  <a:schemeClr val="accent1"/>
                </a:solidFill>
              </a:rPr>
              <a:t> </a:t>
            </a:r>
            <a:r>
              <a:rPr lang="en-US" sz="1500" dirty="0">
                <a:solidFill>
                  <a:schemeClr val="accent1"/>
                </a:solidFill>
              </a:rPr>
              <a:t>3</a:t>
            </a:r>
          </a:p>
          <a:p>
            <a:pPr algn="ctr">
              <a:lnSpc>
                <a:spcPct val="90000"/>
              </a:lnSpc>
              <a:spcBef>
                <a:spcPts val="300"/>
              </a:spcBef>
            </a:pPr>
            <a:r>
              <a:rPr lang="zh-CN" altLang="en-US" sz="900" dirty="0" smtClean="0">
                <a:solidFill>
                  <a:schemeClr val="tx1">
                    <a:alpha val="80000"/>
                  </a:schemeClr>
                </a:solidFill>
              </a:rPr>
              <a:t> 输入您的标题</a:t>
            </a:r>
            <a:r>
              <a:rPr lang="en-US" sz="900" dirty="0" smtClean="0">
                <a:solidFill>
                  <a:schemeClr val="tx1">
                    <a:alpha val="80000"/>
                  </a:schemeClr>
                </a:solidFill>
              </a:rPr>
              <a:t> </a:t>
            </a:r>
            <a:r>
              <a:rPr lang="zh-CN" altLang="en-US" sz="900" dirty="0" smtClean="0">
                <a:solidFill>
                  <a:schemeClr val="tx1">
                    <a:alpha val="80000"/>
                  </a:schemeClr>
                </a:solidFill>
              </a:rPr>
              <a:t>点击添加文本内容点击添加文本内容点击添加文本内容点击添加文本内容点击添加文本内容点击添加文本内容点击添加文本内容点击添加文本内容点击添加文本内容</a:t>
            </a:r>
            <a:endParaRPr lang="en-US" sz="900" dirty="0">
              <a:solidFill>
                <a:schemeClr val="tx1">
                  <a:alpha val="80000"/>
                </a:schemeClr>
              </a:solidFill>
            </a:endParaRPr>
          </a:p>
        </p:txBody>
      </p:sp>
      <p:pic>
        <p:nvPicPr>
          <p:cNvPr id="31" name="图片 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32" name="矩形 31"/>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33" name="右箭头 32"/>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008583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31"/>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0-#ppt_w/2"/>
                                          </p:val>
                                        </p:tav>
                                        <p:tav tm="100000">
                                          <p:val>
                                            <p:strVal val="#ppt_x"/>
                                          </p:val>
                                        </p:tav>
                                      </p:tavLst>
                                    </p:anim>
                                    <p:anim calcmode="lin" valueType="num">
                                      <p:cBhvr additive="base">
                                        <p:cTn id="14"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barn(inVertical)">
                                      <p:cBhvr>
                                        <p:cTn id="19" dur="500"/>
                                        <p:tgtEl>
                                          <p:spTgt spid="32"/>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250"/>
                                        <p:tgtEl>
                                          <p:spTgt spid="24"/>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250"/>
                                        <p:tgtEl>
                                          <p:spTgt spid="25"/>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250"/>
                                        <p:tgtEl>
                                          <p:spTgt spid="26"/>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32" grpId="0"/>
      <p:bldP spid="33"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9" name="그룹 81"/>
          <p:cNvGrpSpPr/>
          <p:nvPr/>
        </p:nvGrpSpPr>
        <p:grpSpPr>
          <a:xfrm rot="10800000">
            <a:off x="5924130" y="1716941"/>
            <a:ext cx="556632" cy="674052"/>
            <a:chOff x="5223531" y="3585776"/>
            <a:chExt cx="630341" cy="763310"/>
          </a:xfrm>
          <a:effectLst>
            <a:outerShdw dist="38100" dir="5400000" algn="ctr" rotWithShape="0">
              <a:srgbClr val="000000">
                <a:alpha val="10000"/>
              </a:srgbClr>
            </a:outerShdw>
          </a:effectLst>
        </p:grpSpPr>
        <p:sp>
          <p:nvSpPr>
            <p:cNvPr id="31" name="Freeform 19"/>
            <p:cNvSpPr>
              <a:spLocks/>
            </p:cNvSpPr>
            <p:nvPr/>
          </p:nvSpPr>
          <p:spPr bwMode="auto">
            <a:xfrm>
              <a:off x="5223531" y="3585776"/>
              <a:ext cx="630340" cy="271016"/>
            </a:xfrm>
            <a:custGeom>
              <a:avLst/>
              <a:gdLst>
                <a:gd name="T0" fmla="*/ 256 w 331"/>
                <a:gd name="T1" fmla="*/ 142 h 142"/>
                <a:gd name="T2" fmla="*/ 252 w 331"/>
                <a:gd name="T3" fmla="*/ 139 h 142"/>
                <a:gd name="T4" fmla="*/ 0 w 331"/>
                <a:gd name="T5" fmla="*/ 79 h 142"/>
                <a:gd name="T6" fmla="*/ 331 w 331"/>
                <a:gd name="T7" fmla="*/ 122 h 142"/>
                <a:gd name="T8" fmla="*/ 256 w 331"/>
                <a:gd name="T9" fmla="*/ 142 h 142"/>
              </a:gdLst>
              <a:ahLst/>
              <a:cxnLst>
                <a:cxn ang="0">
                  <a:pos x="T0" y="T1"/>
                </a:cxn>
                <a:cxn ang="0">
                  <a:pos x="T2" y="T3"/>
                </a:cxn>
                <a:cxn ang="0">
                  <a:pos x="T4" y="T5"/>
                </a:cxn>
                <a:cxn ang="0">
                  <a:pos x="T6" y="T7"/>
                </a:cxn>
                <a:cxn ang="0">
                  <a:pos x="T8" y="T9"/>
                </a:cxn>
              </a:cxnLst>
              <a:rect l="0" t="0" r="r" b="b"/>
              <a:pathLst>
                <a:path w="331" h="142">
                  <a:moveTo>
                    <a:pt x="256" y="142"/>
                  </a:moveTo>
                  <a:cubicBezTo>
                    <a:pt x="252" y="139"/>
                    <a:pt x="252" y="139"/>
                    <a:pt x="252" y="139"/>
                  </a:cubicBezTo>
                  <a:cubicBezTo>
                    <a:pt x="119" y="49"/>
                    <a:pt x="17" y="74"/>
                    <a:pt x="0" y="79"/>
                  </a:cubicBezTo>
                  <a:cubicBezTo>
                    <a:pt x="0" y="79"/>
                    <a:pt x="157" y="0"/>
                    <a:pt x="331" y="122"/>
                  </a:cubicBezTo>
                  <a:lnTo>
                    <a:pt x="256" y="142"/>
                  </a:lnTo>
                  <a:close/>
                </a:path>
              </a:pathLst>
            </a:custGeom>
            <a:solidFill>
              <a:schemeClr val="accent2">
                <a:lumMod val="50000"/>
              </a:schemeClr>
            </a:solidFill>
            <a:ln w="3175" cap="flat" cmpd="sng" algn="ctr">
              <a:noFill/>
              <a:prstDash val="solid"/>
            </a:ln>
            <a:effectLst>
              <a:outerShdw dist="254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32" name="Freeform 10"/>
            <p:cNvSpPr>
              <a:spLocks/>
            </p:cNvSpPr>
            <p:nvPr/>
          </p:nvSpPr>
          <p:spPr bwMode="auto">
            <a:xfrm>
              <a:off x="5223531" y="3679160"/>
              <a:ext cx="487219" cy="669926"/>
            </a:xfrm>
            <a:custGeom>
              <a:avLst/>
              <a:gdLst>
                <a:gd name="T0" fmla="*/ 252 w 256"/>
                <a:gd name="T1" fmla="*/ 90 h 352"/>
                <a:gd name="T2" fmla="*/ 0 w 256"/>
                <a:gd name="T3" fmla="*/ 30 h 352"/>
                <a:gd name="T4" fmla="*/ 181 w 256"/>
                <a:gd name="T5" fmla="*/ 352 h 352"/>
                <a:gd name="T6" fmla="*/ 256 w 256"/>
                <a:gd name="T7" fmla="*/ 93 h 352"/>
                <a:gd name="T8" fmla="*/ 252 w 256"/>
                <a:gd name="T9" fmla="*/ 90 h 352"/>
              </a:gdLst>
              <a:ahLst/>
              <a:cxnLst>
                <a:cxn ang="0">
                  <a:pos x="T0" y="T1"/>
                </a:cxn>
                <a:cxn ang="0">
                  <a:pos x="T2" y="T3"/>
                </a:cxn>
                <a:cxn ang="0">
                  <a:pos x="T4" y="T5"/>
                </a:cxn>
                <a:cxn ang="0">
                  <a:pos x="T6" y="T7"/>
                </a:cxn>
                <a:cxn ang="0">
                  <a:pos x="T8" y="T9"/>
                </a:cxn>
              </a:cxnLst>
              <a:rect l="0" t="0" r="r" b="b"/>
              <a:pathLst>
                <a:path w="256" h="352">
                  <a:moveTo>
                    <a:pt x="252" y="90"/>
                  </a:moveTo>
                  <a:cubicBezTo>
                    <a:pt x="119" y="0"/>
                    <a:pt x="17" y="25"/>
                    <a:pt x="0" y="30"/>
                  </a:cubicBezTo>
                  <a:cubicBezTo>
                    <a:pt x="181" y="352"/>
                    <a:pt x="181" y="352"/>
                    <a:pt x="181" y="352"/>
                  </a:cubicBezTo>
                  <a:cubicBezTo>
                    <a:pt x="256" y="93"/>
                    <a:pt x="256" y="93"/>
                    <a:pt x="256" y="93"/>
                  </a:cubicBezTo>
                  <a:lnTo>
                    <a:pt x="252" y="90"/>
                  </a:lnTo>
                  <a:close/>
                </a:path>
              </a:pathLst>
            </a:custGeom>
            <a:solidFill>
              <a:schemeClr val="accent2"/>
            </a:solid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33" name="Freeform 14"/>
            <p:cNvSpPr>
              <a:spLocks/>
            </p:cNvSpPr>
            <p:nvPr/>
          </p:nvSpPr>
          <p:spPr bwMode="auto">
            <a:xfrm>
              <a:off x="5568645" y="3811408"/>
              <a:ext cx="285227" cy="530866"/>
            </a:xfrm>
            <a:custGeom>
              <a:avLst/>
              <a:gdLst>
                <a:gd name="T0" fmla="*/ 140 w 281"/>
                <a:gd name="T1" fmla="*/ 38 h 523"/>
                <a:gd name="T2" fmla="*/ 0 w 281"/>
                <a:gd name="T3" fmla="*/ 523 h 523"/>
                <a:gd name="T4" fmla="*/ 281 w 281"/>
                <a:gd name="T5" fmla="*/ 0 h 523"/>
                <a:gd name="T6" fmla="*/ 140 w 281"/>
                <a:gd name="T7" fmla="*/ 38 h 523"/>
              </a:gdLst>
              <a:ahLst/>
              <a:cxnLst>
                <a:cxn ang="0">
                  <a:pos x="T0" y="T1"/>
                </a:cxn>
                <a:cxn ang="0">
                  <a:pos x="T2" y="T3"/>
                </a:cxn>
                <a:cxn ang="0">
                  <a:pos x="T4" y="T5"/>
                </a:cxn>
                <a:cxn ang="0">
                  <a:pos x="T6" y="T7"/>
                </a:cxn>
              </a:cxnLst>
              <a:rect l="0" t="0" r="r" b="b"/>
              <a:pathLst>
                <a:path w="281" h="523">
                  <a:moveTo>
                    <a:pt x="140" y="38"/>
                  </a:moveTo>
                  <a:lnTo>
                    <a:pt x="0" y="523"/>
                  </a:lnTo>
                  <a:lnTo>
                    <a:pt x="281" y="0"/>
                  </a:lnTo>
                  <a:lnTo>
                    <a:pt x="140" y="38"/>
                  </a:lnTo>
                  <a:close/>
                </a:path>
              </a:pathLst>
            </a:custGeom>
            <a:pattFill prst="dkDnDiag">
              <a:fgClr>
                <a:schemeClr val="accent2"/>
              </a:fgClr>
              <a:bgClr>
                <a:schemeClr val="accent2">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grpSp>
      <p:grpSp>
        <p:nvGrpSpPr>
          <p:cNvPr id="35" name="그룹 84"/>
          <p:cNvGrpSpPr/>
          <p:nvPr/>
        </p:nvGrpSpPr>
        <p:grpSpPr>
          <a:xfrm rot="10800000">
            <a:off x="5648055" y="2204554"/>
            <a:ext cx="1134775" cy="885590"/>
            <a:chOff x="4881463" y="2794045"/>
            <a:chExt cx="1285041" cy="1002860"/>
          </a:xfrm>
          <a:effectLst>
            <a:outerShdw dist="38100" dir="5400000" algn="ctr" rotWithShape="0">
              <a:srgbClr val="000000">
                <a:alpha val="10000"/>
              </a:srgbClr>
            </a:outerShdw>
          </a:effectLst>
        </p:grpSpPr>
        <p:sp>
          <p:nvSpPr>
            <p:cNvPr id="37" name="Freeform 18"/>
            <p:cNvSpPr>
              <a:spLocks/>
            </p:cNvSpPr>
            <p:nvPr/>
          </p:nvSpPr>
          <p:spPr bwMode="auto">
            <a:xfrm>
              <a:off x="4881463" y="2794045"/>
              <a:ext cx="1285041" cy="525791"/>
            </a:xfrm>
            <a:custGeom>
              <a:avLst/>
              <a:gdLst>
                <a:gd name="T0" fmla="*/ 518 w 675"/>
                <a:gd name="T1" fmla="*/ 276 h 276"/>
                <a:gd name="T2" fmla="*/ 513 w 675"/>
                <a:gd name="T3" fmla="*/ 274 h 276"/>
                <a:gd name="T4" fmla="*/ 0 w 675"/>
                <a:gd name="T5" fmla="*/ 173 h 276"/>
                <a:gd name="T6" fmla="*/ 675 w 675"/>
                <a:gd name="T7" fmla="*/ 234 h 276"/>
                <a:gd name="T8" fmla="*/ 518 w 675"/>
                <a:gd name="T9" fmla="*/ 276 h 276"/>
              </a:gdLst>
              <a:ahLst/>
              <a:cxnLst>
                <a:cxn ang="0">
                  <a:pos x="T0" y="T1"/>
                </a:cxn>
                <a:cxn ang="0">
                  <a:pos x="T2" y="T3"/>
                </a:cxn>
                <a:cxn ang="0">
                  <a:pos x="T4" y="T5"/>
                </a:cxn>
                <a:cxn ang="0">
                  <a:pos x="T6" y="T7"/>
                </a:cxn>
                <a:cxn ang="0">
                  <a:pos x="T8" y="T9"/>
                </a:cxn>
              </a:cxnLst>
              <a:rect l="0" t="0" r="r" b="b"/>
              <a:pathLst>
                <a:path w="675" h="276">
                  <a:moveTo>
                    <a:pt x="518" y="276"/>
                  </a:moveTo>
                  <a:cubicBezTo>
                    <a:pt x="513" y="274"/>
                    <a:pt x="513" y="274"/>
                    <a:pt x="513" y="274"/>
                  </a:cubicBezTo>
                  <a:cubicBezTo>
                    <a:pt x="237" y="82"/>
                    <a:pt x="18" y="166"/>
                    <a:pt x="0" y="173"/>
                  </a:cubicBezTo>
                  <a:cubicBezTo>
                    <a:pt x="0" y="173"/>
                    <a:pt x="261" y="0"/>
                    <a:pt x="675" y="234"/>
                  </a:cubicBezTo>
                  <a:lnTo>
                    <a:pt x="518" y="276"/>
                  </a:lnTo>
                  <a:close/>
                </a:path>
              </a:pathLst>
            </a:custGeom>
            <a:solidFill>
              <a:schemeClr val="accent3">
                <a:lumMod val="50000"/>
              </a:schemeClr>
            </a:solidFill>
            <a:ln w="3175" cap="flat" cmpd="sng" algn="ctr">
              <a:noFill/>
              <a:prstDash val="solid"/>
            </a:ln>
            <a:effectLst>
              <a:outerShdw dist="254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38" name="Freeform 9"/>
            <p:cNvSpPr>
              <a:spLocks/>
            </p:cNvSpPr>
            <p:nvPr/>
          </p:nvSpPr>
          <p:spPr bwMode="auto">
            <a:xfrm>
              <a:off x="4881463" y="2950362"/>
              <a:ext cx="985604" cy="846543"/>
            </a:xfrm>
            <a:custGeom>
              <a:avLst/>
              <a:gdLst>
                <a:gd name="T0" fmla="*/ 513 w 518"/>
                <a:gd name="T1" fmla="*/ 192 h 445"/>
                <a:gd name="T2" fmla="*/ 0 w 518"/>
                <a:gd name="T3" fmla="*/ 91 h 445"/>
                <a:gd name="T4" fmla="*/ 165 w 518"/>
                <a:gd name="T5" fmla="*/ 386 h 445"/>
                <a:gd name="T6" fmla="*/ 168 w 518"/>
                <a:gd name="T7" fmla="*/ 385 h 445"/>
                <a:gd name="T8" fmla="*/ 445 w 518"/>
                <a:gd name="T9" fmla="*/ 445 h 445"/>
                <a:gd name="T10" fmla="*/ 518 w 518"/>
                <a:gd name="T11" fmla="*/ 194 h 445"/>
                <a:gd name="T12" fmla="*/ 513 w 518"/>
                <a:gd name="T13" fmla="*/ 192 h 445"/>
              </a:gdLst>
              <a:ahLst/>
              <a:cxnLst>
                <a:cxn ang="0">
                  <a:pos x="T0" y="T1"/>
                </a:cxn>
                <a:cxn ang="0">
                  <a:pos x="T2" y="T3"/>
                </a:cxn>
                <a:cxn ang="0">
                  <a:pos x="T4" y="T5"/>
                </a:cxn>
                <a:cxn ang="0">
                  <a:pos x="T6" y="T7"/>
                </a:cxn>
                <a:cxn ang="0">
                  <a:pos x="T8" y="T9"/>
                </a:cxn>
                <a:cxn ang="0">
                  <a:pos x="T10" y="T11"/>
                </a:cxn>
                <a:cxn ang="0">
                  <a:pos x="T12" y="T13"/>
                </a:cxn>
              </a:cxnLst>
              <a:rect l="0" t="0" r="r" b="b"/>
              <a:pathLst>
                <a:path w="518" h="445">
                  <a:moveTo>
                    <a:pt x="513" y="192"/>
                  </a:moveTo>
                  <a:cubicBezTo>
                    <a:pt x="237" y="0"/>
                    <a:pt x="18" y="84"/>
                    <a:pt x="0" y="91"/>
                  </a:cubicBezTo>
                  <a:cubicBezTo>
                    <a:pt x="165" y="386"/>
                    <a:pt x="165" y="386"/>
                    <a:pt x="165" y="386"/>
                  </a:cubicBezTo>
                  <a:cubicBezTo>
                    <a:pt x="168" y="385"/>
                    <a:pt x="168" y="385"/>
                    <a:pt x="168" y="385"/>
                  </a:cubicBezTo>
                  <a:cubicBezTo>
                    <a:pt x="173" y="383"/>
                    <a:pt x="289" y="343"/>
                    <a:pt x="445" y="445"/>
                  </a:cubicBezTo>
                  <a:cubicBezTo>
                    <a:pt x="518" y="194"/>
                    <a:pt x="518" y="194"/>
                    <a:pt x="518" y="194"/>
                  </a:cubicBezTo>
                  <a:lnTo>
                    <a:pt x="513" y="192"/>
                  </a:lnTo>
                  <a:close/>
                </a:path>
              </a:pathLst>
            </a:custGeom>
            <a:solidFill>
              <a:schemeClr val="accent3"/>
            </a:solid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39" name="Freeform 12"/>
            <p:cNvSpPr>
              <a:spLocks/>
            </p:cNvSpPr>
            <p:nvPr/>
          </p:nvSpPr>
          <p:spPr bwMode="auto">
            <a:xfrm>
              <a:off x="5721194" y="3239648"/>
              <a:ext cx="438497" cy="557257"/>
            </a:xfrm>
            <a:custGeom>
              <a:avLst/>
              <a:gdLst>
                <a:gd name="T0" fmla="*/ 0 w 432"/>
                <a:gd name="T1" fmla="*/ 549 h 549"/>
                <a:gd name="T2" fmla="*/ 162 w 432"/>
                <a:gd name="T3" fmla="*/ 501 h 549"/>
                <a:gd name="T4" fmla="*/ 432 w 432"/>
                <a:gd name="T5" fmla="*/ 0 h 549"/>
                <a:gd name="T6" fmla="*/ 137 w 432"/>
                <a:gd name="T7" fmla="*/ 79 h 549"/>
                <a:gd name="T8" fmla="*/ 0 w 432"/>
                <a:gd name="T9" fmla="*/ 549 h 549"/>
              </a:gdLst>
              <a:ahLst/>
              <a:cxnLst>
                <a:cxn ang="0">
                  <a:pos x="T0" y="T1"/>
                </a:cxn>
                <a:cxn ang="0">
                  <a:pos x="T2" y="T3"/>
                </a:cxn>
                <a:cxn ang="0">
                  <a:pos x="T4" y="T5"/>
                </a:cxn>
                <a:cxn ang="0">
                  <a:pos x="T6" y="T7"/>
                </a:cxn>
                <a:cxn ang="0">
                  <a:pos x="T8" y="T9"/>
                </a:cxn>
              </a:cxnLst>
              <a:rect l="0" t="0" r="r" b="b"/>
              <a:pathLst>
                <a:path w="432" h="549">
                  <a:moveTo>
                    <a:pt x="0" y="549"/>
                  </a:moveTo>
                  <a:lnTo>
                    <a:pt x="162" y="501"/>
                  </a:lnTo>
                  <a:lnTo>
                    <a:pt x="432" y="0"/>
                  </a:lnTo>
                  <a:lnTo>
                    <a:pt x="137" y="79"/>
                  </a:lnTo>
                  <a:lnTo>
                    <a:pt x="0" y="549"/>
                  </a:lnTo>
                  <a:close/>
                </a:path>
              </a:pathLst>
            </a:custGeom>
            <a:pattFill prst="dkDnDiag">
              <a:fgClr>
                <a:schemeClr val="accent3"/>
              </a:fgClr>
              <a:bgClr>
                <a:schemeClr val="accent3">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grpSp>
      <p:grpSp>
        <p:nvGrpSpPr>
          <p:cNvPr id="41" name="그룹 85"/>
          <p:cNvGrpSpPr/>
          <p:nvPr/>
        </p:nvGrpSpPr>
        <p:grpSpPr>
          <a:xfrm rot="10800000">
            <a:off x="5367498" y="2676031"/>
            <a:ext cx="1712918" cy="1079201"/>
            <a:chOff x="4544470" y="2040885"/>
            <a:chExt cx="1939742" cy="1222109"/>
          </a:xfrm>
          <a:effectLst>
            <a:outerShdw dist="38100" dir="5400000" algn="ctr" rotWithShape="0">
              <a:srgbClr val="000000">
                <a:alpha val="10000"/>
              </a:srgbClr>
            </a:outerShdw>
          </a:effectLst>
        </p:grpSpPr>
        <p:sp>
          <p:nvSpPr>
            <p:cNvPr id="43" name="Freeform 17"/>
            <p:cNvSpPr>
              <a:spLocks/>
            </p:cNvSpPr>
            <p:nvPr/>
          </p:nvSpPr>
          <p:spPr bwMode="auto">
            <a:xfrm>
              <a:off x="4544470" y="2040885"/>
              <a:ext cx="1939742" cy="730829"/>
            </a:xfrm>
            <a:custGeom>
              <a:avLst/>
              <a:gdLst>
                <a:gd name="T0" fmla="*/ 774 w 1019"/>
                <a:gd name="T1" fmla="*/ 382 h 384"/>
                <a:gd name="T2" fmla="*/ 221 w 1019"/>
                <a:gd name="T3" fmla="*/ 216 h 384"/>
                <a:gd name="T4" fmla="*/ 0 w 1019"/>
                <a:gd name="T5" fmla="*/ 254 h 384"/>
                <a:gd name="T6" fmla="*/ 1019 w 1019"/>
                <a:gd name="T7" fmla="*/ 318 h 384"/>
                <a:gd name="T8" fmla="*/ 778 w 1019"/>
                <a:gd name="T9" fmla="*/ 384 h 384"/>
                <a:gd name="T10" fmla="*/ 774 w 1019"/>
                <a:gd name="T11" fmla="*/ 382 h 384"/>
              </a:gdLst>
              <a:ahLst/>
              <a:cxnLst>
                <a:cxn ang="0">
                  <a:pos x="T0" y="T1"/>
                </a:cxn>
                <a:cxn ang="0">
                  <a:pos x="T2" y="T3"/>
                </a:cxn>
                <a:cxn ang="0">
                  <a:pos x="T4" y="T5"/>
                </a:cxn>
                <a:cxn ang="0">
                  <a:pos x="T6" y="T7"/>
                </a:cxn>
                <a:cxn ang="0">
                  <a:pos x="T8" y="T9"/>
                </a:cxn>
                <a:cxn ang="0">
                  <a:pos x="T10" y="T11"/>
                </a:cxn>
              </a:cxnLst>
              <a:rect l="0" t="0" r="r" b="b"/>
              <a:pathLst>
                <a:path w="1019" h="384">
                  <a:moveTo>
                    <a:pt x="774" y="382"/>
                  </a:moveTo>
                  <a:cubicBezTo>
                    <a:pt x="547" y="241"/>
                    <a:pt x="348" y="214"/>
                    <a:pt x="221" y="216"/>
                  </a:cubicBezTo>
                  <a:cubicBezTo>
                    <a:pt x="94" y="218"/>
                    <a:pt x="12" y="249"/>
                    <a:pt x="0" y="254"/>
                  </a:cubicBezTo>
                  <a:cubicBezTo>
                    <a:pt x="0" y="254"/>
                    <a:pt x="444" y="0"/>
                    <a:pt x="1019" y="318"/>
                  </a:cubicBezTo>
                  <a:cubicBezTo>
                    <a:pt x="778" y="384"/>
                    <a:pt x="778" y="384"/>
                    <a:pt x="778" y="384"/>
                  </a:cubicBezTo>
                  <a:lnTo>
                    <a:pt x="774" y="382"/>
                  </a:lnTo>
                  <a:close/>
                </a:path>
              </a:pathLst>
            </a:custGeom>
            <a:solidFill>
              <a:schemeClr val="accent4">
                <a:lumMod val="50000"/>
              </a:schemeClr>
            </a:solidFill>
            <a:ln w="3175" cap="flat" cmpd="sng" algn="ctr">
              <a:noFill/>
              <a:prstDash val="solid"/>
            </a:ln>
            <a:effectLst>
              <a:outerShdw dist="254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44" name="Freeform 7"/>
            <p:cNvSpPr>
              <a:spLocks/>
            </p:cNvSpPr>
            <p:nvPr/>
          </p:nvSpPr>
          <p:spPr bwMode="auto">
            <a:xfrm>
              <a:off x="4544470" y="2447917"/>
              <a:ext cx="1480944" cy="815077"/>
            </a:xfrm>
            <a:custGeom>
              <a:avLst/>
              <a:gdLst>
                <a:gd name="T0" fmla="*/ 774 w 778"/>
                <a:gd name="T1" fmla="*/ 168 h 428"/>
                <a:gd name="T2" fmla="*/ 221 w 778"/>
                <a:gd name="T3" fmla="*/ 2 h 428"/>
                <a:gd name="T4" fmla="*/ 0 w 778"/>
                <a:gd name="T5" fmla="*/ 40 h 428"/>
                <a:gd name="T6" fmla="*/ 162 w 778"/>
                <a:gd name="T7" fmla="*/ 329 h 428"/>
                <a:gd name="T8" fmla="*/ 164 w 778"/>
                <a:gd name="T9" fmla="*/ 328 h 428"/>
                <a:gd name="T10" fmla="*/ 703 w 778"/>
                <a:gd name="T11" fmla="*/ 428 h 428"/>
                <a:gd name="T12" fmla="*/ 778 w 778"/>
                <a:gd name="T13" fmla="*/ 170 h 428"/>
                <a:gd name="T14" fmla="*/ 774 w 778"/>
                <a:gd name="T15" fmla="*/ 168 h 4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8" h="428">
                  <a:moveTo>
                    <a:pt x="774" y="168"/>
                  </a:moveTo>
                  <a:cubicBezTo>
                    <a:pt x="547" y="27"/>
                    <a:pt x="348" y="0"/>
                    <a:pt x="221" y="2"/>
                  </a:cubicBezTo>
                  <a:cubicBezTo>
                    <a:pt x="94" y="4"/>
                    <a:pt x="12" y="35"/>
                    <a:pt x="0" y="40"/>
                  </a:cubicBezTo>
                  <a:cubicBezTo>
                    <a:pt x="162" y="329"/>
                    <a:pt x="162" y="329"/>
                    <a:pt x="162" y="329"/>
                  </a:cubicBezTo>
                  <a:cubicBezTo>
                    <a:pt x="164" y="328"/>
                    <a:pt x="164" y="328"/>
                    <a:pt x="164" y="328"/>
                  </a:cubicBezTo>
                  <a:cubicBezTo>
                    <a:pt x="173" y="324"/>
                    <a:pt x="404" y="223"/>
                    <a:pt x="703" y="428"/>
                  </a:cubicBezTo>
                  <a:cubicBezTo>
                    <a:pt x="778" y="170"/>
                    <a:pt x="778" y="170"/>
                    <a:pt x="778" y="170"/>
                  </a:cubicBezTo>
                  <a:lnTo>
                    <a:pt x="774" y="168"/>
                  </a:lnTo>
                  <a:close/>
                </a:path>
              </a:pathLst>
            </a:custGeom>
            <a:solidFill>
              <a:schemeClr val="accent4"/>
            </a:solid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45" name="Freeform 11"/>
            <p:cNvSpPr>
              <a:spLocks/>
            </p:cNvSpPr>
            <p:nvPr/>
          </p:nvSpPr>
          <p:spPr bwMode="auto">
            <a:xfrm>
              <a:off x="5882293" y="2639038"/>
              <a:ext cx="601919" cy="617144"/>
            </a:xfrm>
            <a:custGeom>
              <a:avLst/>
              <a:gdLst>
                <a:gd name="T0" fmla="*/ 0 w 593"/>
                <a:gd name="T1" fmla="*/ 608 h 608"/>
                <a:gd name="T2" fmla="*/ 317 w 593"/>
                <a:gd name="T3" fmla="*/ 516 h 608"/>
                <a:gd name="T4" fmla="*/ 593 w 593"/>
                <a:gd name="T5" fmla="*/ 0 h 608"/>
                <a:gd name="T6" fmla="*/ 141 w 593"/>
                <a:gd name="T7" fmla="*/ 124 h 608"/>
                <a:gd name="T8" fmla="*/ 0 w 593"/>
                <a:gd name="T9" fmla="*/ 608 h 608"/>
              </a:gdLst>
              <a:ahLst/>
              <a:cxnLst>
                <a:cxn ang="0">
                  <a:pos x="T0" y="T1"/>
                </a:cxn>
                <a:cxn ang="0">
                  <a:pos x="T2" y="T3"/>
                </a:cxn>
                <a:cxn ang="0">
                  <a:pos x="T4" y="T5"/>
                </a:cxn>
                <a:cxn ang="0">
                  <a:pos x="T6" y="T7"/>
                </a:cxn>
                <a:cxn ang="0">
                  <a:pos x="T8" y="T9"/>
                </a:cxn>
              </a:cxnLst>
              <a:rect l="0" t="0" r="r" b="b"/>
              <a:pathLst>
                <a:path w="593" h="608">
                  <a:moveTo>
                    <a:pt x="0" y="608"/>
                  </a:moveTo>
                  <a:lnTo>
                    <a:pt x="317" y="516"/>
                  </a:lnTo>
                  <a:lnTo>
                    <a:pt x="593" y="0"/>
                  </a:lnTo>
                  <a:lnTo>
                    <a:pt x="141" y="124"/>
                  </a:lnTo>
                  <a:lnTo>
                    <a:pt x="0" y="608"/>
                  </a:lnTo>
                  <a:close/>
                </a:path>
              </a:pathLst>
            </a:custGeom>
            <a:pattFill prst="dkDnDiag">
              <a:fgClr>
                <a:schemeClr val="accent4"/>
              </a:fgClr>
              <a:bgClr>
                <a:schemeClr val="accent4">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grpSp>
      <p:grpSp>
        <p:nvGrpSpPr>
          <p:cNvPr id="47" name="그룹 86"/>
          <p:cNvGrpSpPr/>
          <p:nvPr/>
        </p:nvGrpSpPr>
        <p:grpSpPr>
          <a:xfrm rot="10800000">
            <a:off x="5085150" y="3160058"/>
            <a:ext cx="2283890" cy="1271278"/>
            <a:chOff x="4217626" y="1275253"/>
            <a:chExt cx="2586322" cy="1439620"/>
          </a:xfrm>
          <a:effectLst>
            <a:outerShdw dist="38100" dir="5400000" algn="ctr" rotWithShape="0">
              <a:srgbClr val="000000">
                <a:alpha val="10000"/>
              </a:srgbClr>
            </a:outerShdw>
          </a:effectLst>
        </p:grpSpPr>
        <p:sp>
          <p:nvSpPr>
            <p:cNvPr id="49" name="Freeform 16"/>
            <p:cNvSpPr>
              <a:spLocks/>
            </p:cNvSpPr>
            <p:nvPr/>
          </p:nvSpPr>
          <p:spPr bwMode="auto">
            <a:xfrm>
              <a:off x="4217626" y="1275253"/>
              <a:ext cx="2586322" cy="953123"/>
            </a:xfrm>
            <a:custGeom>
              <a:avLst/>
              <a:gdLst>
                <a:gd name="T0" fmla="*/ 1034 w 1359"/>
                <a:gd name="T1" fmla="*/ 501 h 501"/>
                <a:gd name="T2" fmla="*/ 261 w 1359"/>
                <a:gd name="T3" fmla="*/ 298 h 501"/>
                <a:gd name="T4" fmla="*/ 0 w 1359"/>
                <a:gd name="T5" fmla="*/ 352 h 501"/>
                <a:gd name="T6" fmla="*/ 1359 w 1359"/>
                <a:gd name="T7" fmla="*/ 411 h 501"/>
                <a:gd name="T8" fmla="*/ 1034 w 1359"/>
                <a:gd name="T9" fmla="*/ 501 h 501"/>
              </a:gdLst>
              <a:ahLst/>
              <a:cxnLst>
                <a:cxn ang="0">
                  <a:pos x="T0" y="T1"/>
                </a:cxn>
                <a:cxn ang="0">
                  <a:pos x="T2" y="T3"/>
                </a:cxn>
                <a:cxn ang="0">
                  <a:pos x="T4" y="T5"/>
                </a:cxn>
                <a:cxn ang="0">
                  <a:pos x="T6" y="T7"/>
                </a:cxn>
                <a:cxn ang="0">
                  <a:pos x="T8" y="T9"/>
                </a:cxn>
              </a:cxnLst>
              <a:rect l="0" t="0" r="r" b="b"/>
              <a:pathLst>
                <a:path w="1359" h="501">
                  <a:moveTo>
                    <a:pt x="1034" y="501"/>
                  </a:moveTo>
                  <a:cubicBezTo>
                    <a:pt x="708" y="316"/>
                    <a:pt x="433" y="288"/>
                    <a:pt x="261" y="298"/>
                  </a:cubicBezTo>
                  <a:cubicBezTo>
                    <a:pt x="136" y="306"/>
                    <a:pt x="45" y="334"/>
                    <a:pt x="0" y="352"/>
                  </a:cubicBezTo>
                  <a:cubicBezTo>
                    <a:pt x="0" y="352"/>
                    <a:pt x="549" y="0"/>
                    <a:pt x="1359" y="411"/>
                  </a:cubicBezTo>
                  <a:lnTo>
                    <a:pt x="1034" y="501"/>
                  </a:lnTo>
                  <a:close/>
                </a:path>
              </a:pathLst>
            </a:custGeom>
            <a:solidFill>
              <a:schemeClr val="accent5">
                <a:lumMod val="50000"/>
              </a:schemeClr>
            </a:solidFill>
            <a:ln w="3175" cap="flat" cmpd="sng" algn="ctr">
              <a:noFill/>
              <a:prstDash val="solid"/>
            </a:ln>
            <a:effectLst>
              <a:outerShdw dist="254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50" name="Freeform 6"/>
            <p:cNvSpPr>
              <a:spLocks/>
            </p:cNvSpPr>
            <p:nvPr/>
          </p:nvSpPr>
          <p:spPr bwMode="auto">
            <a:xfrm>
              <a:off x="4217626" y="1816562"/>
              <a:ext cx="1967148" cy="898311"/>
            </a:xfrm>
            <a:custGeom>
              <a:avLst/>
              <a:gdLst>
                <a:gd name="T0" fmla="*/ 1030 w 1034"/>
                <a:gd name="T1" fmla="*/ 211 h 472"/>
                <a:gd name="T2" fmla="*/ 261 w 1034"/>
                <a:gd name="T3" fmla="*/ 10 h 472"/>
                <a:gd name="T4" fmla="*/ 0 w 1034"/>
                <a:gd name="T5" fmla="*/ 64 h 472"/>
                <a:gd name="T6" fmla="*/ 157 w 1034"/>
                <a:gd name="T7" fmla="*/ 345 h 472"/>
                <a:gd name="T8" fmla="*/ 159 w 1034"/>
                <a:gd name="T9" fmla="*/ 345 h 472"/>
                <a:gd name="T10" fmla="*/ 391 w 1034"/>
                <a:gd name="T11" fmla="*/ 304 h 472"/>
                <a:gd name="T12" fmla="*/ 959 w 1034"/>
                <a:gd name="T13" fmla="*/ 472 h 472"/>
                <a:gd name="T14" fmla="*/ 1034 w 1034"/>
                <a:gd name="T15" fmla="*/ 213 h 472"/>
                <a:gd name="T16" fmla="*/ 1030 w 1034"/>
                <a:gd name="T17" fmla="*/ 211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4" h="472">
                  <a:moveTo>
                    <a:pt x="1030" y="211"/>
                  </a:moveTo>
                  <a:cubicBezTo>
                    <a:pt x="705" y="26"/>
                    <a:pt x="433" y="0"/>
                    <a:pt x="261" y="10"/>
                  </a:cubicBezTo>
                  <a:cubicBezTo>
                    <a:pt x="136" y="18"/>
                    <a:pt x="45" y="46"/>
                    <a:pt x="0" y="64"/>
                  </a:cubicBezTo>
                  <a:cubicBezTo>
                    <a:pt x="157" y="345"/>
                    <a:pt x="157" y="345"/>
                    <a:pt x="157" y="345"/>
                  </a:cubicBezTo>
                  <a:cubicBezTo>
                    <a:pt x="159" y="345"/>
                    <a:pt x="159" y="345"/>
                    <a:pt x="159" y="345"/>
                  </a:cubicBezTo>
                  <a:cubicBezTo>
                    <a:pt x="162" y="343"/>
                    <a:pt x="249" y="306"/>
                    <a:pt x="391" y="304"/>
                  </a:cubicBezTo>
                  <a:cubicBezTo>
                    <a:pt x="521" y="301"/>
                    <a:pt x="725" y="329"/>
                    <a:pt x="959" y="472"/>
                  </a:cubicBezTo>
                  <a:cubicBezTo>
                    <a:pt x="1034" y="213"/>
                    <a:pt x="1034" y="213"/>
                    <a:pt x="1034" y="213"/>
                  </a:cubicBezTo>
                  <a:lnTo>
                    <a:pt x="1030" y="211"/>
                  </a:lnTo>
                  <a:close/>
                </a:path>
              </a:pathLst>
            </a:custGeom>
            <a:solidFill>
              <a:schemeClr val="accent5"/>
            </a:solid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51" name="Freeform 15"/>
            <p:cNvSpPr>
              <a:spLocks/>
            </p:cNvSpPr>
            <p:nvPr/>
          </p:nvSpPr>
          <p:spPr bwMode="auto">
            <a:xfrm>
              <a:off x="6035856" y="2050022"/>
              <a:ext cx="761280" cy="664851"/>
            </a:xfrm>
            <a:custGeom>
              <a:avLst/>
              <a:gdLst>
                <a:gd name="T0" fmla="*/ 0 w 750"/>
                <a:gd name="T1" fmla="*/ 655 h 655"/>
                <a:gd name="T2" fmla="*/ 472 w 750"/>
                <a:gd name="T3" fmla="*/ 518 h 655"/>
                <a:gd name="T4" fmla="*/ 750 w 750"/>
                <a:gd name="T5" fmla="*/ 0 h 655"/>
                <a:gd name="T6" fmla="*/ 140 w 750"/>
                <a:gd name="T7" fmla="*/ 169 h 655"/>
                <a:gd name="T8" fmla="*/ 0 w 750"/>
                <a:gd name="T9" fmla="*/ 655 h 655"/>
              </a:gdLst>
              <a:ahLst/>
              <a:cxnLst>
                <a:cxn ang="0">
                  <a:pos x="T0" y="T1"/>
                </a:cxn>
                <a:cxn ang="0">
                  <a:pos x="T2" y="T3"/>
                </a:cxn>
                <a:cxn ang="0">
                  <a:pos x="T4" y="T5"/>
                </a:cxn>
                <a:cxn ang="0">
                  <a:pos x="T6" y="T7"/>
                </a:cxn>
                <a:cxn ang="0">
                  <a:pos x="T8" y="T9"/>
                </a:cxn>
              </a:cxnLst>
              <a:rect l="0" t="0" r="r" b="b"/>
              <a:pathLst>
                <a:path w="750" h="655">
                  <a:moveTo>
                    <a:pt x="0" y="655"/>
                  </a:moveTo>
                  <a:lnTo>
                    <a:pt x="472" y="518"/>
                  </a:lnTo>
                  <a:lnTo>
                    <a:pt x="750" y="0"/>
                  </a:lnTo>
                  <a:lnTo>
                    <a:pt x="140" y="169"/>
                  </a:lnTo>
                  <a:lnTo>
                    <a:pt x="0" y="655"/>
                  </a:lnTo>
                  <a:close/>
                </a:path>
              </a:pathLst>
            </a:custGeom>
            <a:pattFill prst="dkDnDiag">
              <a:fgClr>
                <a:schemeClr val="accent5"/>
              </a:fgClr>
              <a:bgClr>
                <a:schemeClr val="accent5">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grpSp>
      <p:grpSp>
        <p:nvGrpSpPr>
          <p:cNvPr id="53" name="그룹 80"/>
          <p:cNvGrpSpPr/>
          <p:nvPr/>
        </p:nvGrpSpPr>
        <p:grpSpPr>
          <a:xfrm rot="10800000">
            <a:off x="4796524" y="3645877"/>
            <a:ext cx="2848591" cy="1353743"/>
            <a:chOff x="3904993" y="631717"/>
            <a:chExt cx="3225799" cy="1533005"/>
          </a:xfrm>
          <a:effectLst>
            <a:outerShdw dist="38100" dir="5400000" algn="ctr" rotWithShape="0">
              <a:srgbClr val="000000">
                <a:alpha val="10000"/>
              </a:srgbClr>
            </a:outerShdw>
          </a:effectLst>
        </p:grpSpPr>
        <p:sp>
          <p:nvSpPr>
            <p:cNvPr id="55" name="Freeform 5"/>
            <p:cNvSpPr>
              <a:spLocks/>
            </p:cNvSpPr>
            <p:nvPr/>
          </p:nvSpPr>
          <p:spPr bwMode="auto">
            <a:xfrm>
              <a:off x="3904994" y="631717"/>
              <a:ext cx="3225797" cy="1037371"/>
            </a:xfrm>
            <a:custGeom>
              <a:avLst/>
              <a:gdLst>
                <a:gd name="T0" fmla="*/ 1283 w 1695"/>
                <a:gd name="T1" fmla="*/ 545 h 545"/>
                <a:gd name="T2" fmla="*/ 0 w 1695"/>
                <a:gd name="T3" fmla="*/ 398 h 545"/>
                <a:gd name="T4" fmla="*/ 1695 w 1695"/>
                <a:gd name="T5" fmla="*/ 429 h 545"/>
                <a:gd name="T6" fmla="*/ 1283 w 1695"/>
                <a:gd name="T7" fmla="*/ 545 h 545"/>
              </a:gdLst>
              <a:ahLst/>
              <a:cxnLst>
                <a:cxn ang="0">
                  <a:pos x="T0" y="T1"/>
                </a:cxn>
                <a:cxn ang="0">
                  <a:pos x="T2" y="T3"/>
                </a:cxn>
                <a:cxn ang="0">
                  <a:pos x="T4" y="T5"/>
                </a:cxn>
                <a:cxn ang="0">
                  <a:pos x="T6" y="T7"/>
                </a:cxn>
              </a:cxnLst>
              <a:rect l="0" t="0" r="r" b="b"/>
              <a:pathLst>
                <a:path w="1695" h="545">
                  <a:moveTo>
                    <a:pt x="1283" y="545"/>
                  </a:moveTo>
                  <a:cubicBezTo>
                    <a:pt x="1283" y="545"/>
                    <a:pt x="633" y="141"/>
                    <a:pt x="0" y="398"/>
                  </a:cubicBezTo>
                  <a:cubicBezTo>
                    <a:pt x="0" y="398"/>
                    <a:pt x="851" y="0"/>
                    <a:pt x="1695" y="429"/>
                  </a:cubicBezTo>
                  <a:lnTo>
                    <a:pt x="1283" y="545"/>
                  </a:lnTo>
                  <a:close/>
                </a:path>
              </a:pathLst>
            </a:custGeom>
            <a:solidFill>
              <a:schemeClr val="accent1">
                <a:lumMod val="50000"/>
              </a:schemeClr>
            </a:solidFill>
            <a:ln w="3175" cap="flat" cmpd="sng" algn="ctr">
              <a:noFill/>
              <a:prstDash val="solid"/>
            </a:ln>
            <a:effectLst>
              <a:outerShdw dist="25400" dir="54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56" name="Freeform 8"/>
            <p:cNvSpPr>
              <a:spLocks/>
            </p:cNvSpPr>
            <p:nvPr/>
          </p:nvSpPr>
          <p:spPr bwMode="auto">
            <a:xfrm>
              <a:off x="3904993" y="892877"/>
              <a:ext cx="2442186" cy="1271845"/>
            </a:xfrm>
            <a:custGeom>
              <a:avLst/>
              <a:gdLst>
                <a:gd name="T0" fmla="*/ 423 w 1283"/>
                <a:gd name="T1" fmla="*/ 465 h 668"/>
                <a:gd name="T2" fmla="*/ 1206 w 1283"/>
                <a:gd name="T3" fmla="*/ 668 h 668"/>
                <a:gd name="T4" fmla="*/ 1283 w 1283"/>
                <a:gd name="T5" fmla="*/ 404 h 668"/>
                <a:gd name="T6" fmla="*/ 0 w 1283"/>
                <a:gd name="T7" fmla="*/ 257 h 668"/>
                <a:gd name="T8" fmla="*/ 149 w 1283"/>
                <a:gd name="T9" fmla="*/ 522 h 668"/>
                <a:gd name="T10" fmla="*/ 423 w 1283"/>
                <a:gd name="T11" fmla="*/ 465 h 668"/>
              </a:gdLst>
              <a:ahLst/>
              <a:cxnLst>
                <a:cxn ang="0">
                  <a:pos x="T0" y="T1"/>
                </a:cxn>
                <a:cxn ang="0">
                  <a:pos x="T2" y="T3"/>
                </a:cxn>
                <a:cxn ang="0">
                  <a:pos x="T4" y="T5"/>
                </a:cxn>
                <a:cxn ang="0">
                  <a:pos x="T6" y="T7"/>
                </a:cxn>
                <a:cxn ang="0">
                  <a:pos x="T8" y="T9"/>
                </a:cxn>
                <a:cxn ang="0">
                  <a:pos x="T10" y="T11"/>
                </a:cxn>
              </a:cxnLst>
              <a:rect l="0" t="0" r="r" b="b"/>
              <a:pathLst>
                <a:path w="1283" h="668">
                  <a:moveTo>
                    <a:pt x="423" y="465"/>
                  </a:moveTo>
                  <a:cubicBezTo>
                    <a:pt x="598" y="454"/>
                    <a:pt x="876" y="481"/>
                    <a:pt x="1206" y="668"/>
                  </a:cubicBezTo>
                  <a:cubicBezTo>
                    <a:pt x="1283" y="404"/>
                    <a:pt x="1283" y="404"/>
                    <a:pt x="1283" y="404"/>
                  </a:cubicBezTo>
                  <a:cubicBezTo>
                    <a:pt x="1283" y="404"/>
                    <a:pt x="633" y="0"/>
                    <a:pt x="0" y="257"/>
                  </a:cubicBezTo>
                  <a:cubicBezTo>
                    <a:pt x="149" y="522"/>
                    <a:pt x="149" y="522"/>
                    <a:pt x="149" y="522"/>
                  </a:cubicBezTo>
                  <a:cubicBezTo>
                    <a:pt x="195" y="504"/>
                    <a:pt x="289" y="474"/>
                    <a:pt x="423" y="465"/>
                  </a:cubicBezTo>
                  <a:close/>
                </a:path>
              </a:pathLst>
            </a:custGeom>
            <a:solidFill>
              <a:schemeClr val="accent1"/>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57" name="Freeform 13"/>
            <p:cNvSpPr>
              <a:spLocks/>
            </p:cNvSpPr>
            <p:nvPr/>
          </p:nvSpPr>
          <p:spPr bwMode="auto">
            <a:xfrm>
              <a:off x="6200000" y="1440998"/>
              <a:ext cx="930792" cy="723724"/>
            </a:xfrm>
            <a:custGeom>
              <a:avLst/>
              <a:gdLst>
                <a:gd name="T0" fmla="*/ 632 w 917"/>
                <a:gd name="T1" fmla="*/ 531 h 713"/>
                <a:gd name="T2" fmla="*/ 917 w 917"/>
                <a:gd name="T3" fmla="*/ 0 h 713"/>
                <a:gd name="T4" fmla="*/ 145 w 917"/>
                <a:gd name="T5" fmla="*/ 218 h 713"/>
                <a:gd name="T6" fmla="*/ 0 w 917"/>
                <a:gd name="T7" fmla="*/ 713 h 713"/>
                <a:gd name="T8" fmla="*/ 632 w 917"/>
                <a:gd name="T9" fmla="*/ 531 h 713"/>
              </a:gdLst>
              <a:ahLst/>
              <a:cxnLst>
                <a:cxn ang="0">
                  <a:pos x="T0" y="T1"/>
                </a:cxn>
                <a:cxn ang="0">
                  <a:pos x="T2" y="T3"/>
                </a:cxn>
                <a:cxn ang="0">
                  <a:pos x="T4" y="T5"/>
                </a:cxn>
                <a:cxn ang="0">
                  <a:pos x="T6" y="T7"/>
                </a:cxn>
                <a:cxn ang="0">
                  <a:pos x="T8" y="T9"/>
                </a:cxn>
              </a:cxnLst>
              <a:rect l="0" t="0" r="r" b="b"/>
              <a:pathLst>
                <a:path w="917" h="713">
                  <a:moveTo>
                    <a:pt x="632" y="531"/>
                  </a:moveTo>
                  <a:lnTo>
                    <a:pt x="917" y="0"/>
                  </a:lnTo>
                  <a:lnTo>
                    <a:pt x="145" y="218"/>
                  </a:lnTo>
                  <a:lnTo>
                    <a:pt x="0" y="713"/>
                  </a:lnTo>
                  <a:lnTo>
                    <a:pt x="632" y="531"/>
                  </a:lnTo>
                  <a:close/>
                </a:path>
              </a:pathLst>
            </a:custGeom>
            <a:pattFill prst="dkDnDiag">
              <a:fgClr>
                <a:schemeClr val="accent1"/>
              </a:fgClr>
              <a:bgClr>
                <a:schemeClr val="accent1">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grpSp>
      <p:cxnSp>
        <p:nvCxnSpPr>
          <p:cNvPr id="62" name="Straight Connector 61"/>
          <p:cNvCxnSpPr/>
          <p:nvPr/>
        </p:nvCxnSpPr>
        <p:spPr>
          <a:xfrm flipH="1">
            <a:off x="3935004" y="1983976"/>
            <a:ext cx="2079433" cy="0"/>
          </a:xfrm>
          <a:prstGeom prst="line">
            <a:avLst/>
          </a:prstGeom>
          <a:ln w="12700" cmpd="sng">
            <a:solidFill>
              <a:schemeClr val="accent2"/>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flipH="1">
            <a:off x="3935004" y="2471255"/>
            <a:ext cx="1819595" cy="0"/>
          </a:xfrm>
          <a:prstGeom prst="line">
            <a:avLst/>
          </a:prstGeom>
          <a:ln w="12700" cmpd="sng">
            <a:solidFill>
              <a:schemeClr val="accent3"/>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H="1">
            <a:off x="3804746" y="3109862"/>
            <a:ext cx="1562752" cy="0"/>
          </a:xfrm>
          <a:prstGeom prst="line">
            <a:avLst/>
          </a:prstGeom>
          <a:ln w="12700" cmpd="sng">
            <a:solidFill>
              <a:schemeClr val="accent4"/>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H="1">
            <a:off x="3875684" y="3631732"/>
            <a:ext cx="1278851" cy="0"/>
          </a:xfrm>
          <a:prstGeom prst="line">
            <a:avLst/>
          </a:prstGeom>
          <a:ln w="12700" cmpd="sng">
            <a:solidFill>
              <a:schemeClr val="accent5"/>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flipH="1">
            <a:off x="3935003" y="4186791"/>
            <a:ext cx="985236" cy="0"/>
          </a:xfrm>
          <a:prstGeom prst="line">
            <a:avLst/>
          </a:prstGeom>
          <a:ln w="12700" cmpd="sng">
            <a:solidFill>
              <a:schemeClr val="accent1"/>
            </a:solidFill>
            <a:prstDash val="sysDash"/>
            <a:headEnd type="none"/>
            <a:tailEnd type="oval" w="lg" len="lg"/>
          </a:ln>
          <a:effectLst>
            <a:outerShdw dist="38100" dir="5400000" algn="ctr" rotWithShape="0">
              <a:srgbClr val="000000">
                <a:alpha val="10000"/>
              </a:srgbClr>
            </a:outerShdw>
          </a:effectLst>
        </p:spPr>
        <p:style>
          <a:lnRef idx="2">
            <a:schemeClr val="accent1"/>
          </a:lnRef>
          <a:fillRef idx="0">
            <a:schemeClr val="accent1"/>
          </a:fillRef>
          <a:effectRef idx="1">
            <a:schemeClr val="accent1"/>
          </a:effectRef>
          <a:fontRef idx="minor">
            <a:schemeClr val="tx1"/>
          </a:fontRef>
        </p:style>
      </p:cxnSp>
      <p:sp>
        <p:nvSpPr>
          <p:cNvPr id="68" name="Rectangle 67"/>
          <p:cNvSpPr/>
          <p:nvPr/>
        </p:nvSpPr>
        <p:spPr>
          <a:xfrm>
            <a:off x="1449035" y="1641844"/>
            <a:ext cx="1945640" cy="763286"/>
          </a:xfrm>
          <a:prstGeom prst="rect">
            <a:avLst/>
          </a:prstGeom>
          <a:ln>
            <a:noFill/>
          </a:ln>
        </p:spPr>
        <p:txBody>
          <a:bodyPr wrap="square" lIns="182880" rIns="182880" bIns="73152">
            <a:spAutoFit/>
          </a:bodyPr>
          <a:lstStyle/>
          <a:p>
            <a:pPr algn="r">
              <a:lnSpc>
                <a:spcPct val="95000"/>
              </a:lnSpc>
            </a:pPr>
            <a:r>
              <a:rPr lang="zh-CN" altLang="en-US" sz="1100" dirty="0" smtClean="0"/>
              <a:t> 输入您的标题</a:t>
            </a:r>
            <a:endParaRPr lang="en-US" altLang="zh-CN" sz="1100" dirty="0" smtClean="0"/>
          </a:p>
          <a:p>
            <a:pPr algn="r">
              <a:lnSpc>
                <a:spcPct val="95000"/>
              </a:lnSpc>
            </a:pPr>
            <a:r>
              <a:rPr lang="en-US" sz="1100" dirty="0" smtClean="0"/>
              <a:t> </a:t>
            </a:r>
            <a:r>
              <a:rPr lang="zh-CN" altLang="en-US" sz="1100" dirty="0" smtClean="0"/>
              <a:t>单击此处添加文本单击此处添加文本</a:t>
            </a:r>
            <a:r>
              <a:rPr lang="en-US" sz="1100" dirty="0"/>
              <a:t/>
            </a:r>
            <a:br>
              <a:rPr lang="en-US" sz="1100" dirty="0"/>
            </a:br>
            <a:endParaRPr lang="en-US" sz="1100" dirty="0"/>
          </a:p>
        </p:txBody>
      </p:sp>
      <p:sp>
        <p:nvSpPr>
          <p:cNvPr id="69" name="Rectangle 68"/>
          <p:cNvSpPr/>
          <p:nvPr/>
        </p:nvSpPr>
        <p:spPr>
          <a:xfrm>
            <a:off x="3242489" y="1763709"/>
            <a:ext cx="575800" cy="503215"/>
          </a:xfrm>
          <a:prstGeom prst="rect">
            <a:avLst/>
          </a:prstGeom>
          <a:ln>
            <a:noFill/>
          </a:ln>
        </p:spPr>
        <p:txBody>
          <a:bodyPr wrap="none" lIns="91440" rIns="91440" bIns="45720">
            <a:spAutoFit/>
          </a:bodyPr>
          <a:lstStyle/>
          <a:p>
            <a:pPr algn="r">
              <a:lnSpc>
                <a:spcPct val="89000"/>
              </a:lnSpc>
            </a:pPr>
            <a:r>
              <a:rPr lang="en-US" sz="3000" dirty="0"/>
              <a:t>01</a:t>
            </a:r>
          </a:p>
        </p:txBody>
      </p:sp>
      <p:sp>
        <p:nvSpPr>
          <p:cNvPr id="70" name="Rectangle 69"/>
          <p:cNvSpPr/>
          <p:nvPr/>
        </p:nvSpPr>
        <p:spPr>
          <a:xfrm>
            <a:off x="1469261" y="2220778"/>
            <a:ext cx="1945640" cy="763286"/>
          </a:xfrm>
          <a:prstGeom prst="rect">
            <a:avLst/>
          </a:prstGeom>
          <a:ln>
            <a:noFill/>
          </a:ln>
        </p:spPr>
        <p:txBody>
          <a:bodyPr wrap="square" lIns="182880" rIns="182880" bIns="73152">
            <a:spAutoFit/>
          </a:bodyPr>
          <a:lstStyle/>
          <a:p>
            <a:pPr algn="r">
              <a:lnSpc>
                <a:spcPct val="95000"/>
              </a:lnSpc>
            </a:pPr>
            <a:r>
              <a:rPr lang="zh-CN" altLang="en-US" sz="1100" dirty="0" smtClean="0"/>
              <a:t> 输入您的标题</a:t>
            </a:r>
            <a:endParaRPr lang="en-US" altLang="zh-CN" sz="1100" dirty="0" smtClean="0"/>
          </a:p>
          <a:p>
            <a:pPr algn="r">
              <a:lnSpc>
                <a:spcPct val="95000"/>
              </a:lnSpc>
            </a:pPr>
            <a:r>
              <a:rPr lang="en-US" sz="1100" dirty="0" smtClean="0"/>
              <a:t> </a:t>
            </a:r>
            <a:r>
              <a:rPr lang="zh-CN" altLang="en-US" sz="1100" dirty="0" smtClean="0"/>
              <a:t>单击此处添加文本单击此处添加文本</a:t>
            </a:r>
            <a:r>
              <a:rPr lang="en-US" sz="1100" dirty="0"/>
              <a:t/>
            </a:r>
            <a:br>
              <a:rPr lang="en-US" sz="1100" dirty="0"/>
            </a:br>
            <a:endParaRPr lang="en-US" sz="1100" dirty="0"/>
          </a:p>
        </p:txBody>
      </p:sp>
      <p:sp>
        <p:nvSpPr>
          <p:cNvPr id="71" name="Rectangle 70"/>
          <p:cNvSpPr/>
          <p:nvPr/>
        </p:nvSpPr>
        <p:spPr>
          <a:xfrm>
            <a:off x="3242580" y="2277248"/>
            <a:ext cx="575800" cy="503215"/>
          </a:xfrm>
          <a:prstGeom prst="rect">
            <a:avLst/>
          </a:prstGeom>
          <a:ln>
            <a:noFill/>
          </a:ln>
        </p:spPr>
        <p:txBody>
          <a:bodyPr wrap="none" lIns="91440" rIns="91440" bIns="45720">
            <a:spAutoFit/>
          </a:bodyPr>
          <a:lstStyle/>
          <a:p>
            <a:pPr algn="r">
              <a:lnSpc>
                <a:spcPct val="89000"/>
              </a:lnSpc>
            </a:pPr>
            <a:r>
              <a:rPr lang="en-US" sz="3000" dirty="0"/>
              <a:t>02</a:t>
            </a:r>
          </a:p>
        </p:txBody>
      </p:sp>
      <p:sp>
        <p:nvSpPr>
          <p:cNvPr id="72" name="Rectangle 71"/>
          <p:cNvSpPr/>
          <p:nvPr/>
        </p:nvSpPr>
        <p:spPr>
          <a:xfrm>
            <a:off x="1497969" y="2803168"/>
            <a:ext cx="1945640" cy="763286"/>
          </a:xfrm>
          <a:prstGeom prst="rect">
            <a:avLst/>
          </a:prstGeom>
          <a:ln>
            <a:noFill/>
          </a:ln>
        </p:spPr>
        <p:txBody>
          <a:bodyPr wrap="square" lIns="182880" rIns="182880" bIns="73152">
            <a:spAutoFit/>
          </a:bodyPr>
          <a:lstStyle/>
          <a:p>
            <a:pPr algn="r">
              <a:lnSpc>
                <a:spcPct val="95000"/>
              </a:lnSpc>
            </a:pPr>
            <a:r>
              <a:rPr lang="zh-CN" altLang="en-US" sz="1100" dirty="0" smtClean="0"/>
              <a:t> 输入您的标题</a:t>
            </a:r>
            <a:r>
              <a:rPr lang="en-US" sz="1100" dirty="0" smtClean="0"/>
              <a:t> </a:t>
            </a:r>
          </a:p>
          <a:p>
            <a:pPr algn="r">
              <a:lnSpc>
                <a:spcPct val="95000"/>
              </a:lnSpc>
            </a:pPr>
            <a:r>
              <a:rPr lang="zh-CN" altLang="en-US" sz="1100" dirty="0" smtClean="0"/>
              <a:t>单击此处添加文本单击此处添加文本</a:t>
            </a:r>
            <a:r>
              <a:rPr lang="en-US" sz="1100" dirty="0"/>
              <a:t/>
            </a:r>
            <a:br>
              <a:rPr lang="en-US" sz="1100" dirty="0"/>
            </a:br>
            <a:endParaRPr lang="en-US" sz="1100" dirty="0"/>
          </a:p>
        </p:txBody>
      </p:sp>
      <p:sp>
        <p:nvSpPr>
          <p:cNvPr id="73" name="Rectangle 72"/>
          <p:cNvSpPr/>
          <p:nvPr/>
        </p:nvSpPr>
        <p:spPr>
          <a:xfrm>
            <a:off x="3200441" y="2860486"/>
            <a:ext cx="575800" cy="503215"/>
          </a:xfrm>
          <a:prstGeom prst="rect">
            <a:avLst/>
          </a:prstGeom>
          <a:ln>
            <a:noFill/>
          </a:ln>
        </p:spPr>
        <p:txBody>
          <a:bodyPr wrap="none" lIns="91440" rIns="91440" bIns="45720">
            <a:spAutoFit/>
          </a:bodyPr>
          <a:lstStyle/>
          <a:p>
            <a:pPr algn="r">
              <a:lnSpc>
                <a:spcPct val="89000"/>
              </a:lnSpc>
            </a:pPr>
            <a:r>
              <a:rPr lang="en-US" sz="3000" dirty="0"/>
              <a:t>03</a:t>
            </a:r>
          </a:p>
        </p:txBody>
      </p:sp>
      <p:sp>
        <p:nvSpPr>
          <p:cNvPr id="74" name="Rectangle 73"/>
          <p:cNvSpPr/>
          <p:nvPr/>
        </p:nvSpPr>
        <p:spPr>
          <a:xfrm>
            <a:off x="1512946" y="3412309"/>
            <a:ext cx="1945640" cy="763286"/>
          </a:xfrm>
          <a:prstGeom prst="rect">
            <a:avLst/>
          </a:prstGeom>
          <a:ln>
            <a:noFill/>
          </a:ln>
        </p:spPr>
        <p:txBody>
          <a:bodyPr wrap="square" lIns="182880" rIns="182880" bIns="73152">
            <a:spAutoFit/>
          </a:bodyPr>
          <a:lstStyle/>
          <a:p>
            <a:pPr algn="r">
              <a:lnSpc>
                <a:spcPct val="95000"/>
              </a:lnSpc>
            </a:pPr>
            <a:r>
              <a:rPr lang="zh-CN" altLang="en-US" sz="1100" dirty="0" smtClean="0"/>
              <a:t> 输入您的标题</a:t>
            </a:r>
            <a:endParaRPr lang="en-US" altLang="zh-CN" sz="1100" dirty="0" smtClean="0"/>
          </a:p>
          <a:p>
            <a:pPr algn="r">
              <a:lnSpc>
                <a:spcPct val="95000"/>
              </a:lnSpc>
            </a:pPr>
            <a:r>
              <a:rPr lang="en-US" sz="1100" dirty="0" smtClean="0"/>
              <a:t> </a:t>
            </a:r>
            <a:r>
              <a:rPr lang="zh-CN" altLang="en-US" sz="1100" dirty="0" smtClean="0"/>
              <a:t>单击此处添加文本单击此处添加文本</a:t>
            </a:r>
            <a:r>
              <a:rPr lang="en-US" sz="1100" dirty="0"/>
              <a:t/>
            </a:r>
            <a:br>
              <a:rPr lang="en-US" sz="1100" dirty="0"/>
            </a:br>
            <a:endParaRPr lang="en-US" sz="1100" dirty="0"/>
          </a:p>
        </p:txBody>
      </p:sp>
      <p:sp>
        <p:nvSpPr>
          <p:cNvPr id="75" name="Rectangle 74"/>
          <p:cNvSpPr/>
          <p:nvPr/>
        </p:nvSpPr>
        <p:spPr>
          <a:xfrm>
            <a:off x="3257982" y="3422612"/>
            <a:ext cx="575800" cy="503215"/>
          </a:xfrm>
          <a:prstGeom prst="rect">
            <a:avLst/>
          </a:prstGeom>
          <a:ln>
            <a:noFill/>
          </a:ln>
        </p:spPr>
        <p:txBody>
          <a:bodyPr wrap="none" lIns="91440" rIns="91440" bIns="45720">
            <a:spAutoFit/>
          </a:bodyPr>
          <a:lstStyle/>
          <a:p>
            <a:pPr algn="r">
              <a:lnSpc>
                <a:spcPct val="89000"/>
              </a:lnSpc>
            </a:pPr>
            <a:r>
              <a:rPr lang="en-US" sz="3000" dirty="0"/>
              <a:t>04</a:t>
            </a:r>
          </a:p>
        </p:txBody>
      </p:sp>
      <p:sp>
        <p:nvSpPr>
          <p:cNvPr id="76" name="Rectangle 75"/>
          <p:cNvSpPr/>
          <p:nvPr/>
        </p:nvSpPr>
        <p:spPr>
          <a:xfrm>
            <a:off x="1497969" y="4073253"/>
            <a:ext cx="1945640" cy="763286"/>
          </a:xfrm>
          <a:prstGeom prst="rect">
            <a:avLst/>
          </a:prstGeom>
          <a:ln>
            <a:noFill/>
          </a:ln>
        </p:spPr>
        <p:txBody>
          <a:bodyPr wrap="square" lIns="182880" rIns="182880" bIns="73152">
            <a:spAutoFit/>
          </a:bodyPr>
          <a:lstStyle/>
          <a:p>
            <a:pPr algn="r">
              <a:lnSpc>
                <a:spcPct val="95000"/>
              </a:lnSpc>
            </a:pPr>
            <a:r>
              <a:rPr lang="zh-CN" altLang="en-US" sz="1100" dirty="0" smtClean="0"/>
              <a:t> 输入您的标题</a:t>
            </a:r>
            <a:r>
              <a:rPr lang="en-US" sz="1100" dirty="0" smtClean="0"/>
              <a:t> </a:t>
            </a:r>
          </a:p>
          <a:p>
            <a:pPr algn="r">
              <a:lnSpc>
                <a:spcPct val="95000"/>
              </a:lnSpc>
            </a:pPr>
            <a:r>
              <a:rPr lang="zh-CN" altLang="en-US" sz="1100" dirty="0" smtClean="0"/>
              <a:t>单击此处添加文本单击此处添加文本</a:t>
            </a:r>
            <a:r>
              <a:rPr lang="en-US" sz="1100" dirty="0"/>
              <a:t/>
            </a:r>
            <a:br>
              <a:rPr lang="en-US" sz="1100" dirty="0"/>
            </a:br>
            <a:endParaRPr lang="en-US" sz="1100" dirty="0"/>
          </a:p>
        </p:txBody>
      </p:sp>
      <p:sp>
        <p:nvSpPr>
          <p:cNvPr id="77" name="Rectangle 76"/>
          <p:cNvSpPr/>
          <p:nvPr/>
        </p:nvSpPr>
        <p:spPr>
          <a:xfrm>
            <a:off x="3329249" y="3973685"/>
            <a:ext cx="575800" cy="503215"/>
          </a:xfrm>
          <a:prstGeom prst="rect">
            <a:avLst/>
          </a:prstGeom>
          <a:ln>
            <a:noFill/>
          </a:ln>
        </p:spPr>
        <p:txBody>
          <a:bodyPr wrap="none" lIns="91440" rIns="91440" bIns="45720">
            <a:spAutoFit/>
          </a:bodyPr>
          <a:lstStyle/>
          <a:p>
            <a:pPr algn="r">
              <a:lnSpc>
                <a:spcPct val="89000"/>
              </a:lnSpc>
            </a:pPr>
            <a:r>
              <a:rPr lang="en-US" sz="3000" dirty="0"/>
              <a:t>05</a:t>
            </a:r>
          </a:p>
        </p:txBody>
      </p:sp>
      <p:grpSp>
        <p:nvGrpSpPr>
          <p:cNvPr id="82" name="Group 116"/>
          <p:cNvGrpSpPr>
            <a:grpSpLocks/>
          </p:cNvGrpSpPr>
          <p:nvPr/>
        </p:nvGrpSpPr>
        <p:grpSpPr bwMode="auto">
          <a:xfrm>
            <a:off x="6358167" y="4032815"/>
            <a:ext cx="259439" cy="307953"/>
            <a:chOff x="0" y="0"/>
            <a:chExt cx="483" cy="574"/>
          </a:xfrm>
          <a:solidFill>
            <a:srgbClr val="FFFFFF"/>
          </a:solidFill>
        </p:grpSpPr>
        <p:sp>
          <p:nvSpPr>
            <p:cNvPr id="83" name="AutoShape 114"/>
            <p:cNvSpPr>
              <a:spLocks/>
            </p:cNvSpPr>
            <p:nvPr/>
          </p:nvSpPr>
          <p:spPr bwMode="auto">
            <a:xfrm>
              <a:off x="0" y="0"/>
              <a:ext cx="483"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2410" y="3528"/>
                  </a:moveTo>
                  <a:lnTo>
                    <a:pt x="12410" y="1767"/>
                  </a:lnTo>
                  <a:lnTo>
                    <a:pt x="13534" y="1767"/>
                  </a:lnTo>
                  <a:cubicBezTo>
                    <a:pt x="14114" y="1767"/>
                    <a:pt x="14584" y="1371"/>
                    <a:pt x="14584" y="883"/>
                  </a:cubicBezTo>
                  <a:cubicBezTo>
                    <a:pt x="14584" y="395"/>
                    <a:pt x="14114" y="0"/>
                    <a:pt x="13534" y="0"/>
                  </a:cubicBezTo>
                  <a:lnTo>
                    <a:pt x="8085" y="0"/>
                  </a:lnTo>
                  <a:cubicBezTo>
                    <a:pt x="7505" y="0"/>
                    <a:pt x="7035" y="395"/>
                    <a:pt x="7035" y="883"/>
                  </a:cubicBezTo>
                  <a:cubicBezTo>
                    <a:pt x="7035" y="1371"/>
                    <a:pt x="7504" y="1767"/>
                    <a:pt x="8085" y="1767"/>
                  </a:cubicBezTo>
                  <a:lnTo>
                    <a:pt x="9185" y="1767"/>
                  </a:lnTo>
                  <a:lnTo>
                    <a:pt x="9185" y="3528"/>
                  </a:lnTo>
                  <a:cubicBezTo>
                    <a:pt x="3986" y="4184"/>
                    <a:pt x="0" y="7957"/>
                    <a:pt x="0" y="12513"/>
                  </a:cubicBezTo>
                  <a:cubicBezTo>
                    <a:pt x="0" y="17532"/>
                    <a:pt x="4835" y="21600"/>
                    <a:pt x="10800" y="21600"/>
                  </a:cubicBezTo>
                  <a:cubicBezTo>
                    <a:pt x="16765" y="21600"/>
                    <a:pt x="21600" y="17532"/>
                    <a:pt x="21600" y="12513"/>
                  </a:cubicBezTo>
                  <a:cubicBezTo>
                    <a:pt x="21600" y="7955"/>
                    <a:pt x="17611" y="4182"/>
                    <a:pt x="12410" y="3528"/>
                  </a:cubicBezTo>
                  <a:close/>
                  <a:moveTo>
                    <a:pt x="10800" y="19328"/>
                  </a:moveTo>
                  <a:cubicBezTo>
                    <a:pt x="6334" y="19328"/>
                    <a:pt x="2700" y="16271"/>
                    <a:pt x="2700" y="12513"/>
                  </a:cubicBezTo>
                  <a:cubicBezTo>
                    <a:pt x="2700" y="8755"/>
                    <a:pt x="6334" y="5698"/>
                    <a:pt x="10800" y="5698"/>
                  </a:cubicBezTo>
                  <a:cubicBezTo>
                    <a:pt x="15266" y="5698"/>
                    <a:pt x="18900" y="8755"/>
                    <a:pt x="18900" y="12513"/>
                  </a:cubicBezTo>
                  <a:cubicBezTo>
                    <a:pt x="18900" y="16271"/>
                    <a:pt x="15266" y="19328"/>
                    <a:pt x="10800" y="19328"/>
                  </a:cubicBezTo>
                  <a:close/>
                  <a:moveTo>
                    <a:pt x="10800" y="1932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4" name="AutoShape 115"/>
            <p:cNvSpPr>
              <a:spLocks/>
            </p:cNvSpPr>
            <p:nvPr/>
          </p:nvSpPr>
          <p:spPr bwMode="auto">
            <a:xfrm>
              <a:off x="216" y="200"/>
              <a:ext cx="146" cy="226"/>
            </a:xfrm>
            <a:custGeom>
              <a:avLst/>
              <a:gdLst>
                <a:gd name="T0" fmla="*/ 0 w 21403"/>
                <a:gd name="T1" fmla="*/ 0 h 21600"/>
                <a:gd name="T2" fmla="*/ 0 w 21403"/>
                <a:gd name="T3" fmla="*/ 0 h 21600"/>
                <a:gd name="T4" fmla="*/ 0 w 21403"/>
                <a:gd name="T5" fmla="*/ 0 h 21600"/>
                <a:gd name="T6" fmla="*/ 0 w 21403"/>
                <a:gd name="T7" fmla="*/ 0 h 21600"/>
                <a:gd name="T8" fmla="*/ 0 w 21403"/>
                <a:gd name="T9" fmla="*/ 0 h 21600"/>
                <a:gd name="T10" fmla="*/ 0 w 21403"/>
                <a:gd name="T11" fmla="*/ 0 h 21600"/>
                <a:gd name="T12" fmla="*/ 0 w 21403"/>
                <a:gd name="T13" fmla="*/ 0 h 21600"/>
                <a:gd name="T14" fmla="*/ 0 w 21403"/>
                <a:gd name="T15" fmla="*/ 0 h 21600"/>
                <a:gd name="T16" fmla="*/ 0 w 21403"/>
                <a:gd name="T17" fmla="*/ 0 h 21600"/>
                <a:gd name="T18" fmla="*/ 0 w 21403"/>
                <a:gd name="T19" fmla="*/ 0 h 21600"/>
                <a:gd name="T20" fmla="*/ 0 w 21403"/>
                <a:gd name="T21" fmla="*/ 0 h 21600"/>
                <a:gd name="T22" fmla="*/ 0 w 21403"/>
                <a:gd name="T23" fmla="*/ 0 h 21600"/>
                <a:gd name="T24" fmla="*/ 0 w 21403"/>
                <a:gd name="T25" fmla="*/ 0 h 21600"/>
                <a:gd name="T26" fmla="*/ 0 w 21403"/>
                <a:gd name="T27" fmla="*/ 0 h 21600"/>
                <a:gd name="T28" fmla="*/ 0 w 21403"/>
                <a:gd name="T29" fmla="*/ 0 h 21600"/>
                <a:gd name="T30" fmla="*/ 0 w 21403"/>
                <a:gd name="T31" fmla="*/ 0 h 21600"/>
                <a:gd name="T32" fmla="*/ 0 w 21403"/>
                <a:gd name="T33" fmla="*/ 0 h 21600"/>
                <a:gd name="T34" fmla="*/ 0 w 21403"/>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03" h="21600">
                  <a:moveTo>
                    <a:pt x="20755" y="17708"/>
                  </a:moveTo>
                  <a:lnTo>
                    <a:pt x="6801" y="11554"/>
                  </a:lnTo>
                  <a:lnTo>
                    <a:pt x="6801" y="961"/>
                  </a:lnTo>
                  <a:cubicBezTo>
                    <a:pt x="6801" y="708"/>
                    <a:pt x="6643" y="460"/>
                    <a:pt x="6370" y="281"/>
                  </a:cubicBezTo>
                  <a:cubicBezTo>
                    <a:pt x="6097" y="103"/>
                    <a:pt x="5717" y="0"/>
                    <a:pt x="5330" y="0"/>
                  </a:cubicBezTo>
                  <a:lnTo>
                    <a:pt x="1470" y="0"/>
                  </a:lnTo>
                  <a:cubicBezTo>
                    <a:pt x="1081" y="0"/>
                    <a:pt x="705" y="102"/>
                    <a:pt x="431" y="281"/>
                  </a:cubicBezTo>
                  <a:cubicBezTo>
                    <a:pt x="158" y="460"/>
                    <a:pt x="0" y="708"/>
                    <a:pt x="0" y="961"/>
                  </a:cubicBezTo>
                  <a:lnTo>
                    <a:pt x="0" y="13470"/>
                  </a:lnTo>
                  <a:cubicBezTo>
                    <a:pt x="0" y="13723"/>
                    <a:pt x="158" y="13970"/>
                    <a:pt x="431" y="14149"/>
                  </a:cubicBezTo>
                  <a:cubicBezTo>
                    <a:pt x="542" y="14221"/>
                    <a:pt x="670" y="14282"/>
                    <a:pt x="809" y="14327"/>
                  </a:cubicBezTo>
                  <a:lnTo>
                    <a:pt x="17068" y="21438"/>
                  </a:lnTo>
                  <a:cubicBezTo>
                    <a:pt x="17313" y="21544"/>
                    <a:pt x="17597" y="21600"/>
                    <a:pt x="17883" y="21600"/>
                  </a:cubicBezTo>
                  <a:cubicBezTo>
                    <a:pt x="17987" y="21600"/>
                    <a:pt x="18092" y="21592"/>
                    <a:pt x="18196" y="21579"/>
                  </a:cubicBezTo>
                  <a:cubicBezTo>
                    <a:pt x="18584" y="21525"/>
                    <a:pt x="18921" y="21370"/>
                    <a:pt x="19134" y="21149"/>
                  </a:cubicBezTo>
                  <a:lnTo>
                    <a:pt x="21180" y="19012"/>
                  </a:lnTo>
                  <a:cubicBezTo>
                    <a:pt x="21600" y="18574"/>
                    <a:pt x="21411" y="17997"/>
                    <a:pt x="20755" y="17708"/>
                  </a:cubicBezTo>
                  <a:close/>
                  <a:moveTo>
                    <a:pt x="20755" y="1770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85" name="Group 256"/>
          <p:cNvGrpSpPr>
            <a:grpSpLocks/>
          </p:cNvGrpSpPr>
          <p:nvPr/>
        </p:nvGrpSpPr>
        <p:grpSpPr bwMode="auto">
          <a:xfrm>
            <a:off x="6142846" y="1963964"/>
            <a:ext cx="159544" cy="173831"/>
            <a:chOff x="0" y="0"/>
            <a:chExt cx="526" cy="577"/>
          </a:xfrm>
          <a:solidFill>
            <a:srgbClr val="FFFFFF"/>
          </a:solidFill>
        </p:grpSpPr>
        <p:sp>
          <p:nvSpPr>
            <p:cNvPr id="86" name="AutoShape 251"/>
            <p:cNvSpPr>
              <a:spLocks/>
            </p:cNvSpPr>
            <p:nvPr/>
          </p:nvSpPr>
          <p:spPr bwMode="auto">
            <a:xfrm>
              <a:off x="0" y="0"/>
              <a:ext cx="526" cy="40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600" h="21600">
                  <a:moveTo>
                    <a:pt x="20114" y="7917"/>
                  </a:moveTo>
                  <a:lnTo>
                    <a:pt x="21600" y="0"/>
                  </a:lnTo>
                  <a:lnTo>
                    <a:pt x="15477" y="1916"/>
                  </a:lnTo>
                  <a:lnTo>
                    <a:pt x="17029" y="3924"/>
                  </a:lnTo>
                  <a:lnTo>
                    <a:pt x="11123" y="11569"/>
                  </a:lnTo>
                  <a:lnTo>
                    <a:pt x="8614" y="8321"/>
                  </a:lnTo>
                  <a:lnTo>
                    <a:pt x="0" y="19474"/>
                  </a:lnTo>
                  <a:lnTo>
                    <a:pt x="1642" y="21600"/>
                  </a:lnTo>
                  <a:lnTo>
                    <a:pt x="1642" y="21599"/>
                  </a:lnTo>
                  <a:lnTo>
                    <a:pt x="8614" y="12572"/>
                  </a:lnTo>
                  <a:lnTo>
                    <a:pt x="11123" y="15820"/>
                  </a:lnTo>
                  <a:lnTo>
                    <a:pt x="18671" y="6049"/>
                  </a:lnTo>
                  <a:lnTo>
                    <a:pt x="20114" y="7917"/>
                  </a:lnTo>
                  <a:close/>
                  <a:moveTo>
                    <a:pt x="20114" y="791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87" name="Rectangle 252"/>
            <p:cNvSpPr>
              <a:spLocks/>
            </p:cNvSpPr>
            <p:nvPr/>
          </p:nvSpPr>
          <p:spPr bwMode="auto">
            <a:xfrm>
              <a:off x="48" y="440"/>
              <a:ext cx="75" cy="137"/>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1200"/>
            </a:p>
          </p:txBody>
        </p:sp>
        <p:sp>
          <p:nvSpPr>
            <p:cNvPr id="88" name="Rectangle 253"/>
            <p:cNvSpPr>
              <a:spLocks/>
            </p:cNvSpPr>
            <p:nvPr/>
          </p:nvSpPr>
          <p:spPr bwMode="auto">
            <a:xfrm>
              <a:off x="176" y="368"/>
              <a:ext cx="75" cy="20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1200"/>
            </a:p>
          </p:txBody>
        </p:sp>
        <p:sp>
          <p:nvSpPr>
            <p:cNvPr id="89" name="Rectangle 254"/>
            <p:cNvSpPr>
              <a:spLocks/>
            </p:cNvSpPr>
            <p:nvPr/>
          </p:nvSpPr>
          <p:spPr bwMode="auto">
            <a:xfrm>
              <a:off x="304" y="296"/>
              <a:ext cx="75" cy="27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1200"/>
            </a:p>
          </p:txBody>
        </p:sp>
        <p:sp>
          <p:nvSpPr>
            <p:cNvPr id="90" name="Rectangle 255"/>
            <p:cNvSpPr>
              <a:spLocks/>
            </p:cNvSpPr>
            <p:nvPr/>
          </p:nvSpPr>
          <p:spPr bwMode="auto">
            <a:xfrm>
              <a:off x="432" y="232"/>
              <a:ext cx="75" cy="342"/>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1200"/>
            </a:p>
          </p:txBody>
        </p:sp>
      </p:grpSp>
      <p:grpSp>
        <p:nvGrpSpPr>
          <p:cNvPr id="91" name="Group 269"/>
          <p:cNvGrpSpPr>
            <a:grpSpLocks/>
          </p:cNvGrpSpPr>
          <p:nvPr/>
        </p:nvGrpSpPr>
        <p:grpSpPr bwMode="auto">
          <a:xfrm>
            <a:off x="6279106" y="2977069"/>
            <a:ext cx="254507" cy="252764"/>
            <a:chOff x="0" y="0"/>
            <a:chExt cx="575" cy="571"/>
          </a:xfrm>
          <a:solidFill>
            <a:srgbClr val="FFFFFF"/>
          </a:solidFill>
        </p:grpSpPr>
        <p:sp>
          <p:nvSpPr>
            <p:cNvPr id="92" name="AutoShape 266"/>
            <p:cNvSpPr>
              <a:spLocks/>
            </p:cNvSpPr>
            <p:nvPr/>
          </p:nvSpPr>
          <p:spPr bwMode="auto">
            <a:xfrm>
              <a:off x="0" y="0"/>
              <a:ext cx="575" cy="571"/>
            </a:xfrm>
            <a:custGeom>
              <a:avLst/>
              <a:gdLst>
                <a:gd name="T0" fmla="*/ 0 w 21598"/>
                <a:gd name="T1" fmla="*/ 0 h 21600"/>
                <a:gd name="T2" fmla="*/ 0 w 21598"/>
                <a:gd name="T3" fmla="*/ 0 h 21600"/>
                <a:gd name="T4" fmla="*/ 0 w 21598"/>
                <a:gd name="T5" fmla="*/ 0 h 21600"/>
                <a:gd name="T6" fmla="*/ 0 w 21598"/>
                <a:gd name="T7" fmla="*/ 0 h 21600"/>
                <a:gd name="T8" fmla="*/ 0 w 21598"/>
                <a:gd name="T9" fmla="*/ 0 h 21600"/>
                <a:gd name="T10" fmla="*/ 0 w 21598"/>
                <a:gd name="T11" fmla="*/ 0 h 21600"/>
                <a:gd name="T12" fmla="*/ 0 w 21598"/>
                <a:gd name="T13" fmla="*/ 0 h 21600"/>
                <a:gd name="T14" fmla="*/ 0 w 21598"/>
                <a:gd name="T15" fmla="*/ 0 h 21600"/>
                <a:gd name="T16" fmla="*/ 0 w 21598"/>
                <a:gd name="T17" fmla="*/ 0 h 21600"/>
                <a:gd name="T18" fmla="*/ 0 w 21598"/>
                <a:gd name="T19" fmla="*/ 0 h 21600"/>
                <a:gd name="T20" fmla="*/ 0 w 21598"/>
                <a:gd name="T21" fmla="*/ 0 h 21600"/>
                <a:gd name="T22" fmla="*/ 0 w 21598"/>
                <a:gd name="T23" fmla="*/ 0 h 21600"/>
                <a:gd name="T24" fmla="*/ 0 w 21598"/>
                <a:gd name="T25" fmla="*/ 0 h 21600"/>
                <a:gd name="T26" fmla="*/ 0 w 21598"/>
                <a:gd name="T27" fmla="*/ 0 h 21600"/>
                <a:gd name="T28" fmla="*/ 0 w 21598"/>
                <a:gd name="T29" fmla="*/ 0 h 21600"/>
                <a:gd name="T30" fmla="*/ 0 w 21598"/>
                <a:gd name="T31" fmla="*/ 0 h 21600"/>
                <a:gd name="T32" fmla="*/ 0 w 21598"/>
                <a:gd name="T33" fmla="*/ 0 h 21600"/>
                <a:gd name="T34" fmla="*/ 0 w 21598"/>
                <a:gd name="T35" fmla="*/ 0 h 21600"/>
                <a:gd name="T36" fmla="*/ 0 w 21598"/>
                <a:gd name="T37" fmla="*/ 0 h 21600"/>
                <a:gd name="T38" fmla="*/ 0 w 21598"/>
                <a:gd name="T39" fmla="*/ 0 h 21600"/>
                <a:gd name="T40" fmla="*/ 0 w 21598"/>
                <a:gd name="T41" fmla="*/ 0 h 21600"/>
                <a:gd name="T42" fmla="*/ 0 w 21598"/>
                <a:gd name="T43" fmla="*/ 0 h 21600"/>
                <a:gd name="T44" fmla="*/ 0 w 21598"/>
                <a:gd name="T45" fmla="*/ 0 h 21600"/>
                <a:gd name="T46" fmla="*/ 0 w 21598"/>
                <a:gd name="T47" fmla="*/ 0 h 21600"/>
                <a:gd name="T48" fmla="*/ 0 w 21598"/>
                <a:gd name="T49" fmla="*/ 0 h 21600"/>
                <a:gd name="T50" fmla="*/ 0 w 21598"/>
                <a:gd name="T51" fmla="*/ 0 h 21600"/>
                <a:gd name="T52" fmla="*/ 0 w 21598"/>
                <a:gd name="T53" fmla="*/ 0 h 21600"/>
                <a:gd name="T54" fmla="*/ 0 w 21598"/>
                <a:gd name="T55" fmla="*/ 0 h 21600"/>
                <a:gd name="T56" fmla="*/ 0 w 21598"/>
                <a:gd name="T57" fmla="*/ 0 h 21600"/>
                <a:gd name="T58" fmla="*/ 0 w 21598"/>
                <a:gd name="T59" fmla="*/ 0 h 21600"/>
                <a:gd name="T60" fmla="*/ 0 w 21598"/>
                <a:gd name="T61" fmla="*/ 0 h 21600"/>
                <a:gd name="T62" fmla="*/ 0 w 21598"/>
                <a:gd name="T63" fmla="*/ 0 h 21600"/>
                <a:gd name="T64" fmla="*/ 0 w 21598"/>
                <a:gd name="T65" fmla="*/ 0 h 21600"/>
                <a:gd name="T66" fmla="*/ 0 w 21598"/>
                <a:gd name="T67" fmla="*/ 0 h 21600"/>
                <a:gd name="T68" fmla="*/ 0 w 21598"/>
                <a:gd name="T69" fmla="*/ 0 h 21600"/>
                <a:gd name="T70" fmla="*/ 0 w 21598"/>
                <a:gd name="T71" fmla="*/ 0 h 216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1598" h="21600">
                  <a:moveTo>
                    <a:pt x="21597" y="10903"/>
                  </a:moveTo>
                  <a:cubicBezTo>
                    <a:pt x="21599" y="8411"/>
                    <a:pt x="20463" y="6159"/>
                    <a:pt x="18666" y="4556"/>
                  </a:cubicBezTo>
                  <a:cubicBezTo>
                    <a:pt x="16869" y="2949"/>
                    <a:pt x="14405" y="1970"/>
                    <a:pt x="11697" y="1969"/>
                  </a:cubicBezTo>
                  <a:cubicBezTo>
                    <a:pt x="11243" y="1969"/>
                    <a:pt x="10797" y="1998"/>
                    <a:pt x="10361" y="2051"/>
                  </a:cubicBezTo>
                  <a:lnTo>
                    <a:pt x="7058" y="171"/>
                  </a:lnTo>
                  <a:cubicBezTo>
                    <a:pt x="6857" y="57"/>
                    <a:pt x="6635" y="0"/>
                    <a:pt x="6413" y="0"/>
                  </a:cubicBezTo>
                  <a:cubicBezTo>
                    <a:pt x="6182" y="0"/>
                    <a:pt x="5949" y="61"/>
                    <a:pt x="5741" y="187"/>
                  </a:cubicBezTo>
                  <a:cubicBezTo>
                    <a:pt x="5348" y="421"/>
                    <a:pt x="5106" y="845"/>
                    <a:pt x="5102" y="1307"/>
                  </a:cubicBezTo>
                  <a:cubicBezTo>
                    <a:pt x="5102" y="1307"/>
                    <a:pt x="5102" y="1307"/>
                    <a:pt x="5102" y="1317"/>
                  </a:cubicBezTo>
                  <a:cubicBezTo>
                    <a:pt x="5102" y="1327"/>
                    <a:pt x="5103" y="1340"/>
                    <a:pt x="5103" y="1358"/>
                  </a:cubicBezTo>
                  <a:lnTo>
                    <a:pt x="5146" y="4203"/>
                  </a:lnTo>
                  <a:cubicBezTo>
                    <a:pt x="3913" y="5186"/>
                    <a:pt x="2948" y="6449"/>
                    <a:pt x="2376" y="7889"/>
                  </a:cubicBezTo>
                  <a:lnTo>
                    <a:pt x="1276" y="7783"/>
                  </a:lnTo>
                  <a:cubicBezTo>
                    <a:pt x="1247" y="7780"/>
                    <a:pt x="1207" y="7777"/>
                    <a:pt x="1164" y="7777"/>
                  </a:cubicBezTo>
                  <a:cubicBezTo>
                    <a:pt x="875" y="7777"/>
                    <a:pt x="595" y="7885"/>
                    <a:pt x="379" y="8084"/>
                  </a:cubicBezTo>
                  <a:cubicBezTo>
                    <a:pt x="139" y="8303"/>
                    <a:pt x="-1" y="8621"/>
                    <a:pt x="1" y="8949"/>
                  </a:cubicBezTo>
                  <a:lnTo>
                    <a:pt x="0" y="12898"/>
                  </a:lnTo>
                  <a:cubicBezTo>
                    <a:pt x="0" y="13226"/>
                    <a:pt x="137" y="13544"/>
                    <a:pt x="383" y="13767"/>
                  </a:cubicBezTo>
                  <a:cubicBezTo>
                    <a:pt x="597" y="13962"/>
                    <a:pt x="877" y="14070"/>
                    <a:pt x="1166" y="14070"/>
                  </a:cubicBezTo>
                  <a:cubicBezTo>
                    <a:pt x="1205" y="14070"/>
                    <a:pt x="1241" y="14068"/>
                    <a:pt x="1275" y="14065"/>
                  </a:cubicBezTo>
                  <a:lnTo>
                    <a:pt x="2393" y="13958"/>
                  </a:lnTo>
                  <a:cubicBezTo>
                    <a:pt x="3038" y="15559"/>
                    <a:pt x="4172" y="16936"/>
                    <a:pt x="5617" y="17953"/>
                  </a:cubicBezTo>
                  <a:lnTo>
                    <a:pt x="5336" y="20286"/>
                  </a:lnTo>
                  <a:cubicBezTo>
                    <a:pt x="5330" y="20322"/>
                    <a:pt x="5327" y="20371"/>
                    <a:pt x="5327" y="20428"/>
                  </a:cubicBezTo>
                  <a:cubicBezTo>
                    <a:pt x="5327" y="20714"/>
                    <a:pt x="5430" y="20990"/>
                    <a:pt x="5622" y="21206"/>
                  </a:cubicBezTo>
                  <a:cubicBezTo>
                    <a:pt x="5841" y="21456"/>
                    <a:pt x="6158" y="21599"/>
                    <a:pt x="6492" y="21600"/>
                  </a:cubicBezTo>
                  <a:lnTo>
                    <a:pt x="10326" y="21600"/>
                  </a:lnTo>
                  <a:cubicBezTo>
                    <a:pt x="10660" y="21599"/>
                    <a:pt x="10975" y="21457"/>
                    <a:pt x="11197" y="21204"/>
                  </a:cubicBezTo>
                  <a:cubicBezTo>
                    <a:pt x="11386" y="20988"/>
                    <a:pt x="11489" y="20714"/>
                    <a:pt x="11489" y="20428"/>
                  </a:cubicBezTo>
                  <a:cubicBezTo>
                    <a:pt x="11489" y="20380"/>
                    <a:pt x="11487" y="20335"/>
                    <a:pt x="11482" y="20292"/>
                  </a:cubicBezTo>
                  <a:lnTo>
                    <a:pt x="11427" y="19833"/>
                  </a:lnTo>
                  <a:cubicBezTo>
                    <a:pt x="11516" y="19835"/>
                    <a:pt x="11606" y="19837"/>
                    <a:pt x="11696" y="19837"/>
                  </a:cubicBezTo>
                  <a:cubicBezTo>
                    <a:pt x="11852" y="19837"/>
                    <a:pt x="12007" y="19834"/>
                    <a:pt x="12160" y="19827"/>
                  </a:cubicBezTo>
                  <a:lnTo>
                    <a:pt x="12106" y="20287"/>
                  </a:lnTo>
                  <a:cubicBezTo>
                    <a:pt x="12101" y="20323"/>
                    <a:pt x="12097" y="20372"/>
                    <a:pt x="12097" y="20428"/>
                  </a:cubicBezTo>
                  <a:cubicBezTo>
                    <a:pt x="12097" y="20715"/>
                    <a:pt x="12202" y="20991"/>
                    <a:pt x="12390" y="21205"/>
                  </a:cubicBezTo>
                  <a:cubicBezTo>
                    <a:pt x="12613" y="21457"/>
                    <a:pt x="12927" y="21599"/>
                    <a:pt x="13262" y="21600"/>
                  </a:cubicBezTo>
                  <a:lnTo>
                    <a:pt x="17096" y="21600"/>
                  </a:lnTo>
                  <a:cubicBezTo>
                    <a:pt x="17430" y="21598"/>
                    <a:pt x="17744" y="21457"/>
                    <a:pt x="17967" y="21205"/>
                  </a:cubicBezTo>
                  <a:cubicBezTo>
                    <a:pt x="18160" y="20987"/>
                    <a:pt x="18260" y="20709"/>
                    <a:pt x="18260" y="20427"/>
                  </a:cubicBezTo>
                  <a:cubicBezTo>
                    <a:pt x="18260" y="20378"/>
                    <a:pt x="18256" y="20337"/>
                    <a:pt x="18253" y="20302"/>
                  </a:cubicBezTo>
                  <a:lnTo>
                    <a:pt x="17955" y="17827"/>
                  </a:lnTo>
                  <a:cubicBezTo>
                    <a:pt x="20160" y="16206"/>
                    <a:pt x="21597" y="13712"/>
                    <a:pt x="21597" y="10903"/>
                  </a:cubicBezTo>
                  <a:close/>
                  <a:moveTo>
                    <a:pt x="16777" y="16868"/>
                  </a:moveTo>
                  <a:lnTo>
                    <a:pt x="16401" y="17119"/>
                  </a:lnTo>
                  <a:lnTo>
                    <a:pt x="16767" y="20134"/>
                  </a:lnTo>
                  <a:lnTo>
                    <a:pt x="13591" y="20134"/>
                  </a:lnTo>
                  <a:lnTo>
                    <a:pt x="13827" y="18177"/>
                  </a:lnTo>
                  <a:lnTo>
                    <a:pt x="12901" y="18294"/>
                  </a:lnTo>
                  <a:cubicBezTo>
                    <a:pt x="12506" y="18344"/>
                    <a:pt x="12105" y="18371"/>
                    <a:pt x="11697" y="18371"/>
                  </a:cubicBezTo>
                  <a:cubicBezTo>
                    <a:pt x="11353" y="18371"/>
                    <a:pt x="11013" y="18352"/>
                    <a:pt x="10675" y="18315"/>
                  </a:cubicBezTo>
                  <a:lnTo>
                    <a:pt x="9765" y="18218"/>
                  </a:lnTo>
                  <a:lnTo>
                    <a:pt x="9996" y="20134"/>
                  </a:lnTo>
                  <a:lnTo>
                    <a:pt x="6821" y="20134"/>
                  </a:lnTo>
                  <a:lnTo>
                    <a:pt x="7173" y="17221"/>
                  </a:lnTo>
                  <a:lnTo>
                    <a:pt x="6783" y="16974"/>
                  </a:lnTo>
                  <a:cubicBezTo>
                    <a:pt x="5240" y="15994"/>
                    <a:pt x="4099" y="14576"/>
                    <a:pt x="3576" y="12948"/>
                  </a:cubicBezTo>
                  <a:lnTo>
                    <a:pt x="3395" y="12388"/>
                  </a:lnTo>
                  <a:lnTo>
                    <a:pt x="1456" y="12576"/>
                  </a:lnTo>
                  <a:lnTo>
                    <a:pt x="1456" y="9272"/>
                  </a:lnTo>
                  <a:lnTo>
                    <a:pt x="3386" y="9458"/>
                  </a:lnTo>
                  <a:lnTo>
                    <a:pt x="3564" y="8895"/>
                  </a:lnTo>
                  <a:cubicBezTo>
                    <a:pt x="4029" y="7421"/>
                    <a:pt x="4994" y="6118"/>
                    <a:pt x="6309" y="5153"/>
                  </a:cubicBezTo>
                  <a:lnTo>
                    <a:pt x="6613" y="4930"/>
                  </a:lnTo>
                  <a:lnTo>
                    <a:pt x="6562" y="1572"/>
                  </a:lnTo>
                  <a:lnTo>
                    <a:pt x="10073" y="3570"/>
                  </a:lnTo>
                  <a:lnTo>
                    <a:pt x="10320" y="3534"/>
                  </a:lnTo>
                  <a:cubicBezTo>
                    <a:pt x="10769" y="3469"/>
                    <a:pt x="11228" y="3434"/>
                    <a:pt x="11697" y="3434"/>
                  </a:cubicBezTo>
                  <a:cubicBezTo>
                    <a:pt x="14055" y="3433"/>
                    <a:pt x="16177" y="4289"/>
                    <a:pt x="17699" y="5651"/>
                  </a:cubicBezTo>
                  <a:cubicBezTo>
                    <a:pt x="19222" y="7016"/>
                    <a:pt x="20140" y="8865"/>
                    <a:pt x="20141" y="10902"/>
                  </a:cubicBezTo>
                  <a:lnTo>
                    <a:pt x="20142" y="10902"/>
                  </a:lnTo>
                  <a:cubicBezTo>
                    <a:pt x="20141" y="13322"/>
                    <a:pt x="18842" y="15486"/>
                    <a:pt x="16777" y="16868"/>
                  </a:cubicBezTo>
                  <a:close/>
                  <a:moveTo>
                    <a:pt x="16777" y="1686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3" name="AutoShape 267"/>
            <p:cNvSpPr>
              <a:spLocks/>
            </p:cNvSpPr>
            <p:nvPr/>
          </p:nvSpPr>
          <p:spPr bwMode="auto">
            <a:xfrm>
              <a:off x="304" y="120"/>
              <a:ext cx="157" cy="87"/>
            </a:xfrm>
            <a:custGeom>
              <a:avLst/>
              <a:gdLst>
                <a:gd name="T0" fmla="*/ 0 w 21285"/>
                <a:gd name="T1" fmla="*/ 0 h 21522"/>
                <a:gd name="T2" fmla="*/ 0 w 21285"/>
                <a:gd name="T3" fmla="*/ 0 h 21522"/>
                <a:gd name="T4" fmla="*/ 0 w 21285"/>
                <a:gd name="T5" fmla="*/ 0 h 21522"/>
                <a:gd name="T6" fmla="*/ 0 w 21285"/>
                <a:gd name="T7" fmla="*/ 0 h 21522"/>
                <a:gd name="T8" fmla="*/ 0 w 21285"/>
                <a:gd name="T9" fmla="*/ 0 h 21522"/>
                <a:gd name="T10" fmla="*/ 0 w 21285"/>
                <a:gd name="T11" fmla="*/ 0 h 21522"/>
                <a:gd name="T12" fmla="*/ 0 w 21285"/>
                <a:gd name="T13" fmla="*/ 0 h 21522"/>
                <a:gd name="T14" fmla="*/ 0 w 21285"/>
                <a:gd name="T15" fmla="*/ 0 h 21522"/>
                <a:gd name="T16" fmla="*/ 0 w 21285"/>
                <a:gd name="T17" fmla="*/ 0 h 21522"/>
                <a:gd name="T18" fmla="*/ 0 w 21285"/>
                <a:gd name="T19" fmla="*/ 0 h 21522"/>
                <a:gd name="T20" fmla="*/ 0 w 21285"/>
                <a:gd name="T21" fmla="*/ 0 h 215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285" h="21522">
                  <a:moveTo>
                    <a:pt x="2704" y="2"/>
                  </a:moveTo>
                  <a:cubicBezTo>
                    <a:pt x="1252" y="-78"/>
                    <a:pt x="42" y="1986"/>
                    <a:pt x="2" y="4607"/>
                  </a:cubicBezTo>
                  <a:cubicBezTo>
                    <a:pt x="-45" y="7223"/>
                    <a:pt x="1096" y="9414"/>
                    <a:pt x="2548" y="9490"/>
                  </a:cubicBezTo>
                  <a:lnTo>
                    <a:pt x="2544" y="9490"/>
                  </a:lnTo>
                  <a:cubicBezTo>
                    <a:pt x="2544" y="9490"/>
                    <a:pt x="2621" y="9494"/>
                    <a:pt x="2848" y="9528"/>
                  </a:cubicBezTo>
                  <a:cubicBezTo>
                    <a:pt x="4478" y="9690"/>
                    <a:pt x="11906" y="11427"/>
                    <a:pt x="16829" y="20183"/>
                  </a:cubicBezTo>
                  <a:cubicBezTo>
                    <a:pt x="17341" y="21076"/>
                    <a:pt x="17998" y="21522"/>
                    <a:pt x="18657" y="21522"/>
                  </a:cubicBezTo>
                  <a:cubicBezTo>
                    <a:pt x="19343" y="21522"/>
                    <a:pt x="20030" y="21038"/>
                    <a:pt x="20544" y="20077"/>
                  </a:cubicBezTo>
                  <a:cubicBezTo>
                    <a:pt x="21555" y="18197"/>
                    <a:pt x="21529" y="15194"/>
                    <a:pt x="20487" y="13365"/>
                  </a:cubicBezTo>
                  <a:cubicBezTo>
                    <a:pt x="12965" y="392"/>
                    <a:pt x="2966" y="98"/>
                    <a:pt x="2704" y="2"/>
                  </a:cubicBezTo>
                  <a:close/>
                  <a:moveTo>
                    <a:pt x="2704" y="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94" name="AutoShape 268"/>
            <p:cNvSpPr>
              <a:spLocks/>
            </p:cNvSpPr>
            <p:nvPr/>
          </p:nvSpPr>
          <p:spPr bwMode="auto">
            <a:xfrm>
              <a:off x="120" y="192"/>
              <a:ext cx="73" cy="76"/>
            </a:xfrm>
            <a:custGeom>
              <a:avLst/>
              <a:gdLst>
                <a:gd name="T0" fmla="*/ 0 w 21585"/>
                <a:gd name="T1" fmla="*/ 0 h 21560"/>
                <a:gd name="T2" fmla="*/ 0 w 21585"/>
                <a:gd name="T3" fmla="*/ 0 h 21560"/>
                <a:gd name="T4" fmla="*/ 0 w 21585"/>
                <a:gd name="T5" fmla="*/ 0 h 21560"/>
                <a:gd name="T6" fmla="*/ 0 w 21585"/>
                <a:gd name="T7" fmla="*/ 0 h 21560"/>
                <a:gd name="T8" fmla="*/ 0 w 21585"/>
                <a:gd name="T9" fmla="*/ 0 h 21560"/>
                <a:gd name="T10" fmla="*/ 0 w 21585"/>
                <a:gd name="T11" fmla="*/ 0 h 21560"/>
                <a:gd name="T12" fmla="*/ 0 w 21585"/>
                <a:gd name="T13" fmla="*/ 0 h 21560"/>
                <a:gd name="T14" fmla="*/ 0 w 21585"/>
                <a:gd name="T15" fmla="*/ 0 h 21560"/>
                <a:gd name="T16" fmla="*/ 0 w 21585"/>
                <a:gd name="T17" fmla="*/ 0 h 21560"/>
                <a:gd name="T18" fmla="*/ 0 w 21585"/>
                <a:gd name="T19" fmla="*/ 0 h 21560"/>
                <a:gd name="T20" fmla="*/ 0 w 21585"/>
                <a:gd name="T21" fmla="*/ 0 h 21560"/>
                <a:gd name="T22" fmla="*/ 0 w 21585"/>
                <a:gd name="T23" fmla="*/ 0 h 21560"/>
                <a:gd name="T24" fmla="*/ 0 w 21585"/>
                <a:gd name="T25" fmla="*/ 0 h 21560"/>
                <a:gd name="T26" fmla="*/ 0 w 21585"/>
                <a:gd name="T27" fmla="*/ 0 h 21560"/>
                <a:gd name="T28" fmla="*/ 0 w 21585"/>
                <a:gd name="T29" fmla="*/ 0 h 21560"/>
                <a:gd name="T30" fmla="*/ 0 w 21585"/>
                <a:gd name="T31" fmla="*/ 0 h 21560"/>
                <a:gd name="T32" fmla="*/ 0 w 21585"/>
                <a:gd name="T33" fmla="*/ 0 h 21560"/>
                <a:gd name="T34" fmla="*/ 0 w 21585"/>
                <a:gd name="T35" fmla="*/ 0 h 21560"/>
                <a:gd name="T36" fmla="*/ 0 w 21585"/>
                <a:gd name="T37" fmla="*/ 0 h 21560"/>
                <a:gd name="T38" fmla="*/ 0 w 21585"/>
                <a:gd name="T39" fmla="*/ 0 h 21560"/>
                <a:gd name="T40" fmla="*/ 0 w 21585"/>
                <a:gd name="T41" fmla="*/ 0 h 21560"/>
                <a:gd name="T42" fmla="*/ 0 w 21585"/>
                <a:gd name="T43" fmla="*/ 0 h 21560"/>
                <a:gd name="T44" fmla="*/ 0 w 21585"/>
                <a:gd name="T45" fmla="*/ 0 h 21560"/>
                <a:gd name="T46" fmla="*/ 0 w 21585"/>
                <a:gd name="T47" fmla="*/ 0 h 21560"/>
                <a:gd name="T48" fmla="*/ 0 w 21585"/>
                <a:gd name="T49" fmla="*/ 0 h 21560"/>
                <a:gd name="T50" fmla="*/ 0 w 21585"/>
                <a:gd name="T51" fmla="*/ 0 h 21560"/>
                <a:gd name="T52" fmla="*/ 0 w 21585"/>
                <a:gd name="T53" fmla="*/ 0 h 21560"/>
                <a:gd name="T54" fmla="*/ 0 w 21585"/>
                <a:gd name="T55" fmla="*/ 0 h 21560"/>
                <a:gd name="T56" fmla="*/ 0 w 21585"/>
                <a:gd name="T57" fmla="*/ 0 h 21560"/>
                <a:gd name="T58" fmla="*/ 0 w 21585"/>
                <a:gd name="T59" fmla="*/ 0 h 21560"/>
                <a:gd name="T60" fmla="*/ 0 w 21585"/>
                <a:gd name="T61" fmla="*/ 0 h 21560"/>
                <a:gd name="T62" fmla="*/ 0 w 21585"/>
                <a:gd name="T63" fmla="*/ 0 h 21560"/>
                <a:gd name="T64" fmla="*/ 0 w 21585"/>
                <a:gd name="T65" fmla="*/ 0 h 21560"/>
                <a:gd name="T66" fmla="*/ 0 w 21585"/>
                <a:gd name="T67" fmla="*/ 0 h 21560"/>
                <a:gd name="T68" fmla="*/ 0 w 21585"/>
                <a:gd name="T69" fmla="*/ 0 h 21560"/>
                <a:gd name="T70" fmla="*/ 0 w 21585"/>
                <a:gd name="T71" fmla="*/ 0 h 21560"/>
                <a:gd name="T72" fmla="*/ 0 w 21585"/>
                <a:gd name="T73" fmla="*/ 0 h 21560"/>
                <a:gd name="T74" fmla="*/ 0 w 21585"/>
                <a:gd name="T75" fmla="*/ 0 h 21560"/>
                <a:gd name="T76" fmla="*/ 0 w 21585"/>
                <a:gd name="T77" fmla="*/ 0 h 21560"/>
                <a:gd name="T78" fmla="*/ 0 w 21585"/>
                <a:gd name="T79" fmla="*/ 0 h 21560"/>
                <a:gd name="T80" fmla="*/ 0 w 21585"/>
                <a:gd name="T81" fmla="*/ 0 h 21560"/>
                <a:gd name="T82" fmla="*/ 0 w 21585"/>
                <a:gd name="T83" fmla="*/ 0 h 215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585" h="21560">
                  <a:moveTo>
                    <a:pt x="19876" y="1392"/>
                  </a:moveTo>
                  <a:cubicBezTo>
                    <a:pt x="19488" y="1038"/>
                    <a:pt x="19038" y="748"/>
                    <a:pt x="18542" y="528"/>
                  </a:cubicBezTo>
                  <a:cubicBezTo>
                    <a:pt x="18046" y="308"/>
                    <a:pt x="17505" y="158"/>
                    <a:pt x="16936" y="76"/>
                  </a:cubicBezTo>
                  <a:cubicBezTo>
                    <a:pt x="16367" y="-6"/>
                    <a:pt x="15772" y="-20"/>
                    <a:pt x="15168" y="26"/>
                  </a:cubicBezTo>
                  <a:cubicBezTo>
                    <a:pt x="14565" y="71"/>
                    <a:pt x="13954" y="176"/>
                    <a:pt x="13351" y="328"/>
                  </a:cubicBezTo>
                  <a:cubicBezTo>
                    <a:pt x="12749" y="479"/>
                    <a:pt x="12154" y="678"/>
                    <a:pt x="11581" y="909"/>
                  </a:cubicBezTo>
                  <a:cubicBezTo>
                    <a:pt x="11006" y="1140"/>
                    <a:pt x="10452" y="1404"/>
                    <a:pt x="9925" y="1687"/>
                  </a:cubicBezTo>
                  <a:cubicBezTo>
                    <a:pt x="9398" y="1971"/>
                    <a:pt x="8897" y="2275"/>
                    <a:pt x="8426" y="2589"/>
                  </a:cubicBezTo>
                  <a:cubicBezTo>
                    <a:pt x="7955" y="2902"/>
                    <a:pt x="7513" y="3225"/>
                    <a:pt x="7101" y="3550"/>
                  </a:cubicBezTo>
                  <a:cubicBezTo>
                    <a:pt x="6689" y="3876"/>
                    <a:pt x="6306" y="4203"/>
                    <a:pt x="5950" y="4526"/>
                  </a:cubicBezTo>
                  <a:cubicBezTo>
                    <a:pt x="5595" y="4849"/>
                    <a:pt x="5267" y="5169"/>
                    <a:pt x="4965" y="5482"/>
                  </a:cubicBezTo>
                  <a:cubicBezTo>
                    <a:pt x="4662" y="5795"/>
                    <a:pt x="4354" y="6133"/>
                    <a:pt x="4043" y="6497"/>
                  </a:cubicBezTo>
                  <a:cubicBezTo>
                    <a:pt x="3733" y="6861"/>
                    <a:pt x="3421" y="7253"/>
                    <a:pt x="3113" y="7672"/>
                  </a:cubicBezTo>
                  <a:cubicBezTo>
                    <a:pt x="2805" y="8092"/>
                    <a:pt x="2500" y="8540"/>
                    <a:pt x="2207" y="9016"/>
                  </a:cubicBezTo>
                  <a:cubicBezTo>
                    <a:pt x="1915" y="9491"/>
                    <a:pt x="1634" y="9995"/>
                    <a:pt x="1375" y="10524"/>
                  </a:cubicBezTo>
                  <a:cubicBezTo>
                    <a:pt x="1117" y="11052"/>
                    <a:pt x="881" y="11605"/>
                    <a:pt x="680" y="12175"/>
                  </a:cubicBezTo>
                  <a:cubicBezTo>
                    <a:pt x="479" y="12745"/>
                    <a:pt x="313" y="13332"/>
                    <a:pt x="195" y="13925"/>
                  </a:cubicBezTo>
                  <a:cubicBezTo>
                    <a:pt x="77" y="14517"/>
                    <a:pt x="9" y="15115"/>
                    <a:pt x="0" y="15702"/>
                  </a:cubicBezTo>
                  <a:cubicBezTo>
                    <a:pt x="-8" y="16288"/>
                    <a:pt x="45" y="16864"/>
                    <a:pt x="165" y="17409"/>
                  </a:cubicBezTo>
                  <a:cubicBezTo>
                    <a:pt x="286" y="17954"/>
                    <a:pt x="475" y="18468"/>
                    <a:pt x="734" y="18934"/>
                  </a:cubicBezTo>
                  <a:cubicBezTo>
                    <a:pt x="992" y="19399"/>
                    <a:pt x="1319" y="19815"/>
                    <a:pt x="1708" y="20168"/>
                  </a:cubicBezTo>
                  <a:cubicBezTo>
                    <a:pt x="2096" y="20522"/>
                    <a:pt x="2546" y="20812"/>
                    <a:pt x="3042" y="21032"/>
                  </a:cubicBezTo>
                  <a:cubicBezTo>
                    <a:pt x="3538" y="21252"/>
                    <a:pt x="4079" y="21402"/>
                    <a:pt x="4648" y="21484"/>
                  </a:cubicBezTo>
                  <a:cubicBezTo>
                    <a:pt x="5217" y="21566"/>
                    <a:pt x="5812" y="21580"/>
                    <a:pt x="6416" y="21534"/>
                  </a:cubicBezTo>
                  <a:cubicBezTo>
                    <a:pt x="7019" y="21489"/>
                    <a:pt x="7630" y="21384"/>
                    <a:pt x="8233" y="21232"/>
                  </a:cubicBezTo>
                  <a:cubicBezTo>
                    <a:pt x="8835" y="21081"/>
                    <a:pt x="9430" y="20882"/>
                    <a:pt x="10003" y="20651"/>
                  </a:cubicBezTo>
                  <a:cubicBezTo>
                    <a:pt x="10578" y="20420"/>
                    <a:pt x="11132" y="20156"/>
                    <a:pt x="11659" y="19873"/>
                  </a:cubicBezTo>
                  <a:cubicBezTo>
                    <a:pt x="12186" y="19589"/>
                    <a:pt x="12687" y="19285"/>
                    <a:pt x="13158" y="18971"/>
                  </a:cubicBezTo>
                  <a:cubicBezTo>
                    <a:pt x="13629" y="18658"/>
                    <a:pt x="14071" y="18335"/>
                    <a:pt x="14483" y="18010"/>
                  </a:cubicBezTo>
                  <a:cubicBezTo>
                    <a:pt x="14895" y="17684"/>
                    <a:pt x="15278" y="17357"/>
                    <a:pt x="15634" y="17034"/>
                  </a:cubicBezTo>
                  <a:cubicBezTo>
                    <a:pt x="15989" y="16711"/>
                    <a:pt x="16317" y="16391"/>
                    <a:pt x="16619" y="16078"/>
                  </a:cubicBezTo>
                  <a:cubicBezTo>
                    <a:pt x="16922" y="15765"/>
                    <a:pt x="17231" y="15427"/>
                    <a:pt x="17541" y="15063"/>
                  </a:cubicBezTo>
                  <a:cubicBezTo>
                    <a:pt x="17851" y="14699"/>
                    <a:pt x="18163" y="14307"/>
                    <a:pt x="18471" y="13888"/>
                  </a:cubicBezTo>
                  <a:cubicBezTo>
                    <a:pt x="18780" y="13468"/>
                    <a:pt x="19084" y="13020"/>
                    <a:pt x="19377" y="12544"/>
                  </a:cubicBezTo>
                  <a:cubicBezTo>
                    <a:pt x="19669" y="12069"/>
                    <a:pt x="19950" y="11565"/>
                    <a:pt x="20209" y="11036"/>
                  </a:cubicBezTo>
                  <a:cubicBezTo>
                    <a:pt x="20467" y="10508"/>
                    <a:pt x="20703" y="9955"/>
                    <a:pt x="20904" y="9385"/>
                  </a:cubicBezTo>
                  <a:cubicBezTo>
                    <a:pt x="21105" y="8815"/>
                    <a:pt x="21271" y="8228"/>
                    <a:pt x="21389" y="7635"/>
                  </a:cubicBezTo>
                  <a:cubicBezTo>
                    <a:pt x="21507" y="7043"/>
                    <a:pt x="21575" y="6445"/>
                    <a:pt x="21584" y="5858"/>
                  </a:cubicBezTo>
                  <a:cubicBezTo>
                    <a:pt x="21592" y="5272"/>
                    <a:pt x="21539" y="4696"/>
                    <a:pt x="21419" y="4151"/>
                  </a:cubicBezTo>
                  <a:cubicBezTo>
                    <a:pt x="21298" y="3606"/>
                    <a:pt x="21109" y="3092"/>
                    <a:pt x="20850" y="2626"/>
                  </a:cubicBezTo>
                  <a:cubicBezTo>
                    <a:pt x="20592" y="2161"/>
                    <a:pt x="20265" y="1745"/>
                    <a:pt x="19876" y="1392"/>
                  </a:cubicBezTo>
                  <a:close/>
                  <a:moveTo>
                    <a:pt x="19876" y="139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95" name="AutoShape 273"/>
          <p:cNvSpPr>
            <a:spLocks/>
          </p:cNvSpPr>
          <p:nvPr/>
        </p:nvSpPr>
        <p:spPr bwMode="auto">
          <a:xfrm>
            <a:off x="6196087" y="2426817"/>
            <a:ext cx="254507" cy="242303"/>
          </a:xfrm>
          <a:custGeom>
            <a:avLst/>
            <a:gdLst>
              <a:gd name="T0" fmla="*/ 308182327 w 20372"/>
              <a:gd name="T1" fmla="*/ 151776105 h 21600"/>
              <a:gd name="T2" fmla="*/ 238215391 w 20372"/>
              <a:gd name="T3" fmla="*/ 127857927 h 21600"/>
              <a:gd name="T4" fmla="*/ 227877467 w 20372"/>
              <a:gd name="T5" fmla="*/ 128532734 h 21600"/>
              <a:gd name="T6" fmla="*/ 205812741 w 20372"/>
              <a:gd name="T7" fmla="*/ 112597924 h 21600"/>
              <a:gd name="T8" fmla="*/ 273735707 w 20372"/>
              <a:gd name="T9" fmla="*/ 63574959 h 21600"/>
              <a:gd name="T10" fmla="*/ 291545895 w 20372"/>
              <a:gd name="T11" fmla="*/ 0 h 21600"/>
              <a:gd name="T12" fmla="*/ 170662103 w 20372"/>
              <a:gd name="T13" fmla="*/ 87242563 h 21600"/>
              <a:gd name="T14" fmla="*/ 49777015 w 20372"/>
              <a:gd name="T15" fmla="*/ 0 h 21600"/>
              <a:gd name="T16" fmla="*/ 67587203 w 20372"/>
              <a:gd name="T17" fmla="*/ 63574959 h 21600"/>
              <a:gd name="T18" fmla="*/ 135510032 w 20372"/>
              <a:gd name="T19" fmla="*/ 112597924 h 21600"/>
              <a:gd name="T20" fmla="*/ 113427706 w 20372"/>
              <a:gd name="T21" fmla="*/ 128522089 h 21600"/>
              <a:gd name="T22" fmla="*/ 103107393 w 20372"/>
              <a:gd name="T23" fmla="*/ 127846128 h 21600"/>
              <a:gd name="T24" fmla="*/ 33140446 w 20372"/>
              <a:gd name="T25" fmla="*/ 151764305 h 21600"/>
              <a:gd name="T26" fmla="*/ 12498386 w 20372"/>
              <a:gd name="T27" fmla="*/ 226231141 h 21600"/>
              <a:gd name="T28" fmla="*/ 45740453 w 20372"/>
              <a:gd name="T29" fmla="*/ 235260436 h 21600"/>
              <a:gd name="T30" fmla="*/ 115705966 w 20372"/>
              <a:gd name="T31" fmla="*/ 211342259 h 21600"/>
              <a:gd name="T32" fmla="*/ 148042345 w 20372"/>
              <a:gd name="T33" fmla="*/ 154280506 h 21600"/>
              <a:gd name="T34" fmla="*/ 170662103 w 20372"/>
              <a:gd name="T35" fmla="*/ 137965085 h 21600"/>
              <a:gd name="T36" fmla="*/ 193262828 w 20372"/>
              <a:gd name="T37" fmla="*/ 154280506 h 21600"/>
              <a:gd name="T38" fmla="*/ 225616943 w 20372"/>
              <a:gd name="T39" fmla="*/ 211342259 h 21600"/>
              <a:gd name="T40" fmla="*/ 295566279 w 20372"/>
              <a:gd name="T41" fmla="*/ 235260436 h 21600"/>
              <a:gd name="T42" fmla="*/ 328806787 w 20372"/>
              <a:gd name="T43" fmla="*/ 226231141 h 21600"/>
              <a:gd name="T44" fmla="*/ 308182327 w 20372"/>
              <a:gd name="T45" fmla="*/ 151776105 h 21600"/>
              <a:gd name="T46" fmla="*/ 92601587 w 20372"/>
              <a:gd name="T47" fmla="*/ 194667628 h 21600"/>
              <a:gd name="T48" fmla="*/ 45740453 w 20372"/>
              <a:gd name="T49" fmla="*/ 211680290 h 21600"/>
              <a:gd name="T50" fmla="*/ 35620377 w 20372"/>
              <a:gd name="T51" fmla="*/ 209567145 h 21600"/>
              <a:gd name="T52" fmla="*/ 56244825 w 20372"/>
              <a:gd name="T53" fmla="*/ 168450735 h 21600"/>
              <a:gd name="T54" fmla="*/ 103107393 w 20372"/>
              <a:gd name="T55" fmla="*/ 151438073 h 21600"/>
              <a:gd name="T56" fmla="*/ 113227469 w 20372"/>
              <a:gd name="T57" fmla="*/ 153561863 h 21600"/>
              <a:gd name="T58" fmla="*/ 92601587 w 20372"/>
              <a:gd name="T59" fmla="*/ 194667628 h 21600"/>
              <a:gd name="T60" fmla="*/ 305720133 w 20372"/>
              <a:gd name="T61" fmla="*/ 209556500 h 21600"/>
              <a:gd name="T62" fmla="*/ 295582457 w 20372"/>
              <a:gd name="T63" fmla="*/ 211680290 h 21600"/>
              <a:gd name="T64" fmla="*/ 248721323 w 20372"/>
              <a:gd name="T65" fmla="*/ 194667628 h 21600"/>
              <a:gd name="T66" fmla="*/ 228079263 w 20372"/>
              <a:gd name="T67" fmla="*/ 153551218 h 21600"/>
              <a:gd name="T68" fmla="*/ 238215391 w 20372"/>
              <a:gd name="T69" fmla="*/ 151438073 h 21600"/>
              <a:gd name="T70" fmla="*/ 285078073 w 20372"/>
              <a:gd name="T71" fmla="*/ 168450735 h 21600"/>
              <a:gd name="T72" fmla="*/ 305720133 w 20372"/>
              <a:gd name="T73" fmla="*/ 209556500 h 21600"/>
              <a:gd name="T74" fmla="*/ 305720133 w 20372"/>
              <a:gd name="T75" fmla="*/ 20955650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0372" h="21600">
                <a:moveTo>
                  <a:pt x="18394" y="13935"/>
                </a:moveTo>
                <a:cubicBezTo>
                  <a:pt x="17110" y="12510"/>
                  <a:pt x="15543" y="11739"/>
                  <a:pt x="14218" y="11739"/>
                </a:cubicBezTo>
                <a:cubicBezTo>
                  <a:pt x="14005" y="11739"/>
                  <a:pt x="13799" y="11760"/>
                  <a:pt x="13601" y="11801"/>
                </a:cubicBezTo>
                <a:lnTo>
                  <a:pt x="12284" y="10338"/>
                </a:lnTo>
                <a:lnTo>
                  <a:pt x="16338" y="5837"/>
                </a:lnTo>
                <a:cubicBezTo>
                  <a:pt x="16338" y="5837"/>
                  <a:pt x="19442" y="2265"/>
                  <a:pt x="17401" y="0"/>
                </a:cubicBezTo>
                <a:lnTo>
                  <a:pt x="10186" y="8010"/>
                </a:lnTo>
                <a:lnTo>
                  <a:pt x="2971" y="0"/>
                </a:lnTo>
                <a:cubicBezTo>
                  <a:pt x="930" y="2265"/>
                  <a:pt x="4034" y="5837"/>
                  <a:pt x="4034" y="5837"/>
                </a:cubicBezTo>
                <a:lnTo>
                  <a:pt x="8088" y="10338"/>
                </a:lnTo>
                <a:lnTo>
                  <a:pt x="6770" y="11800"/>
                </a:lnTo>
                <a:cubicBezTo>
                  <a:pt x="6572" y="11760"/>
                  <a:pt x="6366" y="11738"/>
                  <a:pt x="6154" y="11738"/>
                </a:cubicBezTo>
                <a:cubicBezTo>
                  <a:pt x="4829" y="11738"/>
                  <a:pt x="3262" y="12509"/>
                  <a:pt x="1978" y="13934"/>
                </a:cubicBezTo>
                <a:cubicBezTo>
                  <a:pt x="-63" y="16200"/>
                  <a:pt x="-614" y="19261"/>
                  <a:pt x="746" y="20771"/>
                </a:cubicBezTo>
                <a:cubicBezTo>
                  <a:pt x="1251" y="21331"/>
                  <a:pt x="1948" y="21600"/>
                  <a:pt x="2730" y="21600"/>
                </a:cubicBezTo>
                <a:cubicBezTo>
                  <a:pt x="4055" y="21600"/>
                  <a:pt x="5622" y="20829"/>
                  <a:pt x="6906" y="19404"/>
                </a:cubicBezTo>
                <a:cubicBezTo>
                  <a:pt x="8371" y="17777"/>
                  <a:pt x="9063" y="15743"/>
                  <a:pt x="8836" y="14165"/>
                </a:cubicBezTo>
                <a:lnTo>
                  <a:pt x="10186" y="12667"/>
                </a:lnTo>
                <a:lnTo>
                  <a:pt x="11535" y="14165"/>
                </a:lnTo>
                <a:cubicBezTo>
                  <a:pt x="11308" y="15743"/>
                  <a:pt x="12001" y="17777"/>
                  <a:pt x="13466" y="19404"/>
                </a:cubicBezTo>
                <a:cubicBezTo>
                  <a:pt x="14750" y="20829"/>
                  <a:pt x="16317" y="21600"/>
                  <a:pt x="17641" y="21600"/>
                </a:cubicBezTo>
                <a:cubicBezTo>
                  <a:pt x="18423" y="21600"/>
                  <a:pt x="19120" y="21332"/>
                  <a:pt x="19625" y="20771"/>
                </a:cubicBezTo>
                <a:cubicBezTo>
                  <a:pt x="20986" y="19262"/>
                  <a:pt x="20435" y="16200"/>
                  <a:pt x="18394" y="13935"/>
                </a:cubicBezTo>
                <a:close/>
                <a:moveTo>
                  <a:pt x="5527" y="17873"/>
                </a:moveTo>
                <a:cubicBezTo>
                  <a:pt x="4488" y="19026"/>
                  <a:pt x="3371" y="19435"/>
                  <a:pt x="2730" y="19435"/>
                </a:cubicBezTo>
                <a:cubicBezTo>
                  <a:pt x="2570" y="19435"/>
                  <a:pt x="2278" y="19410"/>
                  <a:pt x="2126" y="19241"/>
                </a:cubicBezTo>
                <a:cubicBezTo>
                  <a:pt x="1744" y="18816"/>
                  <a:pt x="1921" y="17061"/>
                  <a:pt x="3357" y="15466"/>
                </a:cubicBezTo>
                <a:cubicBezTo>
                  <a:pt x="4396" y="14313"/>
                  <a:pt x="5513" y="13904"/>
                  <a:pt x="6154" y="13904"/>
                </a:cubicBezTo>
                <a:cubicBezTo>
                  <a:pt x="6314" y="13904"/>
                  <a:pt x="6606" y="13929"/>
                  <a:pt x="6758" y="14099"/>
                </a:cubicBezTo>
                <a:cubicBezTo>
                  <a:pt x="7141" y="14523"/>
                  <a:pt x="6964" y="16279"/>
                  <a:pt x="5527" y="17873"/>
                </a:cubicBezTo>
                <a:close/>
                <a:moveTo>
                  <a:pt x="18247" y="19240"/>
                </a:moveTo>
                <a:cubicBezTo>
                  <a:pt x="18094" y="19410"/>
                  <a:pt x="17803" y="19435"/>
                  <a:pt x="17642" y="19435"/>
                </a:cubicBezTo>
                <a:cubicBezTo>
                  <a:pt x="17001" y="19435"/>
                  <a:pt x="15884" y="19026"/>
                  <a:pt x="14845" y="17873"/>
                </a:cubicBezTo>
                <a:cubicBezTo>
                  <a:pt x="13409" y="16278"/>
                  <a:pt x="13231" y="14523"/>
                  <a:pt x="13613" y="14098"/>
                </a:cubicBezTo>
                <a:cubicBezTo>
                  <a:pt x="13766" y="13929"/>
                  <a:pt x="14058" y="13904"/>
                  <a:pt x="14218" y="13904"/>
                </a:cubicBezTo>
                <a:cubicBezTo>
                  <a:pt x="14859" y="13904"/>
                  <a:pt x="15976" y="14313"/>
                  <a:pt x="17015" y="15466"/>
                </a:cubicBezTo>
                <a:cubicBezTo>
                  <a:pt x="18451" y="17061"/>
                  <a:pt x="18628" y="18816"/>
                  <a:pt x="18247" y="19240"/>
                </a:cubicBezTo>
                <a:close/>
                <a:moveTo>
                  <a:pt x="18247" y="19240"/>
                </a:moveTo>
              </a:path>
            </a:pathLst>
          </a:custGeom>
          <a:solidFill>
            <a:srgbClr val="FFFFFF"/>
          </a:solidFill>
          <a:ln>
            <a:noFill/>
          </a:ln>
        </p:spPr>
        <p:txBody>
          <a:bodyPr lIns="0" tIns="0" rIns="0" bIns="0"/>
          <a:lstStyle/>
          <a:p>
            <a:endParaRPr lang="en-US" sz="1200"/>
          </a:p>
        </p:txBody>
      </p:sp>
      <p:sp>
        <p:nvSpPr>
          <p:cNvPr id="96" name="AutoShape 688"/>
          <p:cNvSpPr>
            <a:spLocks/>
          </p:cNvSpPr>
          <p:nvPr/>
        </p:nvSpPr>
        <p:spPr bwMode="auto">
          <a:xfrm>
            <a:off x="6296660" y="3512077"/>
            <a:ext cx="279957" cy="281875"/>
          </a:xfrm>
          <a:custGeom>
            <a:avLst/>
            <a:gdLst>
              <a:gd name="T0" fmla="*/ 286355233 w 21600"/>
              <a:gd name="T1" fmla="*/ 49183159 h 21600"/>
              <a:gd name="T2" fmla="*/ 238430687 w 21600"/>
              <a:gd name="T3" fmla="*/ 0 h 21600"/>
              <a:gd name="T4" fmla="*/ 190506023 w 21600"/>
              <a:gd name="T5" fmla="*/ 49183159 h 21600"/>
              <a:gd name="T6" fmla="*/ 226525457 w 21600"/>
              <a:gd name="T7" fmla="*/ 96798730 h 21600"/>
              <a:gd name="T8" fmla="*/ 226525457 w 21600"/>
              <a:gd name="T9" fmla="*/ 135000684 h 21600"/>
              <a:gd name="T10" fmla="*/ 189578237 w 21600"/>
              <a:gd name="T11" fmla="*/ 135000684 h 21600"/>
              <a:gd name="T12" fmla="*/ 142912626 w 21600"/>
              <a:gd name="T13" fmla="*/ 97752122 h 21600"/>
              <a:gd name="T14" fmla="*/ 96233431 w 21600"/>
              <a:gd name="T15" fmla="*/ 135000684 h 21600"/>
              <a:gd name="T16" fmla="*/ 35317649 w 21600"/>
              <a:gd name="T17" fmla="*/ 135000684 h 21600"/>
              <a:gd name="T18" fmla="*/ 35317649 w 21600"/>
              <a:gd name="T19" fmla="*/ 198202849 h 21600"/>
              <a:gd name="T20" fmla="*/ 0 w 21600"/>
              <a:gd name="T21" fmla="*/ 245382120 h 21600"/>
              <a:gd name="T22" fmla="*/ 47633014 w 21600"/>
              <a:gd name="T23" fmla="*/ 294279076 h 21600"/>
              <a:gd name="T24" fmla="*/ 95266028 w 21600"/>
              <a:gd name="T25" fmla="*/ 245382120 h 21600"/>
              <a:gd name="T26" fmla="*/ 59219425 w 21600"/>
              <a:gd name="T27" fmla="*/ 198011190 h 21600"/>
              <a:gd name="T28" fmla="*/ 59219425 w 21600"/>
              <a:gd name="T29" fmla="*/ 159536819 h 21600"/>
              <a:gd name="T30" fmla="*/ 96247015 w 21600"/>
              <a:gd name="T31" fmla="*/ 159536819 h 21600"/>
              <a:gd name="T32" fmla="*/ 142912626 w 21600"/>
              <a:gd name="T33" fmla="*/ 196745115 h 21600"/>
              <a:gd name="T34" fmla="*/ 189564641 w 21600"/>
              <a:gd name="T35" fmla="*/ 159536819 h 21600"/>
              <a:gd name="T36" fmla="*/ 250428488 w 21600"/>
              <a:gd name="T37" fmla="*/ 159536819 h 21600"/>
              <a:gd name="T38" fmla="*/ 250428488 w 21600"/>
              <a:gd name="T39" fmla="*/ 96771073 h 21600"/>
              <a:gd name="T40" fmla="*/ 286355233 w 21600"/>
              <a:gd name="T41" fmla="*/ 49183159 h 21600"/>
              <a:gd name="T42" fmla="*/ 71350668 w 21600"/>
              <a:gd name="T43" fmla="*/ 245382120 h 21600"/>
              <a:gd name="T44" fmla="*/ 47619429 w 21600"/>
              <a:gd name="T45" fmla="*/ 269755549 h 21600"/>
              <a:gd name="T46" fmla="*/ 23889446 w 21600"/>
              <a:gd name="T47" fmla="*/ 245382120 h 21600"/>
              <a:gd name="T48" fmla="*/ 47619429 w 21600"/>
              <a:gd name="T49" fmla="*/ 221022585 h 21600"/>
              <a:gd name="T50" fmla="*/ 71350668 w 21600"/>
              <a:gd name="T51" fmla="*/ 245382120 h 21600"/>
              <a:gd name="T52" fmla="*/ 59219425 w 21600"/>
              <a:gd name="T53" fmla="*/ 210123434 h 21600"/>
              <a:gd name="T54" fmla="*/ 59219425 w 21600"/>
              <a:gd name="T55" fmla="*/ 210123434 h 21600"/>
              <a:gd name="T56" fmla="*/ 142899041 w 21600"/>
              <a:gd name="T57" fmla="*/ 172221577 h 21600"/>
              <a:gd name="T58" fmla="*/ 118585876 w 21600"/>
              <a:gd name="T59" fmla="*/ 147261858 h 21600"/>
              <a:gd name="T60" fmla="*/ 142899041 w 21600"/>
              <a:gd name="T61" fmla="*/ 122289424 h 21600"/>
              <a:gd name="T62" fmla="*/ 167213462 w 21600"/>
              <a:gd name="T63" fmla="*/ 147261858 h 21600"/>
              <a:gd name="T64" fmla="*/ 142899041 w 21600"/>
              <a:gd name="T65" fmla="*/ 172221577 h 21600"/>
              <a:gd name="T66" fmla="*/ 238430687 w 21600"/>
              <a:gd name="T67" fmla="*/ 73855389 h 21600"/>
              <a:gd name="T68" fmla="*/ 214409065 w 21600"/>
              <a:gd name="T69" fmla="*/ 49183159 h 21600"/>
              <a:gd name="T70" fmla="*/ 238430687 w 21600"/>
              <a:gd name="T71" fmla="*/ 24523408 h 21600"/>
              <a:gd name="T72" fmla="*/ 262465787 w 21600"/>
              <a:gd name="T73" fmla="*/ 49183159 h 21600"/>
              <a:gd name="T74" fmla="*/ 238430687 w 21600"/>
              <a:gd name="T75" fmla="*/ 73855389 h 21600"/>
              <a:gd name="T76" fmla="*/ 238430687 w 21600"/>
              <a:gd name="T77" fmla="*/ 7385538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solidFill>
            <a:srgbClr val="FFFFFF"/>
          </a:solidFill>
          <a:ln>
            <a:noFill/>
          </a:ln>
        </p:spPr>
        <p:txBody>
          <a:bodyPr lIns="0" tIns="0" rIns="0" bIns="0"/>
          <a:lstStyle/>
          <a:p>
            <a:endParaRPr lang="en-US" sz="1200"/>
          </a:p>
        </p:txBody>
      </p:sp>
      <p:pic>
        <p:nvPicPr>
          <p:cNvPr id="58" name="图片 5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59" name="矩形 58"/>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60" name="右箭头 59"/>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8508335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58"/>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additive="base">
                                            <p:cTn id="13" dur="500" fill="hold"/>
                                            <p:tgtEl>
                                              <p:spTgt spid="60"/>
                                            </p:tgtEl>
                                            <p:attrNameLst>
                                              <p:attrName>ppt_x</p:attrName>
                                            </p:attrNameLst>
                                          </p:cBhvr>
                                          <p:tavLst>
                                            <p:tav tm="0">
                                              <p:val>
                                                <p:strVal val="0-#ppt_w/2"/>
                                              </p:val>
                                            </p:tav>
                                            <p:tav tm="100000">
                                              <p:val>
                                                <p:strVal val="#ppt_x"/>
                                              </p:val>
                                            </p:tav>
                                          </p:tavLst>
                                        </p:anim>
                                        <p:anim calcmode="lin" valueType="num">
                                          <p:cBhvr additive="base">
                                            <p:cTn id="14"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barn(inVertical)">
                                          <p:cBhvr>
                                            <p:cTn id="19" dur="500"/>
                                            <p:tgtEl>
                                              <p:spTgt spid="59"/>
                                            </p:tgtEl>
                                          </p:cBhvr>
                                        </p:animEffect>
                                      </p:childTnLst>
                                    </p:cTn>
                                  </p:par>
                                  <p:par>
                                    <p:cTn id="20" presetID="22" presetClass="entr" presetSubtype="2" fill="hold" nodeType="withEffect">
                                      <p:stCondLst>
                                        <p:cond delay="1500"/>
                                      </p:stCondLst>
                                      <p:childTnLst>
                                        <p:set>
                                          <p:cBhvr>
                                            <p:cTn id="21" dur="1" fill="hold">
                                              <p:stCondLst>
                                                <p:cond delay="0"/>
                                              </p:stCondLst>
                                            </p:cTn>
                                            <p:tgtEl>
                                              <p:spTgt spid="62"/>
                                            </p:tgtEl>
                                            <p:attrNameLst>
                                              <p:attrName>style.visibility</p:attrName>
                                            </p:attrNameLst>
                                          </p:cBhvr>
                                          <p:to>
                                            <p:strVal val="visible"/>
                                          </p:to>
                                        </p:set>
                                        <p:animEffect transition="in" filter="wipe(right)">
                                          <p:cBhvr>
                                            <p:cTn id="22" dur="250"/>
                                            <p:tgtEl>
                                              <p:spTgt spid="62"/>
                                            </p:tgtEl>
                                          </p:cBhvr>
                                        </p:animEffect>
                                      </p:childTnLst>
                                    </p:cTn>
                                  </p:par>
                                  <p:par>
                                    <p:cTn id="23" presetID="22" presetClass="entr" presetSubtype="2" fill="hold" nodeType="withEffect">
                                      <p:stCondLst>
                                        <p:cond delay="1750"/>
                                      </p:stCondLst>
                                      <p:childTnLst>
                                        <p:set>
                                          <p:cBhvr>
                                            <p:cTn id="24" dur="1" fill="hold">
                                              <p:stCondLst>
                                                <p:cond delay="0"/>
                                              </p:stCondLst>
                                            </p:cTn>
                                            <p:tgtEl>
                                              <p:spTgt spid="64"/>
                                            </p:tgtEl>
                                            <p:attrNameLst>
                                              <p:attrName>style.visibility</p:attrName>
                                            </p:attrNameLst>
                                          </p:cBhvr>
                                          <p:to>
                                            <p:strVal val="visible"/>
                                          </p:to>
                                        </p:set>
                                        <p:animEffect transition="in" filter="wipe(right)">
                                          <p:cBhvr>
                                            <p:cTn id="25" dur="250"/>
                                            <p:tgtEl>
                                              <p:spTgt spid="64"/>
                                            </p:tgtEl>
                                          </p:cBhvr>
                                        </p:animEffect>
                                      </p:childTnLst>
                                    </p:cTn>
                                  </p:par>
                                  <p:par>
                                    <p:cTn id="26" presetID="22" presetClass="entr" presetSubtype="2" fill="hold" nodeType="withEffect">
                                      <p:stCondLst>
                                        <p:cond delay="2000"/>
                                      </p:stCondLst>
                                      <p:childTnLst>
                                        <p:set>
                                          <p:cBhvr>
                                            <p:cTn id="27" dur="1" fill="hold">
                                              <p:stCondLst>
                                                <p:cond delay="0"/>
                                              </p:stCondLst>
                                            </p:cTn>
                                            <p:tgtEl>
                                              <p:spTgt spid="65"/>
                                            </p:tgtEl>
                                            <p:attrNameLst>
                                              <p:attrName>style.visibility</p:attrName>
                                            </p:attrNameLst>
                                          </p:cBhvr>
                                          <p:to>
                                            <p:strVal val="visible"/>
                                          </p:to>
                                        </p:set>
                                        <p:animEffect transition="in" filter="wipe(right)">
                                          <p:cBhvr>
                                            <p:cTn id="28" dur="250"/>
                                            <p:tgtEl>
                                              <p:spTgt spid="65"/>
                                            </p:tgtEl>
                                          </p:cBhvr>
                                        </p:animEffect>
                                      </p:childTnLst>
                                    </p:cTn>
                                  </p:par>
                                  <p:par>
                                    <p:cTn id="29" presetID="22" presetClass="entr" presetSubtype="2" fill="hold" nodeType="withEffect">
                                      <p:stCondLst>
                                        <p:cond delay="2250"/>
                                      </p:stCondLst>
                                      <p:childTnLst>
                                        <p:set>
                                          <p:cBhvr>
                                            <p:cTn id="30" dur="1" fill="hold">
                                              <p:stCondLst>
                                                <p:cond delay="0"/>
                                              </p:stCondLst>
                                            </p:cTn>
                                            <p:tgtEl>
                                              <p:spTgt spid="66"/>
                                            </p:tgtEl>
                                            <p:attrNameLst>
                                              <p:attrName>style.visibility</p:attrName>
                                            </p:attrNameLst>
                                          </p:cBhvr>
                                          <p:to>
                                            <p:strVal val="visible"/>
                                          </p:to>
                                        </p:set>
                                        <p:animEffect transition="in" filter="wipe(right)">
                                          <p:cBhvr>
                                            <p:cTn id="31" dur="250"/>
                                            <p:tgtEl>
                                              <p:spTgt spid="66"/>
                                            </p:tgtEl>
                                          </p:cBhvr>
                                        </p:animEffect>
                                      </p:childTnLst>
                                    </p:cTn>
                                  </p:par>
                                  <p:par>
                                    <p:cTn id="32" presetID="22" presetClass="entr" presetSubtype="2" fill="hold" nodeType="withEffect">
                                      <p:stCondLst>
                                        <p:cond delay="2500"/>
                                      </p:stCondLst>
                                      <p:childTnLst>
                                        <p:set>
                                          <p:cBhvr>
                                            <p:cTn id="33" dur="1" fill="hold">
                                              <p:stCondLst>
                                                <p:cond delay="0"/>
                                              </p:stCondLst>
                                            </p:cTn>
                                            <p:tgtEl>
                                              <p:spTgt spid="67"/>
                                            </p:tgtEl>
                                            <p:attrNameLst>
                                              <p:attrName>style.visibility</p:attrName>
                                            </p:attrNameLst>
                                          </p:cBhvr>
                                          <p:to>
                                            <p:strVal val="visible"/>
                                          </p:to>
                                        </p:set>
                                        <p:animEffect transition="in" filter="wipe(right)">
                                          <p:cBhvr>
                                            <p:cTn id="34" dur="250"/>
                                            <p:tgtEl>
                                              <p:spTgt spid="67"/>
                                            </p:tgtEl>
                                          </p:cBhvr>
                                        </p:animEffect>
                                      </p:childTnLst>
                                    </p:cTn>
                                  </p:par>
                                  <p:par>
                                    <p:cTn id="35" presetID="10" presetClass="entr" presetSubtype="0" fill="hold" grpId="0" nodeType="withEffect">
                                      <p:stCondLst>
                                        <p:cond delay="275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200"/>
                                            <p:tgtEl>
                                              <p:spTgt spid="69"/>
                                            </p:tgtEl>
                                          </p:cBhvr>
                                        </p:animEffect>
                                      </p:childTnLst>
                                    </p:cTn>
                                  </p:par>
                                  <p:par>
                                    <p:cTn id="38" presetID="10" presetClass="entr" presetSubtype="0" fill="hold" grpId="0" nodeType="withEffect">
                                      <p:stCondLst>
                                        <p:cond delay="2750"/>
                                      </p:stCondLst>
                                      <p:childTnLst>
                                        <p:set>
                                          <p:cBhvr>
                                            <p:cTn id="39" dur="1" fill="hold">
                                              <p:stCondLst>
                                                <p:cond delay="0"/>
                                              </p:stCondLst>
                                            </p:cTn>
                                            <p:tgtEl>
                                              <p:spTgt spid="68"/>
                                            </p:tgtEl>
                                            <p:attrNameLst>
                                              <p:attrName>style.visibility</p:attrName>
                                            </p:attrNameLst>
                                          </p:cBhvr>
                                          <p:to>
                                            <p:strVal val="visible"/>
                                          </p:to>
                                        </p:set>
                                        <p:animEffect transition="in" filter="fade">
                                          <p:cBhvr>
                                            <p:cTn id="40" dur="200"/>
                                            <p:tgtEl>
                                              <p:spTgt spid="68"/>
                                            </p:tgtEl>
                                          </p:cBhvr>
                                        </p:animEffect>
                                      </p:childTnLst>
                                    </p:cTn>
                                  </p:par>
                                  <p:par>
                                    <p:cTn id="41" presetID="10" presetClass="entr" presetSubtype="0" fill="hold" grpId="0" nodeType="withEffect">
                                      <p:stCondLst>
                                        <p:cond delay="2750"/>
                                      </p:stCondLst>
                                      <p:childTnLst>
                                        <p:set>
                                          <p:cBhvr>
                                            <p:cTn id="42" dur="1" fill="hold">
                                              <p:stCondLst>
                                                <p:cond delay="0"/>
                                              </p:stCondLst>
                                            </p:cTn>
                                            <p:tgtEl>
                                              <p:spTgt spid="71"/>
                                            </p:tgtEl>
                                            <p:attrNameLst>
                                              <p:attrName>style.visibility</p:attrName>
                                            </p:attrNameLst>
                                          </p:cBhvr>
                                          <p:to>
                                            <p:strVal val="visible"/>
                                          </p:to>
                                        </p:set>
                                        <p:animEffect transition="in" filter="fade">
                                          <p:cBhvr>
                                            <p:cTn id="43" dur="200"/>
                                            <p:tgtEl>
                                              <p:spTgt spid="71"/>
                                            </p:tgtEl>
                                          </p:cBhvr>
                                        </p:animEffect>
                                      </p:childTnLst>
                                    </p:cTn>
                                  </p:par>
                                  <p:par>
                                    <p:cTn id="44" presetID="10" presetClass="entr" presetSubtype="0" fill="hold" grpId="0" nodeType="withEffect">
                                      <p:stCondLst>
                                        <p:cond delay="2750"/>
                                      </p:stCondLst>
                                      <p:childTnLst>
                                        <p:set>
                                          <p:cBhvr>
                                            <p:cTn id="45" dur="1" fill="hold">
                                              <p:stCondLst>
                                                <p:cond delay="0"/>
                                              </p:stCondLst>
                                            </p:cTn>
                                            <p:tgtEl>
                                              <p:spTgt spid="70"/>
                                            </p:tgtEl>
                                            <p:attrNameLst>
                                              <p:attrName>style.visibility</p:attrName>
                                            </p:attrNameLst>
                                          </p:cBhvr>
                                          <p:to>
                                            <p:strVal val="visible"/>
                                          </p:to>
                                        </p:set>
                                        <p:animEffect transition="in" filter="fade">
                                          <p:cBhvr>
                                            <p:cTn id="46" dur="200"/>
                                            <p:tgtEl>
                                              <p:spTgt spid="70"/>
                                            </p:tgtEl>
                                          </p:cBhvr>
                                        </p:animEffect>
                                      </p:childTnLst>
                                    </p:cTn>
                                  </p:par>
                                  <p:par>
                                    <p:cTn id="47" presetID="10" presetClass="entr" presetSubtype="0" fill="hold" grpId="0" nodeType="withEffect">
                                      <p:stCondLst>
                                        <p:cond delay="2750"/>
                                      </p:stCondLst>
                                      <p:childTnLst>
                                        <p:set>
                                          <p:cBhvr>
                                            <p:cTn id="48" dur="1" fill="hold">
                                              <p:stCondLst>
                                                <p:cond delay="0"/>
                                              </p:stCondLst>
                                            </p:cTn>
                                            <p:tgtEl>
                                              <p:spTgt spid="73"/>
                                            </p:tgtEl>
                                            <p:attrNameLst>
                                              <p:attrName>style.visibility</p:attrName>
                                            </p:attrNameLst>
                                          </p:cBhvr>
                                          <p:to>
                                            <p:strVal val="visible"/>
                                          </p:to>
                                        </p:set>
                                        <p:animEffect transition="in" filter="fade">
                                          <p:cBhvr>
                                            <p:cTn id="49" dur="200"/>
                                            <p:tgtEl>
                                              <p:spTgt spid="73"/>
                                            </p:tgtEl>
                                          </p:cBhvr>
                                        </p:animEffect>
                                      </p:childTnLst>
                                    </p:cTn>
                                  </p:par>
                                  <p:par>
                                    <p:cTn id="50" presetID="10" presetClass="entr" presetSubtype="0" fill="hold" grpId="0" nodeType="withEffect">
                                      <p:stCondLst>
                                        <p:cond delay="275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200"/>
                                            <p:tgtEl>
                                              <p:spTgt spid="72"/>
                                            </p:tgtEl>
                                          </p:cBhvr>
                                        </p:animEffect>
                                      </p:childTnLst>
                                    </p:cTn>
                                  </p:par>
                                  <p:par>
                                    <p:cTn id="53" presetID="10" presetClass="entr" presetSubtype="0" fill="hold" grpId="0" nodeType="withEffect">
                                      <p:stCondLst>
                                        <p:cond delay="2750"/>
                                      </p:stCondLst>
                                      <p:childTnLst>
                                        <p:set>
                                          <p:cBhvr>
                                            <p:cTn id="54" dur="1" fill="hold">
                                              <p:stCondLst>
                                                <p:cond delay="0"/>
                                              </p:stCondLst>
                                            </p:cTn>
                                            <p:tgtEl>
                                              <p:spTgt spid="75"/>
                                            </p:tgtEl>
                                            <p:attrNameLst>
                                              <p:attrName>style.visibility</p:attrName>
                                            </p:attrNameLst>
                                          </p:cBhvr>
                                          <p:to>
                                            <p:strVal val="visible"/>
                                          </p:to>
                                        </p:set>
                                        <p:animEffect transition="in" filter="fade">
                                          <p:cBhvr>
                                            <p:cTn id="55" dur="200"/>
                                            <p:tgtEl>
                                              <p:spTgt spid="75"/>
                                            </p:tgtEl>
                                          </p:cBhvr>
                                        </p:animEffect>
                                      </p:childTnLst>
                                    </p:cTn>
                                  </p:par>
                                  <p:par>
                                    <p:cTn id="56" presetID="10" presetClass="entr" presetSubtype="0" fill="hold" grpId="0" nodeType="withEffect">
                                      <p:stCondLst>
                                        <p:cond delay="2750"/>
                                      </p:stCondLst>
                                      <p:childTnLst>
                                        <p:set>
                                          <p:cBhvr>
                                            <p:cTn id="57" dur="1" fill="hold">
                                              <p:stCondLst>
                                                <p:cond delay="0"/>
                                              </p:stCondLst>
                                            </p:cTn>
                                            <p:tgtEl>
                                              <p:spTgt spid="74"/>
                                            </p:tgtEl>
                                            <p:attrNameLst>
                                              <p:attrName>style.visibility</p:attrName>
                                            </p:attrNameLst>
                                          </p:cBhvr>
                                          <p:to>
                                            <p:strVal val="visible"/>
                                          </p:to>
                                        </p:set>
                                        <p:animEffect transition="in" filter="fade">
                                          <p:cBhvr>
                                            <p:cTn id="58" dur="200"/>
                                            <p:tgtEl>
                                              <p:spTgt spid="74"/>
                                            </p:tgtEl>
                                          </p:cBhvr>
                                        </p:animEffect>
                                      </p:childTnLst>
                                    </p:cTn>
                                  </p:par>
                                  <p:par>
                                    <p:cTn id="59" presetID="10" presetClass="entr" presetSubtype="0" fill="hold" grpId="0" nodeType="withEffect">
                                      <p:stCondLst>
                                        <p:cond delay="2750"/>
                                      </p:stCondLst>
                                      <p:childTnLst>
                                        <p:set>
                                          <p:cBhvr>
                                            <p:cTn id="60" dur="1" fill="hold">
                                              <p:stCondLst>
                                                <p:cond delay="0"/>
                                              </p:stCondLst>
                                            </p:cTn>
                                            <p:tgtEl>
                                              <p:spTgt spid="77"/>
                                            </p:tgtEl>
                                            <p:attrNameLst>
                                              <p:attrName>style.visibility</p:attrName>
                                            </p:attrNameLst>
                                          </p:cBhvr>
                                          <p:to>
                                            <p:strVal val="visible"/>
                                          </p:to>
                                        </p:set>
                                        <p:animEffect transition="in" filter="fade">
                                          <p:cBhvr>
                                            <p:cTn id="61" dur="200"/>
                                            <p:tgtEl>
                                              <p:spTgt spid="77"/>
                                            </p:tgtEl>
                                          </p:cBhvr>
                                        </p:animEffect>
                                      </p:childTnLst>
                                    </p:cTn>
                                  </p:par>
                                  <p:par>
                                    <p:cTn id="62" presetID="10" presetClass="entr" presetSubtype="0" fill="hold" grpId="0" nodeType="withEffect">
                                      <p:stCondLst>
                                        <p:cond delay="2750"/>
                                      </p:stCondLst>
                                      <p:childTnLst>
                                        <p:set>
                                          <p:cBhvr>
                                            <p:cTn id="63" dur="1" fill="hold">
                                              <p:stCondLst>
                                                <p:cond delay="0"/>
                                              </p:stCondLst>
                                            </p:cTn>
                                            <p:tgtEl>
                                              <p:spTgt spid="76"/>
                                            </p:tgtEl>
                                            <p:attrNameLst>
                                              <p:attrName>style.visibility</p:attrName>
                                            </p:attrNameLst>
                                          </p:cBhvr>
                                          <p:to>
                                            <p:strVal val="visible"/>
                                          </p:to>
                                        </p:set>
                                        <p:animEffect transition="in" filter="fade">
                                          <p:cBhvr>
                                            <p:cTn id="64" dur="200"/>
                                            <p:tgtEl>
                                              <p:spTgt spid="76"/>
                                            </p:tgtEl>
                                          </p:cBhvr>
                                        </p:animEffect>
                                      </p:childTnLst>
                                    </p:cTn>
                                  </p:par>
                                  <p:par>
                                    <p:cTn id="65" presetID="2" presetClass="entr" presetSubtype="1" fill="hold" nodeType="withEffect" p14:presetBounceEnd="56000">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14:bounceEnd="56000">
                                          <p:cBhvr additive="base">
                                            <p:cTn id="67" dur="1250" fill="hold"/>
                                            <p:tgtEl>
                                              <p:spTgt spid="53"/>
                                            </p:tgtEl>
                                            <p:attrNameLst>
                                              <p:attrName>ppt_x</p:attrName>
                                            </p:attrNameLst>
                                          </p:cBhvr>
                                          <p:tavLst>
                                            <p:tav tm="0">
                                              <p:val>
                                                <p:strVal val="#ppt_x"/>
                                              </p:val>
                                            </p:tav>
                                            <p:tav tm="100000">
                                              <p:val>
                                                <p:strVal val="#ppt_x"/>
                                              </p:val>
                                            </p:tav>
                                          </p:tavLst>
                                        </p:anim>
                                        <p:anim calcmode="lin" valueType="num" p14:bounceEnd="56000">
                                          <p:cBhvr additive="base">
                                            <p:cTn id="68" dur="1250" fill="hold"/>
                                            <p:tgtEl>
                                              <p:spTgt spid="53"/>
                                            </p:tgtEl>
                                            <p:attrNameLst>
                                              <p:attrName>ppt_y</p:attrName>
                                            </p:attrNameLst>
                                          </p:cBhvr>
                                          <p:tavLst>
                                            <p:tav tm="0">
                                              <p:val>
                                                <p:strVal val="0-#ppt_h/2"/>
                                              </p:val>
                                            </p:tav>
                                            <p:tav tm="100000">
                                              <p:val>
                                                <p:strVal val="#ppt_y"/>
                                              </p:val>
                                            </p:tav>
                                          </p:tavLst>
                                        </p:anim>
                                      </p:childTnLst>
                                    </p:cTn>
                                  </p:par>
                                  <p:par>
                                    <p:cTn id="69" presetID="2" presetClass="entr" presetSubtype="1" fill="hold" nodeType="withEffect" p14:presetBounceEnd="56000">
                                      <p:stCondLst>
                                        <p:cond delay="250"/>
                                      </p:stCondLst>
                                      <p:childTnLst>
                                        <p:set>
                                          <p:cBhvr>
                                            <p:cTn id="70" dur="1" fill="hold">
                                              <p:stCondLst>
                                                <p:cond delay="0"/>
                                              </p:stCondLst>
                                            </p:cTn>
                                            <p:tgtEl>
                                              <p:spTgt spid="47"/>
                                            </p:tgtEl>
                                            <p:attrNameLst>
                                              <p:attrName>style.visibility</p:attrName>
                                            </p:attrNameLst>
                                          </p:cBhvr>
                                          <p:to>
                                            <p:strVal val="visible"/>
                                          </p:to>
                                        </p:set>
                                        <p:anim calcmode="lin" valueType="num" p14:bounceEnd="56000">
                                          <p:cBhvr additive="base">
                                            <p:cTn id="71" dur="1250" fill="hold"/>
                                            <p:tgtEl>
                                              <p:spTgt spid="47"/>
                                            </p:tgtEl>
                                            <p:attrNameLst>
                                              <p:attrName>ppt_x</p:attrName>
                                            </p:attrNameLst>
                                          </p:cBhvr>
                                          <p:tavLst>
                                            <p:tav tm="0">
                                              <p:val>
                                                <p:strVal val="#ppt_x"/>
                                              </p:val>
                                            </p:tav>
                                            <p:tav tm="100000">
                                              <p:val>
                                                <p:strVal val="#ppt_x"/>
                                              </p:val>
                                            </p:tav>
                                          </p:tavLst>
                                        </p:anim>
                                        <p:anim calcmode="lin" valueType="num" p14:bounceEnd="56000">
                                          <p:cBhvr additive="base">
                                            <p:cTn id="72" dur="1250" fill="hold"/>
                                            <p:tgtEl>
                                              <p:spTgt spid="47"/>
                                            </p:tgtEl>
                                            <p:attrNameLst>
                                              <p:attrName>ppt_y</p:attrName>
                                            </p:attrNameLst>
                                          </p:cBhvr>
                                          <p:tavLst>
                                            <p:tav tm="0">
                                              <p:val>
                                                <p:strVal val="0-#ppt_h/2"/>
                                              </p:val>
                                            </p:tav>
                                            <p:tav tm="100000">
                                              <p:val>
                                                <p:strVal val="#ppt_y"/>
                                              </p:val>
                                            </p:tav>
                                          </p:tavLst>
                                        </p:anim>
                                      </p:childTnLst>
                                    </p:cTn>
                                  </p:par>
                                  <p:par>
                                    <p:cTn id="73" presetID="2" presetClass="entr" presetSubtype="1" fill="hold" nodeType="withEffect" p14:presetBounceEnd="56000">
                                      <p:stCondLst>
                                        <p:cond delay="500"/>
                                      </p:stCondLst>
                                      <p:childTnLst>
                                        <p:set>
                                          <p:cBhvr>
                                            <p:cTn id="74" dur="1" fill="hold">
                                              <p:stCondLst>
                                                <p:cond delay="0"/>
                                              </p:stCondLst>
                                            </p:cTn>
                                            <p:tgtEl>
                                              <p:spTgt spid="41"/>
                                            </p:tgtEl>
                                            <p:attrNameLst>
                                              <p:attrName>style.visibility</p:attrName>
                                            </p:attrNameLst>
                                          </p:cBhvr>
                                          <p:to>
                                            <p:strVal val="visible"/>
                                          </p:to>
                                        </p:set>
                                        <p:anim calcmode="lin" valueType="num" p14:bounceEnd="56000">
                                          <p:cBhvr additive="base">
                                            <p:cTn id="75" dur="1250" fill="hold"/>
                                            <p:tgtEl>
                                              <p:spTgt spid="41"/>
                                            </p:tgtEl>
                                            <p:attrNameLst>
                                              <p:attrName>ppt_x</p:attrName>
                                            </p:attrNameLst>
                                          </p:cBhvr>
                                          <p:tavLst>
                                            <p:tav tm="0">
                                              <p:val>
                                                <p:strVal val="#ppt_x"/>
                                              </p:val>
                                            </p:tav>
                                            <p:tav tm="100000">
                                              <p:val>
                                                <p:strVal val="#ppt_x"/>
                                              </p:val>
                                            </p:tav>
                                          </p:tavLst>
                                        </p:anim>
                                        <p:anim calcmode="lin" valueType="num" p14:bounceEnd="56000">
                                          <p:cBhvr additive="base">
                                            <p:cTn id="76" dur="1250" fill="hold"/>
                                            <p:tgtEl>
                                              <p:spTgt spid="41"/>
                                            </p:tgtEl>
                                            <p:attrNameLst>
                                              <p:attrName>ppt_y</p:attrName>
                                            </p:attrNameLst>
                                          </p:cBhvr>
                                          <p:tavLst>
                                            <p:tav tm="0">
                                              <p:val>
                                                <p:strVal val="0-#ppt_h/2"/>
                                              </p:val>
                                            </p:tav>
                                            <p:tav tm="100000">
                                              <p:val>
                                                <p:strVal val="#ppt_y"/>
                                              </p:val>
                                            </p:tav>
                                          </p:tavLst>
                                        </p:anim>
                                      </p:childTnLst>
                                    </p:cTn>
                                  </p:par>
                                  <p:par>
                                    <p:cTn id="77" presetID="2" presetClass="entr" presetSubtype="1" fill="hold" nodeType="withEffect" p14:presetBounceEnd="56000">
                                      <p:stCondLst>
                                        <p:cond delay="750"/>
                                      </p:stCondLst>
                                      <p:childTnLst>
                                        <p:set>
                                          <p:cBhvr>
                                            <p:cTn id="78" dur="1" fill="hold">
                                              <p:stCondLst>
                                                <p:cond delay="0"/>
                                              </p:stCondLst>
                                            </p:cTn>
                                            <p:tgtEl>
                                              <p:spTgt spid="35"/>
                                            </p:tgtEl>
                                            <p:attrNameLst>
                                              <p:attrName>style.visibility</p:attrName>
                                            </p:attrNameLst>
                                          </p:cBhvr>
                                          <p:to>
                                            <p:strVal val="visible"/>
                                          </p:to>
                                        </p:set>
                                        <p:anim calcmode="lin" valueType="num" p14:bounceEnd="56000">
                                          <p:cBhvr additive="base">
                                            <p:cTn id="79" dur="1250" fill="hold"/>
                                            <p:tgtEl>
                                              <p:spTgt spid="35"/>
                                            </p:tgtEl>
                                            <p:attrNameLst>
                                              <p:attrName>ppt_x</p:attrName>
                                            </p:attrNameLst>
                                          </p:cBhvr>
                                          <p:tavLst>
                                            <p:tav tm="0">
                                              <p:val>
                                                <p:strVal val="#ppt_x"/>
                                              </p:val>
                                            </p:tav>
                                            <p:tav tm="100000">
                                              <p:val>
                                                <p:strVal val="#ppt_x"/>
                                              </p:val>
                                            </p:tav>
                                          </p:tavLst>
                                        </p:anim>
                                        <p:anim calcmode="lin" valueType="num" p14:bounceEnd="56000">
                                          <p:cBhvr additive="base">
                                            <p:cTn id="80" dur="1250" fill="hold"/>
                                            <p:tgtEl>
                                              <p:spTgt spid="35"/>
                                            </p:tgtEl>
                                            <p:attrNameLst>
                                              <p:attrName>ppt_y</p:attrName>
                                            </p:attrNameLst>
                                          </p:cBhvr>
                                          <p:tavLst>
                                            <p:tav tm="0">
                                              <p:val>
                                                <p:strVal val="0-#ppt_h/2"/>
                                              </p:val>
                                            </p:tav>
                                            <p:tav tm="100000">
                                              <p:val>
                                                <p:strVal val="#ppt_y"/>
                                              </p:val>
                                            </p:tav>
                                          </p:tavLst>
                                        </p:anim>
                                      </p:childTnLst>
                                    </p:cTn>
                                  </p:par>
                                  <p:par>
                                    <p:cTn id="81" presetID="2" presetClass="entr" presetSubtype="1" fill="hold" nodeType="withEffect" p14:presetBounceEnd="56000">
                                      <p:stCondLst>
                                        <p:cond delay="1000"/>
                                      </p:stCondLst>
                                      <p:childTnLst>
                                        <p:set>
                                          <p:cBhvr>
                                            <p:cTn id="82" dur="1" fill="hold">
                                              <p:stCondLst>
                                                <p:cond delay="0"/>
                                              </p:stCondLst>
                                            </p:cTn>
                                            <p:tgtEl>
                                              <p:spTgt spid="29"/>
                                            </p:tgtEl>
                                            <p:attrNameLst>
                                              <p:attrName>style.visibility</p:attrName>
                                            </p:attrNameLst>
                                          </p:cBhvr>
                                          <p:to>
                                            <p:strVal val="visible"/>
                                          </p:to>
                                        </p:set>
                                        <p:anim calcmode="lin" valueType="num" p14:bounceEnd="56000">
                                          <p:cBhvr additive="base">
                                            <p:cTn id="83" dur="1250" fill="hold"/>
                                            <p:tgtEl>
                                              <p:spTgt spid="29"/>
                                            </p:tgtEl>
                                            <p:attrNameLst>
                                              <p:attrName>ppt_x</p:attrName>
                                            </p:attrNameLst>
                                          </p:cBhvr>
                                          <p:tavLst>
                                            <p:tav tm="0">
                                              <p:val>
                                                <p:strVal val="#ppt_x"/>
                                              </p:val>
                                            </p:tav>
                                            <p:tav tm="100000">
                                              <p:val>
                                                <p:strVal val="#ppt_x"/>
                                              </p:val>
                                            </p:tav>
                                          </p:tavLst>
                                        </p:anim>
                                        <p:anim calcmode="lin" valueType="num" p14:bounceEnd="56000">
                                          <p:cBhvr additive="base">
                                            <p:cTn id="84" dur="1250" fill="hold"/>
                                            <p:tgtEl>
                                              <p:spTgt spid="29"/>
                                            </p:tgtEl>
                                            <p:attrNameLst>
                                              <p:attrName>ppt_y</p:attrName>
                                            </p:attrNameLst>
                                          </p:cBhvr>
                                          <p:tavLst>
                                            <p:tav tm="0">
                                              <p:val>
                                                <p:strVal val="0-#ppt_h/2"/>
                                              </p:val>
                                            </p:tav>
                                            <p:tav tm="100000">
                                              <p:val>
                                                <p:strVal val="#ppt_y"/>
                                              </p:val>
                                            </p:tav>
                                          </p:tavLst>
                                        </p:anim>
                                      </p:childTnLst>
                                    </p:cTn>
                                  </p:par>
                                  <p:par>
                                    <p:cTn id="85" presetID="10" presetClass="entr" presetSubtype="0" fill="hold" nodeType="withEffect">
                                      <p:stCondLst>
                                        <p:cond delay="2750"/>
                                      </p:stCondLst>
                                      <p:childTnLst>
                                        <p:set>
                                          <p:cBhvr>
                                            <p:cTn id="86" dur="1" fill="hold">
                                              <p:stCondLst>
                                                <p:cond delay="0"/>
                                              </p:stCondLst>
                                            </p:cTn>
                                            <p:tgtEl>
                                              <p:spTgt spid="85"/>
                                            </p:tgtEl>
                                            <p:attrNameLst>
                                              <p:attrName>style.visibility</p:attrName>
                                            </p:attrNameLst>
                                          </p:cBhvr>
                                          <p:to>
                                            <p:strVal val="visible"/>
                                          </p:to>
                                        </p:set>
                                        <p:animEffect transition="in" filter="fade">
                                          <p:cBhvr>
                                            <p:cTn id="87" dur="500"/>
                                            <p:tgtEl>
                                              <p:spTgt spid="85"/>
                                            </p:tgtEl>
                                          </p:cBhvr>
                                        </p:animEffect>
                                      </p:childTnLst>
                                    </p:cTn>
                                  </p:par>
                                  <p:par>
                                    <p:cTn id="88" presetID="10" presetClass="entr" presetSubtype="0" fill="hold" grpId="0" nodeType="withEffect">
                                      <p:stCondLst>
                                        <p:cond delay="2750"/>
                                      </p:stCondLst>
                                      <p:childTnLst>
                                        <p:set>
                                          <p:cBhvr>
                                            <p:cTn id="89" dur="1" fill="hold">
                                              <p:stCondLst>
                                                <p:cond delay="0"/>
                                              </p:stCondLst>
                                            </p:cTn>
                                            <p:tgtEl>
                                              <p:spTgt spid="95"/>
                                            </p:tgtEl>
                                            <p:attrNameLst>
                                              <p:attrName>style.visibility</p:attrName>
                                            </p:attrNameLst>
                                          </p:cBhvr>
                                          <p:to>
                                            <p:strVal val="visible"/>
                                          </p:to>
                                        </p:set>
                                        <p:animEffect transition="in" filter="fade">
                                          <p:cBhvr>
                                            <p:cTn id="90" dur="500"/>
                                            <p:tgtEl>
                                              <p:spTgt spid="95"/>
                                            </p:tgtEl>
                                          </p:cBhvr>
                                        </p:animEffect>
                                      </p:childTnLst>
                                    </p:cTn>
                                  </p:par>
                                  <p:par>
                                    <p:cTn id="91" presetID="10" presetClass="entr" presetSubtype="0" fill="hold" nodeType="withEffect">
                                      <p:stCondLst>
                                        <p:cond delay="2750"/>
                                      </p:stCondLst>
                                      <p:childTnLst>
                                        <p:set>
                                          <p:cBhvr>
                                            <p:cTn id="92" dur="1" fill="hold">
                                              <p:stCondLst>
                                                <p:cond delay="0"/>
                                              </p:stCondLst>
                                            </p:cTn>
                                            <p:tgtEl>
                                              <p:spTgt spid="91"/>
                                            </p:tgtEl>
                                            <p:attrNameLst>
                                              <p:attrName>style.visibility</p:attrName>
                                            </p:attrNameLst>
                                          </p:cBhvr>
                                          <p:to>
                                            <p:strVal val="visible"/>
                                          </p:to>
                                        </p:set>
                                        <p:animEffect transition="in" filter="fade">
                                          <p:cBhvr>
                                            <p:cTn id="93" dur="500"/>
                                            <p:tgtEl>
                                              <p:spTgt spid="91"/>
                                            </p:tgtEl>
                                          </p:cBhvr>
                                        </p:animEffect>
                                      </p:childTnLst>
                                    </p:cTn>
                                  </p:par>
                                  <p:par>
                                    <p:cTn id="94" presetID="10" presetClass="entr" presetSubtype="0" fill="hold" grpId="0" nodeType="withEffect">
                                      <p:stCondLst>
                                        <p:cond delay="2750"/>
                                      </p:stCondLst>
                                      <p:childTnLst>
                                        <p:set>
                                          <p:cBhvr>
                                            <p:cTn id="95" dur="1" fill="hold">
                                              <p:stCondLst>
                                                <p:cond delay="0"/>
                                              </p:stCondLst>
                                            </p:cTn>
                                            <p:tgtEl>
                                              <p:spTgt spid="96"/>
                                            </p:tgtEl>
                                            <p:attrNameLst>
                                              <p:attrName>style.visibility</p:attrName>
                                            </p:attrNameLst>
                                          </p:cBhvr>
                                          <p:to>
                                            <p:strVal val="visible"/>
                                          </p:to>
                                        </p:set>
                                        <p:animEffect transition="in" filter="fade">
                                          <p:cBhvr>
                                            <p:cTn id="96" dur="500"/>
                                            <p:tgtEl>
                                              <p:spTgt spid="96"/>
                                            </p:tgtEl>
                                          </p:cBhvr>
                                        </p:animEffect>
                                      </p:childTnLst>
                                    </p:cTn>
                                  </p:par>
                                  <p:par>
                                    <p:cTn id="97" presetID="10" presetClass="entr" presetSubtype="0" fill="hold" nodeType="withEffect">
                                      <p:stCondLst>
                                        <p:cond delay="2750"/>
                                      </p:stCondLst>
                                      <p:childTnLst>
                                        <p:set>
                                          <p:cBhvr>
                                            <p:cTn id="98" dur="1" fill="hold">
                                              <p:stCondLst>
                                                <p:cond delay="0"/>
                                              </p:stCondLst>
                                            </p:cTn>
                                            <p:tgtEl>
                                              <p:spTgt spid="82"/>
                                            </p:tgtEl>
                                            <p:attrNameLst>
                                              <p:attrName>style.visibility</p:attrName>
                                            </p:attrNameLst>
                                          </p:cBhvr>
                                          <p:to>
                                            <p:strVal val="visible"/>
                                          </p:to>
                                        </p:set>
                                        <p:animEffect transition="in" filter="fade">
                                          <p:cBhvr>
                                            <p:cTn id="9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P spid="72" grpId="0"/>
          <p:bldP spid="73" grpId="0"/>
          <p:bldP spid="74" grpId="0"/>
          <p:bldP spid="75" grpId="0"/>
          <p:bldP spid="76" grpId="0"/>
          <p:bldP spid="77" grpId="0"/>
          <p:bldP spid="95" grpId="0" animBg="1"/>
          <p:bldP spid="96" grpId="0" animBg="1"/>
          <p:bldP spid="59" grpId="0"/>
          <p:bldP spid="60"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58"/>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additive="base">
                                            <p:cTn id="13" dur="500" fill="hold"/>
                                            <p:tgtEl>
                                              <p:spTgt spid="60"/>
                                            </p:tgtEl>
                                            <p:attrNameLst>
                                              <p:attrName>ppt_x</p:attrName>
                                            </p:attrNameLst>
                                          </p:cBhvr>
                                          <p:tavLst>
                                            <p:tav tm="0">
                                              <p:val>
                                                <p:strVal val="0-#ppt_w/2"/>
                                              </p:val>
                                            </p:tav>
                                            <p:tav tm="100000">
                                              <p:val>
                                                <p:strVal val="#ppt_x"/>
                                              </p:val>
                                            </p:tav>
                                          </p:tavLst>
                                        </p:anim>
                                        <p:anim calcmode="lin" valueType="num">
                                          <p:cBhvr additive="base">
                                            <p:cTn id="14"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barn(inVertical)">
                                          <p:cBhvr>
                                            <p:cTn id="19" dur="500"/>
                                            <p:tgtEl>
                                              <p:spTgt spid="59"/>
                                            </p:tgtEl>
                                          </p:cBhvr>
                                        </p:animEffect>
                                      </p:childTnLst>
                                    </p:cTn>
                                  </p:par>
                                  <p:par>
                                    <p:cTn id="20" presetID="22" presetClass="entr" presetSubtype="2" fill="hold" nodeType="withEffect">
                                      <p:stCondLst>
                                        <p:cond delay="1500"/>
                                      </p:stCondLst>
                                      <p:childTnLst>
                                        <p:set>
                                          <p:cBhvr>
                                            <p:cTn id="21" dur="1" fill="hold">
                                              <p:stCondLst>
                                                <p:cond delay="0"/>
                                              </p:stCondLst>
                                            </p:cTn>
                                            <p:tgtEl>
                                              <p:spTgt spid="62"/>
                                            </p:tgtEl>
                                            <p:attrNameLst>
                                              <p:attrName>style.visibility</p:attrName>
                                            </p:attrNameLst>
                                          </p:cBhvr>
                                          <p:to>
                                            <p:strVal val="visible"/>
                                          </p:to>
                                        </p:set>
                                        <p:animEffect transition="in" filter="wipe(right)">
                                          <p:cBhvr>
                                            <p:cTn id="22" dur="250"/>
                                            <p:tgtEl>
                                              <p:spTgt spid="62"/>
                                            </p:tgtEl>
                                          </p:cBhvr>
                                        </p:animEffect>
                                      </p:childTnLst>
                                    </p:cTn>
                                  </p:par>
                                  <p:par>
                                    <p:cTn id="23" presetID="22" presetClass="entr" presetSubtype="2" fill="hold" nodeType="withEffect">
                                      <p:stCondLst>
                                        <p:cond delay="1750"/>
                                      </p:stCondLst>
                                      <p:childTnLst>
                                        <p:set>
                                          <p:cBhvr>
                                            <p:cTn id="24" dur="1" fill="hold">
                                              <p:stCondLst>
                                                <p:cond delay="0"/>
                                              </p:stCondLst>
                                            </p:cTn>
                                            <p:tgtEl>
                                              <p:spTgt spid="64"/>
                                            </p:tgtEl>
                                            <p:attrNameLst>
                                              <p:attrName>style.visibility</p:attrName>
                                            </p:attrNameLst>
                                          </p:cBhvr>
                                          <p:to>
                                            <p:strVal val="visible"/>
                                          </p:to>
                                        </p:set>
                                        <p:animEffect transition="in" filter="wipe(right)">
                                          <p:cBhvr>
                                            <p:cTn id="25" dur="250"/>
                                            <p:tgtEl>
                                              <p:spTgt spid="64"/>
                                            </p:tgtEl>
                                          </p:cBhvr>
                                        </p:animEffect>
                                      </p:childTnLst>
                                    </p:cTn>
                                  </p:par>
                                  <p:par>
                                    <p:cTn id="26" presetID="22" presetClass="entr" presetSubtype="2" fill="hold" nodeType="withEffect">
                                      <p:stCondLst>
                                        <p:cond delay="2000"/>
                                      </p:stCondLst>
                                      <p:childTnLst>
                                        <p:set>
                                          <p:cBhvr>
                                            <p:cTn id="27" dur="1" fill="hold">
                                              <p:stCondLst>
                                                <p:cond delay="0"/>
                                              </p:stCondLst>
                                            </p:cTn>
                                            <p:tgtEl>
                                              <p:spTgt spid="65"/>
                                            </p:tgtEl>
                                            <p:attrNameLst>
                                              <p:attrName>style.visibility</p:attrName>
                                            </p:attrNameLst>
                                          </p:cBhvr>
                                          <p:to>
                                            <p:strVal val="visible"/>
                                          </p:to>
                                        </p:set>
                                        <p:animEffect transition="in" filter="wipe(right)">
                                          <p:cBhvr>
                                            <p:cTn id="28" dur="250"/>
                                            <p:tgtEl>
                                              <p:spTgt spid="65"/>
                                            </p:tgtEl>
                                          </p:cBhvr>
                                        </p:animEffect>
                                      </p:childTnLst>
                                    </p:cTn>
                                  </p:par>
                                  <p:par>
                                    <p:cTn id="29" presetID="22" presetClass="entr" presetSubtype="2" fill="hold" nodeType="withEffect">
                                      <p:stCondLst>
                                        <p:cond delay="2250"/>
                                      </p:stCondLst>
                                      <p:childTnLst>
                                        <p:set>
                                          <p:cBhvr>
                                            <p:cTn id="30" dur="1" fill="hold">
                                              <p:stCondLst>
                                                <p:cond delay="0"/>
                                              </p:stCondLst>
                                            </p:cTn>
                                            <p:tgtEl>
                                              <p:spTgt spid="66"/>
                                            </p:tgtEl>
                                            <p:attrNameLst>
                                              <p:attrName>style.visibility</p:attrName>
                                            </p:attrNameLst>
                                          </p:cBhvr>
                                          <p:to>
                                            <p:strVal val="visible"/>
                                          </p:to>
                                        </p:set>
                                        <p:animEffect transition="in" filter="wipe(right)">
                                          <p:cBhvr>
                                            <p:cTn id="31" dur="250"/>
                                            <p:tgtEl>
                                              <p:spTgt spid="66"/>
                                            </p:tgtEl>
                                          </p:cBhvr>
                                        </p:animEffect>
                                      </p:childTnLst>
                                    </p:cTn>
                                  </p:par>
                                  <p:par>
                                    <p:cTn id="32" presetID="22" presetClass="entr" presetSubtype="2" fill="hold" nodeType="withEffect">
                                      <p:stCondLst>
                                        <p:cond delay="2500"/>
                                      </p:stCondLst>
                                      <p:childTnLst>
                                        <p:set>
                                          <p:cBhvr>
                                            <p:cTn id="33" dur="1" fill="hold">
                                              <p:stCondLst>
                                                <p:cond delay="0"/>
                                              </p:stCondLst>
                                            </p:cTn>
                                            <p:tgtEl>
                                              <p:spTgt spid="67"/>
                                            </p:tgtEl>
                                            <p:attrNameLst>
                                              <p:attrName>style.visibility</p:attrName>
                                            </p:attrNameLst>
                                          </p:cBhvr>
                                          <p:to>
                                            <p:strVal val="visible"/>
                                          </p:to>
                                        </p:set>
                                        <p:animEffect transition="in" filter="wipe(right)">
                                          <p:cBhvr>
                                            <p:cTn id="34" dur="250"/>
                                            <p:tgtEl>
                                              <p:spTgt spid="67"/>
                                            </p:tgtEl>
                                          </p:cBhvr>
                                        </p:animEffect>
                                      </p:childTnLst>
                                    </p:cTn>
                                  </p:par>
                                  <p:par>
                                    <p:cTn id="35" presetID="10" presetClass="entr" presetSubtype="0" fill="hold" grpId="0" nodeType="withEffect">
                                      <p:stCondLst>
                                        <p:cond delay="275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200"/>
                                            <p:tgtEl>
                                              <p:spTgt spid="69"/>
                                            </p:tgtEl>
                                          </p:cBhvr>
                                        </p:animEffect>
                                      </p:childTnLst>
                                    </p:cTn>
                                  </p:par>
                                  <p:par>
                                    <p:cTn id="38" presetID="10" presetClass="entr" presetSubtype="0" fill="hold" grpId="0" nodeType="withEffect">
                                      <p:stCondLst>
                                        <p:cond delay="2750"/>
                                      </p:stCondLst>
                                      <p:childTnLst>
                                        <p:set>
                                          <p:cBhvr>
                                            <p:cTn id="39" dur="1" fill="hold">
                                              <p:stCondLst>
                                                <p:cond delay="0"/>
                                              </p:stCondLst>
                                            </p:cTn>
                                            <p:tgtEl>
                                              <p:spTgt spid="68"/>
                                            </p:tgtEl>
                                            <p:attrNameLst>
                                              <p:attrName>style.visibility</p:attrName>
                                            </p:attrNameLst>
                                          </p:cBhvr>
                                          <p:to>
                                            <p:strVal val="visible"/>
                                          </p:to>
                                        </p:set>
                                        <p:animEffect transition="in" filter="fade">
                                          <p:cBhvr>
                                            <p:cTn id="40" dur="200"/>
                                            <p:tgtEl>
                                              <p:spTgt spid="68"/>
                                            </p:tgtEl>
                                          </p:cBhvr>
                                        </p:animEffect>
                                      </p:childTnLst>
                                    </p:cTn>
                                  </p:par>
                                  <p:par>
                                    <p:cTn id="41" presetID="10" presetClass="entr" presetSubtype="0" fill="hold" grpId="0" nodeType="withEffect">
                                      <p:stCondLst>
                                        <p:cond delay="2750"/>
                                      </p:stCondLst>
                                      <p:childTnLst>
                                        <p:set>
                                          <p:cBhvr>
                                            <p:cTn id="42" dur="1" fill="hold">
                                              <p:stCondLst>
                                                <p:cond delay="0"/>
                                              </p:stCondLst>
                                            </p:cTn>
                                            <p:tgtEl>
                                              <p:spTgt spid="71"/>
                                            </p:tgtEl>
                                            <p:attrNameLst>
                                              <p:attrName>style.visibility</p:attrName>
                                            </p:attrNameLst>
                                          </p:cBhvr>
                                          <p:to>
                                            <p:strVal val="visible"/>
                                          </p:to>
                                        </p:set>
                                        <p:animEffect transition="in" filter="fade">
                                          <p:cBhvr>
                                            <p:cTn id="43" dur="200"/>
                                            <p:tgtEl>
                                              <p:spTgt spid="71"/>
                                            </p:tgtEl>
                                          </p:cBhvr>
                                        </p:animEffect>
                                      </p:childTnLst>
                                    </p:cTn>
                                  </p:par>
                                  <p:par>
                                    <p:cTn id="44" presetID="10" presetClass="entr" presetSubtype="0" fill="hold" grpId="0" nodeType="withEffect">
                                      <p:stCondLst>
                                        <p:cond delay="2750"/>
                                      </p:stCondLst>
                                      <p:childTnLst>
                                        <p:set>
                                          <p:cBhvr>
                                            <p:cTn id="45" dur="1" fill="hold">
                                              <p:stCondLst>
                                                <p:cond delay="0"/>
                                              </p:stCondLst>
                                            </p:cTn>
                                            <p:tgtEl>
                                              <p:spTgt spid="70"/>
                                            </p:tgtEl>
                                            <p:attrNameLst>
                                              <p:attrName>style.visibility</p:attrName>
                                            </p:attrNameLst>
                                          </p:cBhvr>
                                          <p:to>
                                            <p:strVal val="visible"/>
                                          </p:to>
                                        </p:set>
                                        <p:animEffect transition="in" filter="fade">
                                          <p:cBhvr>
                                            <p:cTn id="46" dur="200"/>
                                            <p:tgtEl>
                                              <p:spTgt spid="70"/>
                                            </p:tgtEl>
                                          </p:cBhvr>
                                        </p:animEffect>
                                      </p:childTnLst>
                                    </p:cTn>
                                  </p:par>
                                  <p:par>
                                    <p:cTn id="47" presetID="10" presetClass="entr" presetSubtype="0" fill="hold" grpId="0" nodeType="withEffect">
                                      <p:stCondLst>
                                        <p:cond delay="2750"/>
                                      </p:stCondLst>
                                      <p:childTnLst>
                                        <p:set>
                                          <p:cBhvr>
                                            <p:cTn id="48" dur="1" fill="hold">
                                              <p:stCondLst>
                                                <p:cond delay="0"/>
                                              </p:stCondLst>
                                            </p:cTn>
                                            <p:tgtEl>
                                              <p:spTgt spid="73"/>
                                            </p:tgtEl>
                                            <p:attrNameLst>
                                              <p:attrName>style.visibility</p:attrName>
                                            </p:attrNameLst>
                                          </p:cBhvr>
                                          <p:to>
                                            <p:strVal val="visible"/>
                                          </p:to>
                                        </p:set>
                                        <p:animEffect transition="in" filter="fade">
                                          <p:cBhvr>
                                            <p:cTn id="49" dur="200"/>
                                            <p:tgtEl>
                                              <p:spTgt spid="73"/>
                                            </p:tgtEl>
                                          </p:cBhvr>
                                        </p:animEffect>
                                      </p:childTnLst>
                                    </p:cTn>
                                  </p:par>
                                  <p:par>
                                    <p:cTn id="50" presetID="10" presetClass="entr" presetSubtype="0" fill="hold" grpId="0" nodeType="withEffect">
                                      <p:stCondLst>
                                        <p:cond delay="275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200"/>
                                            <p:tgtEl>
                                              <p:spTgt spid="72"/>
                                            </p:tgtEl>
                                          </p:cBhvr>
                                        </p:animEffect>
                                      </p:childTnLst>
                                    </p:cTn>
                                  </p:par>
                                  <p:par>
                                    <p:cTn id="53" presetID="10" presetClass="entr" presetSubtype="0" fill="hold" grpId="0" nodeType="withEffect">
                                      <p:stCondLst>
                                        <p:cond delay="2750"/>
                                      </p:stCondLst>
                                      <p:childTnLst>
                                        <p:set>
                                          <p:cBhvr>
                                            <p:cTn id="54" dur="1" fill="hold">
                                              <p:stCondLst>
                                                <p:cond delay="0"/>
                                              </p:stCondLst>
                                            </p:cTn>
                                            <p:tgtEl>
                                              <p:spTgt spid="75"/>
                                            </p:tgtEl>
                                            <p:attrNameLst>
                                              <p:attrName>style.visibility</p:attrName>
                                            </p:attrNameLst>
                                          </p:cBhvr>
                                          <p:to>
                                            <p:strVal val="visible"/>
                                          </p:to>
                                        </p:set>
                                        <p:animEffect transition="in" filter="fade">
                                          <p:cBhvr>
                                            <p:cTn id="55" dur="200"/>
                                            <p:tgtEl>
                                              <p:spTgt spid="75"/>
                                            </p:tgtEl>
                                          </p:cBhvr>
                                        </p:animEffect>
                                      </p:childTnLst>
                                    </p:cTn>
                                  </p:par>
                                  <p:par>
                                    <p:cTn id="56" presetID="10" presetClass="entr" presetSubtype="0" fill="hold" grpId="0" nodeType="withEffect">
                                      <p:stCondLst>
                                        <p:cond delay="2750"/>
                                      </p:stCondLst>
                                      <p:childTnLst>
                                        <p:set>
                                          <p:cBhvr>
                                            <p:cTn id="57" dur="1" fill="hold">
                                              <p:stCondLst>
                                                <p:cond delay="0"/>
                                              </p:stCondLst>
                                            </p:cTn>
                                            <p:tgtEl>
                                              <p:spTgt spid="74"/>
                                            </p:tgtEl>
                                            <p:attrNameLst>
                                              <p:attrName>style.visibility</p:attrName>
                                            </p:attrNameLst>
                                          </p:cBhvr>
                                          <p:to>
                                            <p:strVal val="visible"/>
                                          </p:to>
                                        </p:set>
                                        <p:animEffect transition="in" filter="fade">
                                          <p:cBhvr>
                                            <p:cTn id="58" dur="200"/>
                                            <p:tgtEl>
                                              <p:spTgt spid="74"/>
                                            </p:tgtEl>
                                          </p:cBhvr>
                                        </p:animEffect>
                                      </p:childTnLst>
                                    </p:cTn>
                                  </p:par>
                                  <p:par>
                                    <p:cTn id="59" presetID="10" presetClass="entr" presetSubtype="0" fill="hold" grpId="0" nodeType="withEffect">
                                      <p:stCondLst>
                                        <p:cond delay="2750"/>
                                      </p:stCondLst>
                                      <p:childTnLst>
                                        <p:set>
                                          <p:cBhvr>
                                            <p:cTn id="60" dur="1" fill="hold">
                                              <p:stCondLst>
                                                <p:cond delay="0"/>
                                              </p:stCondLst>
                                            </p:cTn>
                                            <p:tgtEl>
                                              <p:spTgt spid="77"/>
                                            </p:tgtEl>
                                            <p:attrNameLst>
                                              <p:attrName>style.visibility</p:attrName>
                                            </p:attrNameLst>
                                          </p:cBhvr>
                                          <p:to>
                                            <p:strVal val="visible"/>
                                          </p:to>
                                        </p:set>
                                        <p:animEffect transition="in" filter="fade">
                                          <p:cBhvr>
                                            <p:cTn id="61" dur="200"/>
                                            <p:tgtEl>
                                              <p:spTgt spid="77"/>
                                            </p:tgtEl>
                                          </p:cBhvr>
                                        </p:animEffect>
                                      </p:childTnLst>
                                    </p:cTn>
                                  </p:par>
                                  <p:par>
                                    <p:cTn id="62" presetID="10" presetClass="entr" presetSubtype="0" fill="hold" grpId="0" nodeType="withEffect">
                                      <p:stCondLst>
                                        <p:cond delay="2750"/>
                                      </p:stCondLst>
                                      <p:childTnLst>
                                        <p:set>
                                          <p:cBhvr>
                                            <p:cTn id="63" dur="1" fill="hold">
                                              <p:stCondLst>
                                                <p:cond delay="0"/>
                                              </p:stCondLst>
                                            </p:cTn>
                                            <p:tgtEl>
                                              <p:spTgt spid="76"/>
                                            </p:tgtEl>
                                            <p:attrNameLst>
                                              <p:attrName>style.visibility</p:attrName>
                                            </p:attrNameLst>
                                          </p:cBhvr>
                                          <p:to>
                                            <p:strVal val="visible"/>
                                          </p:to>
                                        </p:set>
                                        <p:animEffect transition="in" filter="fade">
                                          <p:cBhvr>
                                            <p:cTn id="64" dur="200"/>
                                            <p:tgtEl>
                                              <p:spTgt spid="76"/>
                                            </p:tgtEl>
                                          </p:cBhvr>
                                        </p:animEffect>
                                      </p:childTnLst>
                                    </p:cTn>
                                  </p:par>
                                  <p:par>
                                    <p:cTn id="65" presetID="2" presetClass="entr" presetSubtype="1" fill="hold"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1250" fill="hold"/>
                                            <p:tgtEl>
                                              <p:spTgt spid="53"/>
                                            </p:tgtEl>
                                            <p:attrNameLst>
                                              <p:attrName>ppt_x</p:attrName>
                                            </p:attrNameLst>
                                          </p:cBhvr>
                                          <p:tavLst>
                                            <p:tav tm="0">
                                              <p:val>
                                                <p:strVal val="#ppt_x"/>
                                              </p:val>
                                            </p:tav>
                                            <p:tav tm="100000">
                                              <p:val>
                                                <p:strVal val="#ppt_x"/>
                                              </p:val>
                                            </p:tav>
                                          </p:tavLst>
                                        </p:anim>
                                        <p:anim calcmode="lin" valueType="num">
                                          <p:cBhvr additive="base">
                                            <p:cTn id="68" dur="1250" fill="hold"/>
                                            <p:tgtEl>
                                              <p:spTgt spid="53"/>
                                            </p:tgtEl>
                                            <p:attrNameLst>
                                              <p:attrName>ppt_y</p:attrName>
                                            </p:attrNameLst>
                                          </p:cBhvr>
                                          <p:tavLst>
                                            <p:tav tm="0">
                                              <p:val>
                                                <p:strVal val="0-#ppt_h/2"/>
                                              </p:val>
                                            </p:tav>
                                            <p:tav tm="100000">
                                              <p:val>
                                                <p:strVal val="#ppt_y"/>
                                              </p:val>
                                            </p:tav>
                                          </p:tavLst>
                                        </p:anim>
                                      </p:childTnLst>
                                    </p:cTn>
                                  </p:par>
                                  <p:par>
                                    <p:cTn id="69" presetID="2" presetClass="entr" presetSubtype="1" fill="hold" nodeType="withEffect">
                                      <p:stCondLst>
                                        <p:cond delay="250"/>
                                      </p:stCondLst>
                                      <p:childTnLst>
                                        <p:set>
                                          <p:cBhvr>
                                            <p:cTn id="70" dur="1" fill="hold">
                                              <p:stCondLst>
                                                <p:cond delay="0"/>
                                              </p:stCondLst>
                                            </p:cTn>
                                            <p:tgtEl>
                                              <p:spTgt spid="47"/>
                                            </p:tgtEl>
                                            <p:attrNameLst>
                                              <p:attrName>style.visibility</p:attrName>
                                            </p:attrNameLst>
                                          </p:cBhvr>
                                          <p:to>
                                            <p:strVal val="visible"/>
                                          </p:to>
                                        </p:set>
                                        <p:anim calcmode="lin" valueType="num">
                                          <p:cBhvr additive="base">
                                            <p:cTn id="71" dur="1250" fill="hold"/>
                                            <p:tgtEl>
                                              <p:spTgt spid="47"/>
                                            </p:tgtEl>
                                            <p:attrNameLst>
                                              <p:attrName>ppt_x</p:attrName>
                                            </p:attrNameLst>
                                          </p:cBhvr>
                                          <p:tavLst>
                                            <p:tav tm="0">
                                              <p:val>
                                                <p:strVal val="#ppt_x"/>
                                              </p:val>
                                            </p:tav>
                                            <p:tav tm="100000">
                                              <p:val>
                                                <p:strVal val="#ppt_x"/>
                                              </p:val>
                                            </p:tav>
                                          </p:tavLst>
                                        </p:anim>
                                        <p:anim calcmode="lin" valueType="num">
                                          <p:cBhvr additive="base">
                                            <p:cTn id="72" dur="1250" fill="hold"/>
                                            <p:tgtEl>
                                              <p:spTgt spid="47"/>
                                            </p:tgtEl>
                                            <p:attrNameLst>
                                              <p:attrName>ppt_y</p:attrName>
                                            </p:attrNameLst>
                                          </p:cBhvr>
                                          <p:tavLst>
                                            <p:tav tm="0">
                                              <p:val>
                                                <p:strVal val="0-#ppt_h/2"/>
                                              </p:val>
                                            </p:tav>
                                            <p:tav tm="100000">
                                              <p:val>
                                                <p:strVal val="#ppt_y"/>
                                              </p:val>
                                            </p:tav>
                                          </p:tavLst>
                                        </p:anim>
                                      </p:childTnLst>
                                    </p:cTn>
                                  </p:par>
                                  <p:par>
                                    <p:cTn id="73" presetID="2" presetClass="entr" presetSubtype="1" fill="hold" nodeType="withEffect">
                                      <p:stCondLst>
                                        <p:cond delay="50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1250" fill="hold"/>
                                            <p:tgtEl>
                                              <p:spTgt spid="41"/>
                                            </p:tgtEl>
                                            <p:attrNameLst>
                                              <p:attrName>ppt_x</p:attrName>
                                            </p:attrNameLst>
                                          </p:cBhvr>
                                          <p:tavLst>
                                            <p:tav tm="0">
                                              <p:val>
                                                <p:strVal val="#ppt_x"/>
                                              </p:val>
                                            </p:tav>
                                            <p:tav tm="100000">
                                              <p:val>
                                                <p:strVal val="#ppt_x"/>
                                              </p:val>
                                            </p:tav>
                                          </p:tavLst>
                                        </p:anim>
                                        <p:anim calcmode="lin" valueType="num">
                                          <p:cBhvr additive="base">
                                            <p:cTn id="76" dur="1250" fill="hold"/>
                                            <p:tgtEl>
                                              <p:spTgt spid="41"/>
                                            </p:tgtEl>
                                            <p:attrNameLst>
                                              <p:attrName>ppt_y</p:attrName>
                                            </p:attrNameLst>
                                          </p:cBhvr>
                                          <p:tavLst>
                                            <p:tav tm="0">
                                              <p:val>
                                                <p:strVal val="0-#ppt_h/2"/>
                                              </p:val>
                                            </p:tav>
                                            <p:tav tm="100000">
                                              <p:val>
                                                <p:strVal val="#ppt_y"/>
                                              </p:val>
                                            </p:tav>
                                          </p:tavLst>
                                        </p:anim>
                                      </p:childTnLst>
                                    </p:cTn>
                                  </p:par>
                                  <p:par>
                                    <p:cTn id="77" presetID="2" presetClass="entr" presetSubtype="1" fill="hold" nodeType="withEffect">
                                      <p:stCondLst>
                                        <p:cond delay="75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1250" fill="hold"/>
                                            <p:tgtEl>
                                              <p:spTgt spid="35"/>
                                            </p:tgtEl>
                                            <p:attrNameLst>
                                              <p:attrName>ppt_x</p:attrName>
                                            </p:attrNameLst>
                                          </p:cBhvr>
                                          <p:tavLst>
                                            <p:tav tm="0">
                                              <p:val>
                                                <p:strVal val="#ppt_x"/>
                                              </p:val>
                                            </p:tav>
                                            <p:tav tm="100000">
                                              <p:val>
                                                <p:strVal val="#ppt_x"/>
                                              </p:val>
                                            </p:tav>
                                          </p:tavLst>
                                        </p:anim>
                                        <p:anim calcmode="lin" valueType="num">
                                          <p:cBhvr additive="base">
                                            <p:cTn id="80" dur="1250" fill="hold"/>
                                            <p:tgtEl>
                                              <p:spTgt spid="35"/>
                                            </p:tgtEl>
                                            <p:attrNameLst>
                                              <p:attrName>ppt_y</p:attrName>
                                            </p:attrNameLst>
                                          </p:cBhvr>
                                          <p:tavLst>
                                            <p:tav tm="0">
                                              <p:val>
                                                <p:strVal val="0-#ppt_h/2"/>
                                              </p:val>
                                            </p:tav>
                                            <p:tav tm="100000">
                                              <p:val>
                                                <p:strVal val="#ppt_y"/>
                                              </p:val>
                                            </p:tav>
                                          </p:tavLst>
                                        </p:anim>
                                      </p:childTnLst>
                                    </p:cTn>
                                  </p:par>
                                  <p:par>
                                    <p:cTn id="81" presetID="2" presetClass="entr" presetSubtype="1" fill="hold" nodeType="withEffect">
                                      <p:stCondLst>
                                        <p:cond delay="1000"/>
                                      </p:st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1250" fill="hold"/>
                                            <p:tgtEl>
                                              <p:spTgt spid="29"/>
                                            </p:tgtEl>
                                            <p:attrNameLst>
                                              <p:attrName>ppt_x</p:attrName>
                                            </p:attrNameLst>
                                          </p:cBhvr>
                                          <p:tavLst>
                                            <p:tav tm="0">
                                              <p:val>
                                                <p:strVal val="#ppt_x"/>
                                              </p:val>
                                            </p:tav>
                                            <p:tav tm="100000">
                                              <p:val>
                                                <p:strVal val="#ppt_x"/>
                                              </p:val>
                                            </p:tav>
                                          </p:tavLst>
                                        </p:anim>
                                        <p:anim calcmode="lin" valueType="num">
                                          <p:cBhvr additive="base">
                                            <p:cTn id="84" dur="1250" fill="hold"/>
                                            <p:tgtEl>
                                              <p:spTgt spid="29"/>
                                            </p:tgtEl>
                                            <p:attrNameLst>
                                              <p:attrName>ppt_y</p:attrName>
                                            </p:attrNameLst>
                                          </p:cBhvr>
                                          <p:tavLst>
                                            <p:tav tm="0">
                                              <p:val>
                                                <p:strVal val="0-#ppt_h/2"/>
                                              </p:val>
                                            </p:tav>
                                            <p:tav tm="100000">
                                              <p:val>
                                                <p:strVal val="#ppt_y"/>
                                              </p:val>
                                            </p:tav>
                                          </p:tavLst>
                                        </p:anim>
                                      </p:childTnLst>
                                    </p:cTn>
                                  </p:par>
                                  <p:par>
                                    <p:cTn id="85" presetID="10" presetClass="entr" presetSubtype="0" fill="hold" nodeType="withEffect">
                                      <p:stCondLst>
                                        <p:cond delay="2750"/>
                                      </p:stCondLst>
                                      <p:childTnLst>
                                        <p:set>
                                          <p:cBhvr>
                                            <p:cTn id="86" dur="1" fill="hold">
                                              <p:stCondLst>
                                                <p:cond delay="0"/>
                                              </p:stCondLst>
                                            </p:cTn>
                                            <p:tgtEl>
                                              <p:spTgt spid="85"/>
                                            </p:tgtEl>
                                            <p:attrNameLst>
                                              <p:attrName>style.visibility</p:attrName>
                                            </p:attrNameLst>
                                          </p:cBhvr>
                                          <p:to>
                                            <p:strVal val="visible"/>
                                          </p:to>
                                        </p:set>
                                        <p:animEffect transition="in" filter="fade">
                                          <p:cBhvr>
                                            <p:cTn id="87" dur="500"/>
                                            <p:tgtEl>
                                              <p:spTgt spid="85"/>
                                            </p:tgtEl>
                                          </p:cBhvr>
                                        </p:animEffect>
                                      </p:childTnLst>
                                    </p:cTn>
                                  </p:par>
                                  <p:par>
                                    <p:cTn id="88" presetID="10" presetClass="entr" presetSubtype="0" fill="hold" grpId="0" nodeType="withEffect">
                                      <p:stCondLst>
                                        <p:cond delay="2750"/>
                                      </p:stCondLst>
                                      <p:childTnLst>
                                        <p:set>
                                          <p:cBhvr>
                                            <p:cTn id="89" dur="1" fill="hold">
                                              <p:stCondLst>
                                                <p:cond delay="0"/>
                                              </p:stCondLst>
                                            </p:cTn>
                                            <p:tgtEl>
                                              <p:spTgt spid="95"/>
                                            </p:tgtEl>
                                            <p:attrNameLst>
                                              <p:attrName>style.visibility</p:attrName>
                                            </p:attrNameLst>
                                          </p:cBhvr>
                                          <p:to>
                                            <p:strVal val="visible"/>
                                          </p:to>
                                        </p:set>
                                        <p:animEffect transition="in" filter="fade">
                                          <p:cBhvr>
                                            <p:cTn id="90" dur="500"/>
                                            <p:tgtEl>
                                              <p:spTgt spid="95"/>
                                            </p:tgtEl>
                                          </p:cBhvr>
                                        </p:animEffect>
                                      </p:childTnLst>
                                    </p:cTn>
                                  </p:par>
                                  <p:par>
                                    <p:cTn id="91" presetID="10" presetClass="entr" presetSubtype="0" fill="hold" nodeType="withEffect">
                                      <p:stCondLst>
                                        <p:cond delay="2750"/>
                                      </p:stCondLst>
                                      <p:childTnLst>
                                        <p:set>
                                          <p:cBhvr>
                                            <p:cTn id="92" dur="1" fill="hold">
                                              <p:stCondLst>
                                                <p:cond delay="0"/>
                                              </p:stCondLst>
                                            </p:cTn>
                                            <p:tgtEl>
                                              <p:spTgt spid="91"/>
                                            </p:tgtEl>
                                            <p:attrNameLst>
                                              <p:attrName>style.visibility</p:attrName>
                                            </p:attrNameLst>
                                          </p:cBhvr>
                                          <p:to>
                                            <p:strVal val="visible"/>
                                          </p:to>
                                        </p:set>
                                        <p:animEffect transition="in" filter="fade">
                                          <p:cBhvr>
                                            <p:cTn id="93" dur="500"/>
                                            <p:tgtEl>
                                              <p:spTgt spid="91"/>
                                            </p:tgtEl>
                                          </p:cBhvr>
                                        </p:animEffect>
                                      </p:childTnLst>
                                    </p:cTn>
                                  </p:par>
                                  <p:par>
                                    <p:cTn id="94" presetID="10" presetClass="entr" presetSubtype="0" fill="hold" grpId="0" nodeType="withEffect">
                                      <p:stCondLst>
                                        <p:cond delay="2750"/>
                                      </p:stCondLst>
                                      <p:childTnLst>
                                        <p:set>
                                          <p:cBhvr>
                                            <p:cTn id="95" dur="1" fill="hold">
                                              <p:stCondLst>
                                                <p:cond delay="0"/>
                                              </p:stCondLst>
                                            </p:cTn>
                                            <p:tgtEl>
                                              <p:spTgt spid="96"/>
                                            </p:tgtEl>
                                            <p:attrNameLst>
                                              <p:attrName>style.visibility</p:attrName>
                                            </p:attrNameLst>
                                          </p:cBhvr>
                                          <p:to>
                                            <p:strVal val="visible"/>
                                          </p:to>
                                        </p:set>
                                        <p:animEffect transition="in" filter="fade">
                                          <p:cBhvr>
                                            <p:cTn id="96" dur="500"/>
                                            <p:tgtEl>
                                              <p:spTgt spid="96"/>
                                            </p:tgtEl>
                                          </p:cBhvr>
                                        </p:animEffect>
                                      </p:childTnLst>
                                    </p:cTn>
                                  </p:par>
                                  <p:par>
                                    <p:cTn id="97" presetID="10" presetClass="entr" presetSubtype="0" fill="hold" nodeType="withEffect">
                                      <p:stCondLst>
                                        <p:cond delay="2750"/>
                                      </p:stCondLst>
                                      <p:childTnLst>
                                        <p:set>
                                          <p:cBhvr>
                                            <p:cTn id="98" dur="1" fill="hold">
                                              <p:stCondLst>
                                                <p:cond delay="0"/>
                                              </p:stCondLst>
                                            </p:cTn>
                                            <p:tgtEl>
                                              <p:spTgt spid="82"/>
                                            </p:tgtEl>
                                            <p:attrNameLst>
                                              <p:attrName>style.visibility</p:attrName>
                                            </p:attrNameLst>
                                          </p:cBhvr>
                                          <p:to>
                                            <p:strVal val="visible"/>
                                          </p:to>
                                        </p:set>
                                        <p:animEffect transition="in" filter="fade">
                                          <p:cBhvr>
                                            <p:cTn id="9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P spid="72" grpId="0"/>
          <p:bldP spid="73" grpId="0"/>
          <p:bldP spid="74" grpId="0"/>
          <p:bldP spid="75" grpId="0"/>
          <p:bldP spid="76" grpId="0"/>
          <p:bldP spid="77" grpId="0"/>
          <p:bldP spid="95" grpId="0" animBg="1"/>
          <p:bldP spid="96" grpId="0" animBg="1"/>
          <p:bldP spid="59" grpId="0"/>
          <p:bldP spid="60"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그룹 28"/>
          <p:cNvGrpSpPr/>
          <p:nvPr/>
        </p:nvGrpSpPr>
        <p:grpSpPr>
          <a:xfrm>
            <a:off x="685800" y="1777449"/>
            <a:ext cx="1830496" cy="2175832"/>
            <a:chOff x="5001761" y="2576825"/>
            <a:chExt cx="1495013" cy="2217799"/>
          </a:xfrm>
          <a:effectLst>
            <a:outerShdw dist="38100" dir="5400000" algn="ctr" rotWithShape="0">
              <a:srgbClr val="000000">
                <a:alpha val="10000"/>
              </a:srgbClr>
            </a:outerShdw>
          </a:effectLst>
        </p:grpSpPr>
        <p:sp>
          <p:nvSpPr>
            <p:cNvPr id="5" name="사다리꼴 144"/>
            <p:cNvSpPr>
              <a:spLocks/>
            </p:cNvSpPr>
            <p:nvPr/>
          </p:nvSpPr>
          <p:spPr>
            <a:xfrm rot="10800000">
              <a:off x="5001761" y="3510521"/>
              <a:ext cx="1495012" cy="80825"/>
            </a:xfrm>
            <a:prstGeom prst="trapezoid">
              <a:avLst>
                <a:gd name="adj" fmla="val 75086"/>
              </a:avLst>
            </a:prstGeom>
            <a:pattFill prst="dkDnDiag">
              <a:fgClr>
                <a:schemeClr val="accent1">
                  <a:lumMod val="50000"/>
                </a:schemeClr>
              </a:fgClr>
              <a:bgClr>
                <a:schemeClr val="accent1">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6" name="사다리꼴 145"/>
            <p:cNvSpPr>
              <a:spLocks/>
            </p:cNvSpPr>
            <p:nvPr/>
          </p:nvSpPr>
          <p:spPr>
            <a:xfrm rot="10800000">
              <a:off x="5280088" y="4713799"/>
              <a:ext cx="945991" cy="80825"/>
            </a:xfrm>
            <a:prstGeom prst="trapezoid">
              <a:avLst>
                <a:gd name="adj" fmla="val 75086"/>
              </a:avLst>
            </a:prstGeom>
            <a:pattFill prst="dkDnDiag">
              <a:fgClr>
                <a:schemeClr val="accent1">
                  <a:lumMod val="50000"/>
                </a:schemeClr>
              </a:fgClr>
              <a:bgClr>
                <a:schemeClr val="accent1">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7" name="위쪽 화살표 77"/>
            <p:cNvSpPr/>
            <p:nvPr/>
          </p:nvSpPr>
          <p:spPr>
            <a:xfrm>
              <a:off x="5001762" y="2576825"/>
              <a:ext cx="1495012" cy="2134839"/>
            </a:xfrm>
            <a:prstGeom prst="upArrow">
              <a:avLst>
                <a:gd name="adj1" fmla="val 63377"/>
                <a:gd name="adj2" fmla="val 50000"/>
              </a:avLst>
            </a:prstGeom>
            <a:solidFill>
              <a:schemeClr val="accent1"/>
            </a:solidFill>
            <a:ln w="3175" cap="flat" cmpd="sng" algn="ctr">
              <a:noFill/>
              <a:prstDash val="solid"/>
            </a:ln>
            <a:effectLst>
              <a:outerShdw dist="25400" dir="54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0" rIns="68580" bIns="0" numCol="1" spcCol="0" rtlCol="0" fromWordArt="0" anchor="ctr" anchorCtr="0" forceAA="0" compatLnSpc="1">
              <a:prstTxWarp prst="textNoShape">
                <a:avLst/>
              </a:prstTxWarp>
              <a:noAutofit/>
            </a:bodyPr>
            <a:lstStyle/>
            <a:p>
              <a:pPr algn="ctr"/>
              <a:r>
                <a:rPr lang="zh-CN" altLang="en-US" sz="1800" dirty="0" smtClean="0">
                  <a:solidFill>
                    <a:srgbClr val="FFFFFF"/>
                  </a:solidFill>
                </a:rPr>
                <a:t>输入您的标题</a:t>
              </a:r>
              <a:r>
                <a:rPr lang="en-US" sz="1800" dirty="0" smtClean="0">
                  <a:solidFill>
                    <a:srgbClr val="FFFFFF"/>
                  </a:solidFill>
                </a:rPr>
                <a:t> </a:t>
              </a:r>
              <a:r>
                <a:rPr lang="en-US" sz="1800" dirty="0">
                  <a:solidFill>
                    <a:srgbClr val="FFFFFF"/>
                  </a:solidFill>
                </a:rPr>
                <a:t>A</a:t>
              </a:r>
            </a:p>
            <a:p>
              <a:pPr algn="ctr"/>
              <a:r>
                <a:rPr lang="zh-CN" altLang="en-US" sz="900" dirty="0" smtClean="0">
                  <a:solidFill>
                    <a:srgbClr val="FFFFFF"/>
                  </a:solidFill>
                </a:rPr>
                <a:t> 输入您的标题</a:t>
              </a:r>
              <a:r>
                <a:rPr lang="en-US" sz="900" dirty="0" smtClean="0">
                  <a:solidFill>
                    <a:srgbClr val="FFFFFF"/>
                  </a:solidFill>
                </a:rPr>
                <a:t> </a:t>
              </a:r>
              <a:r>
                <a:rPr lang="zh-CN" altLang="en-US" sz="900" dirty="0" smtClean="0">
                  <a:solidFill>
                    <a:srgbClr val="FFFFFF"/>
                  </a:solidFill>
                </a:rPr>
                <a:t>单击此处添加文本单击此处添加文本</a:t>
              </a:r>
              <a:r>
                <a:rPr lang="en-US" sz="900" dirty="0" smtClean="0">
                  <a:solidFill>
                    <a:srgbClr val="FFFFFF"/>
                  </a:solidFill>
                </a:rPr>
                <a:t>sit</a:t>
              </a:r>
              <a:endParaRPr lang="en-US" sz="900" dirty="0">
                <a:solidFill>
                  <a:srgbClr val="FFFFFF"/>
                </a:solidFill>
              </a:endParaRPr>
            </a:p>
          </p:txBody>
        </p:sp>
      </p:grpSp>
      <p:grpSp>
        <p:nvGrpSpPr>
          <p:cNvPr id="23" name="그룹 28"/>
          <p:cNvGrpSpPr/>
          <p:nvPr/>
        </p:nvGrpSpPr>
        <p:grpSpPr>
          <a:xfrm>
            <a:off x="2666427" y="1777449"/>
            <a:ext cx="1830496" cy="2175832"/>
            <a:chOff x="5001761" y="2576825"/>
            <a:chExt cx="1495013" cy="2217799"/>
          </a:xfrm>
          <a:effectLst>
            <a:outerShdw dist="38100" dir="5400000" algn="ctr" rotWithShape="0">
              <a:srgbClr val="000000">
                <a:alpha val="10000"/>
              </a:srgbClr>
            </a:outerShdw>
          </a:effectLst>
        </p:grpSpPr>
        <p:sp>
          <p:nvSpPr>
            <p:cNvPr id="24" name="사다리꼴 144"/>
            <p:cNvSpPr>
              <a:spLocks/>
            </p:cNvSpPr>
            <p:nvPr/>
          </p:nvSpPr>
          <p:spPr>
            <a:xfrm rot="10800000">
              <a:off x="5001761" y="3510521"/>
              <a:ext cx="1495012" cy="80825"/>
            </a:xfrm>
            <a:prstGeom prst="trapezoid">
              <a:avLst>
                <a:gd name="adj" fmla="val 75086"/>
              </a:avLst>
            </a:prstGeom>
            <a:pattFill prst="dkDnDiag">
              <a:fgClr>
                <a:schemeClr val="accent2">
                  <a:lumMod val="50000"/>
                </a:schemeClr>
              </a:fgClr>
              <a:bgClr>
                <a:schemeClr val="accent2">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25" name="사다리꼴 145"/>
            <p:cNvSpPr>
              <a:spLocks/>
            </p:cNvSpPr>
            <p:nvPr/>
          </p:nvSpPr>
          <p:spPr>
            <a:xfrm rot="10800000">
              <a:off x="5280088" y="4713799"/>
              <a:ext cx="945991" cy="80825"/>
            </a:xfrm>
            <a:prstGeom prst="trapezoid">
              <a:avLst>
                <a:gd name="adj" fmla="val 75086"/>
              </a:avLst>
            </a:prstGeom>
            <a:pattFill prst="dkDnDiag">
              <a:fgClr>
                <a:schemeClr val="accent2">
                  <a:lumMod val="50000"/>
                </a:schemeClr>
              </a:fgClr>
              <a:bgClr>
                <a:schemeClr val="accent2">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26" name="위쪽 화살표 77"/>
            <p:cNvSpPr/>
            <p:nvPr/>
          </p:nvSpPr>
          <p:spPr>
            <a:xfrm>
              <a:off x="5001762" y="2576825"/>
              <a:ext cx="1495012" cy="2134839"/>
            </a:xfrm>
            <a:prstGeom prst="upArrow">
              <a:avLst>
                <a:gd name="adj1" fmla="val 63377"/>
                <a:gd name="adj2" fmla="val 50000"/>
              </a:avLst>
            </a:prstGeom>
            <a:solidFill>
              <a:schemeClr val="accent2"/>
            </a:solidFill>
            <a:ln w="3175" cap="flat" cmpd="sng" algn="ctr">
              <a:noFill/>
              <a:prstDash val="solid"/>
            </a:ln>
            <a:effectLst>
              <a:outerShdw dist="25400" dir="54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0" rIns="68580" bIns="0" numCol="1" spcCol="0" rtlCol="0" fromWordArt="0" anchor="ctr" anchorCtr="0" forceAA="0" compatLnSpc="1">
              <a:prstTxWarp prst="textNoShape">
                <a:avLst/>
              </a:prstTxWarp>
              <a:noAutofit/>
            </a:bodyPr>
            <a:lstStyle/>
            <a:p>
              <a:pPr algn="ctr"/>
              <a:r>
                <a:rPr lang="zh-CN" altLang="en-US" sz="1800" dirty="0" smtClean="0">
                  <a:solidFill>
                    <a:srgbClr val="FFFFFF"/>
                  </a:solidFill>
                </a:rPr>
                <a:t>输入您的标题</a:t>
              </a:r>
              <a:r>
                <a:rPr lang="en-US" sz="1800" dirty="0" smtClean="0">
                  <a:solidFill>
                    <a:srgbClr val="FFFFFF"/>
                  </a:solidFill>
                </a:rPr>
                <a:t> </a:t>
              </a:r>
              <a:r>
                <a:rPr lang="en-US" sz="1800" dirty="0">
                  <a:solidFill>
                    <a:srgbClr val="FFFFFF"/>
                  </a:solidFill>
                </a:rPr>
                <a:t>B</a:t>
              </a:r>
            </a:p>
            <a:p>
              <a:pPr algn="ctr"/>
              <a:r>
                <a:rPr lang="zh-CN" altLang="en-US" sz="900" dirty="0" smtClean="0">
                  <a:solidFill>
                    <a:srgbClr val="FFFFFF"/>
                  </a:solidFill>
                </a:rPr>
                <a:t> 输入您的标题</a:t>
              </a:r>
              <a:r>
                <a:rPr lang="en-US" sz="900" dirty="0" smtClean="0">
                  <a:solidFill>
                    <a:srgbClr val="FFFFFF"/>
                  </a:solidFill>
                </a:rPr>
                <a:t> </a:t>
              </a:r>
              <a:r>
                <a:rPr lang="zh-CN" altLang="en-US" sz="900" dirty="0" smtClean="0">
                  <a:solidFill>
                    <a:srgbClr val="FFFFFF"/>
                  </a:solidFill>
                </a:rPr>
                <a:t>单击此处添加文本单击此处添加文本</a:t>
              </a:r>
              <a:r>
                <a:rPr lang="en-US" sz="900" dirty="0" smtClean="0">
                  <a:solidFill>
                    <a:srgbClr val="FFFFFF"/>
                  </a:solidFill>
                </a:rPr>
                <a:t>sit</a:t>
              </a:r>
              <a:endParaRPr lang="en-US" sz="900" dirty="0">
                <a:solidFill>
                  <a:srgbClr val="FFFFFF"/>
                </a:solidFill>
              </a:endParaRPr>
            </a:p>
          </p:txBody>
        </p:sp>
      </p:grpSp>
      <p:grpSp>
        <p:nvGrpSpPr>
          <p:cNvPr id="27" name="그룹 28"/>
          <p:cNvGrpSpPr/>
          <p:nvPr/>
        </p:nvGrpSpPr>
        <p:grpSpPr>
          <a:xfrm>
            <a:off x="4647054" y="1777449"/>
            <a:ext cx="1830496" cy="2175832"/>
            <a:chOff x="5001761" y="2576825"/>
            <a:chExt cx="1495013" cy="2217799"/>
          </a:xfrm>
          <a:effectLst>
            <a:outerShdw dist="38100" dir="5400000" algn="ctr" rotWithShape="0">
              <a:srgbClr val="000000">
                <a:alpha val="10000"/>
              </a:srgbClr>
            </a:outerShdw>
          </a:effectLst>
        </p:grpSpPr>
        <p:sp>
          <p:nvSpPr>
            <p:cNvPr id="28" name="사다리꼴 144"/>
            <p:cNvSpPr>
              <a:spLocks/>
            </p:cNvSpPr>
            <p:nvPr/>
          </p:nvSpPr>
          <p:spPr>
            <a:xfrm rot="10800000">
              <a:off x="5001761" y="3510521"/>
              <a:ext cx="1495012" cy="80825"/>
            </a:xfrm>
            <a:prstGeom prst="trapezoid">
              <a:avLst>
                <a:gd name="adj" fmla="val 75086"/>
              </a:avLst>
            </a:prstGeom>
            <a:pattFill prst="dkDnDiag">
              <a:fgClr>
                <a:schemeClr val="accent3">
                  <a:lumMod val="50000"/>
                </a:schemeClr>
              </a:fgClr>
              <a:bgClr>
                <a:schemeClr val="accent3">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29" name="사다리꼴 145"/>
            <p:cNvSpPr>
              <a:spLocks/>
            </p:cNvSpPr>
            <p:nvPr/>
          </p:nvSpPr>
          <p:spPr>
            <a:xfrm rot="10800000">
              <a:off x="5280088" y="4713799"/>
              <a:ext cx="945991" cy="80825"/>
            </a:xfrm>
            <a:prstGeom prst="trapezoid">
              <a:avLst>
                <a:gd name="adj" fmla="val 75086"/>
              </a:avLst>
            </a:prstGeom>
            <a:pattFill prst="dkDnDiag">
              <a:fgClr>
                <a:schemeClr val="accent3">
                  <a:lumMod val="50000"/>
                </a:schemeClr>
              </a:fgClr>
              <a:bgClr>
                <a:schemeClr val="accent3">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30" name="위쪽 화살표 77"/>
            <p:cNvSpPr/>
            <p:nvPr/>
          </p:nvSpPr>
          <p:spPr>
            <a:xfrm>
              <a:off x="5001762" y="2576825"/>
              <a:ext cx="1495012" cy="2134839"/>
            </a:xfrm>
            <a:prstGeom prst="upArrow">
              <a:avLst>
                <a:gd name="adj1" fmla="val 63377"/>
                <a:gd name="adj2" fmla="val 50000"/>
              </a:avLst>
            </a:prstGeom>
            <a:solidFill>
              <a:schemeClr val="accent3"/>
            </a:solidFill>
            <a:ln w="3175" cap="flat" cmpd="sng" algn="ctr">
              <a:noFill/>
              <a:prstDash val="solid"/>
            </a:ln>
            <a:effectLst>
              <a:outerShdw dist="25400" dir="54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0" rIns="68580" bIns="0" numCol="1" spcCol="0" rtlCol="0" fromWordArt="0" anchor="ctr" anchorCtr="0" forceAA="0" compatLnSpc="1">
              <a:prstTxWarp prst="textNoShape">
                <a:avLst/>
              </a:prstTxWarp>
              <a:noAutofit/>
            </a:bodyPr>
            <a:lstStyle/>
            <a:p>
              <a:pPr algn="ctr"/>
              <a:r>
                <a:rPr lang="zh-CN" altLang="en-US" sz="1800" dirty="0" smtClean="0">
                  <a:solidFill>
                    <a:srgbClr val="FFFFFF"/>
                  </a:solidFill>
                </a:rPr>
                <a:t>输入您的标题</a:t>
              </a:r>
              <a:r>
                <a:rPr lang="en-US" sz="1800" dirty="0" smtClean="0">
                  <a:solidFill>
                    <a:srgbClr val="FFFFFF"/>
                  </a:solidFill>
                </a:rPr>
                <a:t> </a:t>
              </a:r>
              <a:r>
                <a:rPr lang="en-US" sz="1800" dirty="0">
                  <a:solidFill>
                    <a:srgbClr val="FFFFFF"/>
                  </a:solidFill>
                </a:rPr>
                <a:t>C</a:t>
              </a:r>
            </a:p>
            <a:p>
              <a:pPr algn="ctr"/>
              <a:r>
                <a:rPr lang="zh-CN" altLang="en-US" sz="900" dirty="0" smtClean="0">
                  <a:solidFill>
                    <a:srgbClr val="FFFFFF"/>
                  </a:solidFill>
                </a:rPr>
                <a:t> 输入您的标题</a:t>
              </a:r>
              <a:r>
                <a:rPr lang="en-US" sz="900" dirty="0" smtClean="0">
                  <a:solidFill>
                    <a:srgbClr val="FFFFFF"/>
                  </a:solidFill>
                </a:rPr>
                <a:t> </a:t>
              </a:r>
              <a:r>
                <a:rPr lang="zh-CN" altLang="en-US" sz="900" dirty="0" smtClean="0">
                  <a:solidFill>
                    <a:srgbClr val="FFFFFF"/>
                  </a:solidFill>
                </a:rPr>
                <a:t>单击此处添加文本单击此处添加文本</a:t>
              </a:r>
              <a:r>
                <a:rPr lang="en-US" sz="900" dirty="0" smtClean="0">
                  <a:solidFill>
                    <a:srgbClr val="FFFFFF"/>
                  </a:solidFill>
                </a:rPr>
                <a:t>sit</a:t>
              </a:r>
              <a:endParaRPr lang="en-US" sz="900" dirty="0">
                <a:solidFill>
                  <a:srgbClr val="FFFFFF"/>
                </a:solidFill>
              </a:endParaRPr>
            </a:p>
          </p:txBody>
        </p:sp>
      </p:grpSp>
      <p:grpSp>
        <p:nvGrpSpPr>
          <p:cNvPr id="31" name="그룹 28"/>
          <p:cNvGrpSpPr/>
          <p:nvPr/>
        </p:nvGrpSpPr>
        <p:grpSpPr>
          <a:xfrm>
            <a:off x="6627682" y="1777449"/>
            <a:ext cx="1830496" cy="2175832"/>
            <a:chOff x="5001761" y="2576825"/>
            <a:chExt cx="1495013" cy="2217799"/>
          </a:xfrm>
          <a:effectLst>
            <a:outerShdw dist="38100" dir="5400000" algn="ctr" rotWithShape="0">
              <a:srgbClr val="000000">
                <a:alpha val="10000"/>
              </a:srgbClr>
            </a:outerShdw>
          </a:effectLst>
        </p:grpSpPr>
        <p:sp>
          <p:nvSpPr>
            <p:cNvPr id="32" name="사다리꼴 144"/>
            <p:cNvSpPr>
              <a:spLocks/>
            </p:cNvSpPr>
            <p:nvPr/>
          </p:nvSpPr>
          <p:spPr>
            <a:xfrm rot="10800000">
              <a:off x="5001761" y="3510521"/>
              <a:ext cx="1495012" cy="80825"/>
            </a:xfrm>
            <a:prstGeom prst="trapezoid">
              <a:avLst>
                <a:gd name="adj" fmla="val 75086"/>
              </a:avLst>
            </a:prstGeom>
            <a:pattFill prst="dkDnDiag">
              <a:fgClr>
                <a:schemeClr val="accent4">
                  <a:lumMod val="50000"/>
                </a:schemeClr>
              </a:fgClr>
              <a:bgClr>
                <a:schemeClr val="accent4">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33" name="사다리꼴 145"/>
            <p:cNvSpPr>
              <a:spLocks/>
            </p:cNvSpPr>
            <p:nvPr/>
          </p:nvSpPr>
          <p:spPr>
            <a:xfrm rot="10800000">
              <a:off x="5280088" y="4713799"/>
              <a:ext cx="945991" cy="80825"/>
            </a:xfrm>
            <a:prstGeom prst="trapezoid">
              <a:avLst>
                <a:gd name="adj" fmla="val 75086"/>
              </a:avLst>
            </a:prstGeom>
            <a:pattFill prst="dkDnDiag">
              <a:fgClr>
                <a:schemeClr val="accent4">
                  <a:lumMod val="50000"/>
                </a:schemeClr>
              </a:fgClr>
              <a:bgClr>
                <a:schemeClr val="accent4">
                  <a:lumMod val="75000"/>
                </a:schemeClr>
              </a:bgClr>
            </a:pattFill>
            <a:ln w="3175">
              <a:noFill/>
            </a:ln>
          </p:spPr>
          <p:txBody>
            <a:bodyPr vert="horz" wrap="square" lIns="68580" tIns="34290" rIns="68580" bIns="34290" numCol="1" anchor="t" anchorCtr="0" compatLnSpc="1">
              <a:prstTxWarp prst="textNoShape">
                <a:avLst/>
              </a:prstTxWarp>
            </a:bodyPr>
            <a:lstStyle/>
            <a:p>
              <a:endParaRPr lang="ko-KR" altLang="en-US" sz="1200" dirty="0"/>
            </a:p>
          </p:txBody>
        </p:sp>
        <p:sp>
          <p:nvSpPr>
            <p:cNvPr id="34" name="위쪽 화살표 77"/>
            <p:cNvSpPr/>
            <p:nvPr/>
          </p:nvSpPr>
          <p:spPr>
            <a:xfrm>
              <a:off x="5001762" y="2576825"/>
              <a:ext cx="1495012" cy="2134839"/>
            </a:xfrm>
            <a:prstGeom prst="upArrow">
              <a:avLst>
                <a:gd name="adj1" fmla="val 63377"/>
                <a:gd name="adj2" fmla="val 50000"/>
              </a:avLst>
            </a:prstGeom>
            <a:solidFill>
              <a:schemeClr val="accent4"/>
            </a:solidFill>
            <a:ln w="3175" cap="flat" cmpd="sng" algn="ctr">
              <a:noFill/>
              <a:prstDash val="solid"/>
            </a:ln>
            <a:effectLst>
              <a:outerShdw dist="25400" dir="54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0" rIns="68580" bIns="0" numCol="1" spcCol="0" rtlCol="0" fromWordArt="0" anchor="ctr" anchorCtr="0" forceAA="0" compatLnSpc="1">
              <a:prstTxWarp prst="textNoShape">
                <a:avLst/>
              </a:prstTxWarp>
              <a:noAutofit/>
            </a:bodyPr>
            <a:lstStyle/>
            <a:p>
              <a:pPr algn="ctr"/>
              <a:r>
                <a:rPr lang="zh-CN" altLang="en-US" sz="1800" dirty="0" smtClean="0">
                  <a:solidFill>
                    <a:srgbClr val="FFFFFF"/>
                  </a:solidFill>
                </a:rPr>
                <a:t>输入您的标题</a:t>
              </a:r>
              <a:r>
                <a:rPr lang="en-US" sz="1800" dirty="0" smtClean="0">
                  <a:solidFill>
                    <a:srgbClr val="FFFFFF"/>
                  </a:solidFill>
                </a:rPr>
                <a:t> </a:t>
              </a:r>
              <a:r>
                <a:rPr lang="en-US" sz="1800" dirty="0">
                  <a:solidFill>
                    <a:srgbClr val="FFFFFF"/>
                  </a:solidFill>
                </a:rPr>
                <a:t>E</a:t>
              </a:r>
            </a:p>
            <a:p>
              <a:pPr algn="ctr"/>
              <a:r>
                <a:rPr lang="zh-CN" altLang="en-US" sz="900" dirty="0" smtClean="0">
                  <a:solidFill>
                    <a:srgbClr val="FFFFFF"/>
                  </a:solidFill>
                </a:rPr>
                <a:t> 输入您的标题</a:t>
              </a:r>
              <a:r>
                <a:rPr lang="en-US" sz="900" dirty="0" smtClean="0">
                  <a:solidFill>
                    <a:srgbClr val="FFFFFF"/>
                  </a:solidFill>
                </a:rPr>
                <a:t> </a:t>
              </a:r>
              <a:r>
                <a:rPr lang="zh-CN" altLang="en-US" sz="900" dirty="0" smtClean="0">
                  <a:solidFill>
                    <a:srgbClr val="FFFFFF"/>
                  </a:solidFill>
                </a:rPr>
                <a:t>单击此处添加文本单击此处添加文本</a:t>
              </a:r>
              <a:endParaRPr lang="en-US" sz="900" dirty="0">
                <a:solidFill>
                  <a:srgbClr val="FFFFFF"/>
                </a:solidFill>
              </a:endParaRPr>
            </a:p>
          </p:txBody>
        </p:sp>
      </p:grpSp>
      <p:sp>
        <p:nvSpPr>
          <p:cNvPr id="35" name="TextBox 34"/>
          <p:cNvSpPr txBox="1"/>
          <p:nvPr/>
        </p:nvSpPr>
        <p:spPr>
          <a:xfrm>
            <a:off x="693308" y="4192726"/>
            <a:ext cx="1383586" cy="408623"/>
          </a:xfrm>
          <a:prstGeom prst="roundRect">
            <a:avLst/>
          </a:prstGeom>
          <a:solidFill>
            <a:schemeClr val="bg1">
              <a:lumMod val="75000"/>
              <a:alpha val="50000"/>
            </a:schemeClr>
          </a:solidFill>
          <a:ln w="3175">
            <a:noFill/>
          </a:ln>
        </p:spPr>
        <p:txBody>
          <a:bodyPr wrap="square" lIns="182880" tIns="91440" rIns="182880" bIns="91440" rtlCol="0">
            <a:spAutoFit/>
          </a:bodyPr>
          <a:lstStyle/>
          <a:p>
            <a:r>
              <a:rPr lang="zh-CN" altLang="en-US" sz="1200" b="1" dirty="0"/>
              <a:t>输入您的标题</a:t>
            </a:r>
          </a:p>
        </p:txBody>
      </p:sp>
      <p:sp>
        <p:nvSpPr>
          <p:cNvPr id="36" name="TextBox 35"/>
          <p:cNvSpPr txBox="1"/>
          <p:nvPr/>
        </p:nvSpPr>
        <p:spPr>
          <a:xfrm>
            <a:off x="693309" y="4192726"/>
            <a:ext cx="5211305" cy="408623"/>
          </a:xfrm>
          <a:prstGeom prst="roundRect">
            <a:avLst/>
          </a:prstGeom>
          <a:ln w="3175">
            <a:solidFill>
              <a:schemeClr val="bg1">
                <a:lumMod val="75000"/>
              </a:schemeClr>
            </a:solidFill>
          </a:ln>
        </p:spPr>
        <p:txBody>
          <a:bodyPr wrap="square" lIns="1371600" tIns="91440" rIns="182880" bIns="91440" rtlCol="0">
            <a:spAutoFit/>
          </a:bodyPr>
          <a:lstStyle/>
          <a:p>
            <a:r>
              <a:rPr lang="zh-CN" altLang="en-US" sz="1200" dirty="0"/>
              <a:t>输入您的标题</a:t>
            </a:r>
            <a:r>
              <a:rPr lang="en-US" altLang="zh-CN" sz="1200" dirty="0"/>
              <a:t> </a:t>
            </a:r>
            <a:r>
              <a:rPr lang="zh-CN" altLang="en-US" sz="1200" dirty="0"/>
              <a:t>单击此处添加文本单击此处添加文本</a:t>
            </a:r>
            <a:r>
              <a:rPr lang="en-US" sz="1200" dirty="0" smtClean="0"/>
              <a:t>.</a:t>
            </a:r>
            <a:endParaRPr lang="en-US" sz="1200" dirty="0"/>
          </a:p>
        </p:txBody>
      </p:sp>
      <p:sp>
        <p:nvSpPr>
          <p:cNvPr id="37" name="AutoShape 150"/>
          <p:cNvSpPr>
            <a:spLocks/>
          </p:cNvSpPr>
          <p:nvPr/>
        </p:nvSpPr>
        <p:spPr bwMode="auto">
          <a:xfrm>
            <a:off x="1374065" y="2325148"/>
            <a:ext cx="453964" cy="302642"/>
          </a:xfrm>
          <a:custGeom>
            <a:avLst/>
            <a:gdLst>
              <a:gd name="T0" fmla="*/ 271245842 w 21600"/>
              <a:gd name="T1" fmla="*/ 0 h 21600"/>
              <a:gd name="T2" fmla="*/ 23038200 w 21600"/>
              <a:gd name="T3" fmla="*/ 0 h 21600"/>
              <a:gd name="T4" fmla="*/ 0 w 21600"/>
              <a:gd name="T5" fmla="*/ 6760360 h 21600"/>
              <a:gd name="T6" fmla="*/ 0 w 21600"/>
              <a:gd name="T7" fmla="*/ 51369316 h 21600"/>
              <a:gd name="T8" fmla="*/ 23038200 w 21600"/>
              <a:gd name="T9" fmla="*/ 58129677 h 21600"/>
              <a:gd name="T10" fmla="*/ 271245842 w 21600"/>
              <a:gd name="T11" fmla="*/ 58129677 h 21600"/>
              <a:gd name="T12" fmla="*/ 294284053 w 21600"/>
              <a:gd name="T13" fmla="*/ 51369316 h 21600"/>
              <a:gd name="T14" fmla="*/ 294284053 w 21600"/>
              <a:gd name="T15" fmla="*/ 6760360 h 21600"/>
              <a:gd name="T16" fmla="*/ 271245842 w 21600"/>
              <a:gd name="T17" fmla="*/ 0 h 21600"/>
              <a:gd name="T18" fmla="*/ 23038200 w 21600"/>
              <a:gd name="T19" fmla="*/ 5366279 h 21600"/>
              <a:gd name="T20" fmla="*/ 271245842 w 21600"/>
              <a:gd name="T21" fmla="*/ 5366279 h 21600"/>
              <a:gd name="T22" fmla="*/ 275999976 w 21600"/>
              <a:gd name="T23" fmla="*/ 6760360 h 21600"/>
              <a:gd name="T24" fmla="*/ 275999976 w 21600"/>
              <a:gd name="T25" fmla="*/ 11677128 h 21600"/>
              <a:gd name="T26" fmla="*/ 18284077 w 21600"/>
              <a:gd name="T27" fmla="*/ 11677128 h 21600"/>
              <a:gd name="T28" fmla="*/ 18284077 w 21600"/>
              <a:gd name="T29" fmla="*/ 6760360 h 21600"/>
              <a:gd name="T30" fmla="*/ 23038200 w 21600"/>
              <a:gd name="T31" fmla="*/ 5366279 h 21600"/>
              <a:gd name="T32" fmla="*/ 271245842 w 21600"/>
              <a:gd name="T33" fmla="*/ 52763398 h 21600"/>
              <a:gd name="T34" fmla="*/ 23038200 w 21600"/>
              <a:gd name="T35" fmla="*/ 52763398 h 21600"/>
              <a:gd name="T36" fmla="*/ 18284077 w 21600"/>
              <a:gd name="T37" fmla="*/ 51371967 h 21600"/>
              <a:gd name="T38" fmla="*/ 18284077 w 21600"/>
              <a:gd name="T39" fmla="*/ 24535697 h 21600"/>
              <a:gd name="T40" fmla="*/ 275999976 w 21600"/>
              <a:gd name="T41" fmla="*/ 24535697 h 21600"/>
              <a:gd name="T42" fmla="*/ 275999976 w 21600"/>
              <a:gd name="T43" fmla="*/ 51371967 h 21600"/>
              <a:gd name="T44" fmla="*/ 271245842 w 21600"/>
              <a:gd name="T45" fmla="*/ 52763398 h 21600"/>
              <a:gd name="T46" fmla="*/ 271245842 w 21600"/>
              <a:gd name="T47" fmla="*/ 52763398 h 21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600" h="21600">
                <a:moveTo>
                  <a:pt x="19909" y="0"/>
                </a:moveTo>
                <a:lnTo>
                  <a:pt x="1691" y="0"/>
                </a:lnTo>
                <a:cubicBezTo>
                  <a:pt x="761" y="0"/>
                  <a:pt x="0" y="1131"/>
                  <a:pt x="0" y="2512"/>
                </a:cubicBezTo>
                <a:lnTo>
                  <a:pt x="0" y="19088"/>
                </a:lnTo>
                <a:cubicBezTo>
                  <a:pt x="0" y="20469"/>
                  <a:pt x="761" y="21600"/>
                  <a:pt x="1691" y="21600"/>
                </a:cubicBezTo>
                <a:lnTo>
                  <a:pt x="19909" y="21600"/>
                </a:lnTo>
                <a:cubicBezTo>
                  <a:pt x="20840" y="21600"/>
                  <a:pt x="21600" y="20469"/>
                  <a:pt x="21600" y="19088"/>
                </a:cubicBezTo>
                <a:lnTo>
                  <a:pt x="21600" y="2512"/>
                </a:lnTo>
                <a:cubicBezTo>
                  <a:pt x="21600" y="1131"/>
                  <a:pt x="20839" y="0"/>
                  <a:pt x="19909" y="0"/>
                </a:cubicBezTo>
                <a:close/>
                <a:moveTo>
                  <a:pt x="1691" y="1994"/>
                </a:moveTo>
                <a:lnTo>
                  <a:pt x="19909" y="1994"/>
                </a:lnTo>
                <a:cubicBezTo>
                  <a:pt x="20098" y="1994"/>
                  <a:pt x="20258" y="2232"/>
                  <a:pt x="20258" y="2512"/>
                </a:cubicBezTo>
                <a:lnTo>
                  <a:pt x="20258" y="4339"/>
                </a:lnTo>
                <a:lnTo>
                  <a:pt x="1342" y="4339"/>
                </a:lnTo>
                <a:lnTo>
                  <a:pt x="1342" y="2512"/>
                </a:lnTo>
                <a:cubicBezTo>
                  <a:pt x="1342" y="2232"/>
                  <a:pt x="1502" y="1994"/>
                  <a:pt x="1691" y="1994"/>
                </a:cubicBezTo>
                <a:close/>
                <a:moveTo>
                  <a:pt x="19909" y="19606"/>
                </a:moveTo>
                <a:lnTo>
                  <a:pt x="1691" y="19606"/>
                </a:lnTo>
                <a:cubicBezTo>
                  <a:pt x="1502" y="19606"/>
                  <a:pt x="1342" y="19369"/>
                  <a:pt x="1342" y="19089"/>
                </a:cubicBezTo>
                <a:lnTo>
                  <a:pt x="1342" y="9117"/>
                </a:lnTo>
                <a:lnTo>
                  <a:pt x="20258" y="9117"/>
                </a:lnTo>
                <a:lnTo>
                  <a:pt x="20258" y="19089"/>
                </a:lnTo>
                <a:cubicBezTo>
                  <a:pt x="20258" y="19368"/>
                  <a:pt x="20098" y="19606"/>
                  <a:pt x="19909" y="19606"/>
                </a:cubicBezTo>
                <a:close/>
                <a:moveTo>
                  <a:pt x="19909" y="19606"/>
                </a:moveTo>
              </a:path>
            </a:pathLst>
          </a:custGeom>
          <a:solidFill>
            <a:srgbClr val="FFFFFF"/>
          </a:solidFill>
          <a:ln>
            <a:noFill/>
          </a:ln>
        </p:spPr>
        <p:txBody>
          <a:bodyPr lIns="0" tIns="0" rIns="0" bIns="0"/>
          <a:lstStyle/>
          <a:p>
            <a:endParaRPr lang="en-US" sz="1200"/>
          </a:p>
        </p:txBody>
      </p:sp>
      <p:sp>
        <p:nvSpPr>
          <p:cNvPr id="38" name="AutoShape 345"/>
          <p:cNvSpPr>
            <a:spLocks/>
          </p:cNvSpPr>
          <p:nvPr/>
        </p:nvSpPr>
        <p:spPr bwMode="auto">
          <a:xfrm>
            <a:off x="7317491" y="2348135"/>
            <a:ext cx="450873" cy="284113"/>
          </a:xfrm>
          <a:custGeom>
            <a:avLst/>
            <a:gdLst>
              <a:gd name="T0" fmla="*/ 205817445 w 21600"/>
              <a:gd name="T1" fmla="*/ 12896655 h 21600"/>
              <a:gd name="T2" fmla="*/ 205817445 w 21600"/>
              <a:gd name="T3" fmla="*/ 3873124 h 21600"/>
              <a:gd name="T4" fmla="*/ 190413453 w 21600"/>
              <a:gd name="T5" fmla="*/ 0 h 21600"/>
              <a:gd name="T6" fmla="*/ 15405247 w 21600"/>
              <a:gd name="T7" fmla="*/ 0 h 21600"/>
              <a:gd name="T8" fmla="*/ 0 w 21600"/>
              <a:gd name="T9" fmla="*/ 3873124 h 21600"/>
              <a:gd name="T10" fmla="*/ 0 w 21600"/>
              <a:gd name="T11" fmla="*/ 41275556 h 21600"/>
              <a:gd name="T12" fmla="*/ 15405247 w 21600"/>
              <a:gd name="T13" fmla="*/ 45148680 h 21600"/>
              <a:gd name="T14" fmla="*/ 190413453 w 21600"/>
              <a:gd name="T15" fmla="*/ 45148680 h 21600"/>
              <a:gd name="T16" fmla="*/ 205817445 w 21600"/>
              <a:gd name="T17" fmla="*/ 41275556 h 21600"/>
              <a:gd name="T18" fmla="*/ 205817445 w 21600"/>
              <a:gd name="T19" fmla="*/ 32367006 h 21600"/>
              <a:gd name="T20" fmla="*/ 205817445 w 21600"/>
              <a:gd name="T21" fmla="*/ 32488207 h 21600"/>
              <a:gd name="T22" fmla="*/ 286355233 w 21600"/>
              <a:gd name="T23" fmla="*/ 41984108 h 21600"/>
              <a:gd name="T24" fmla="*/ 286355233 w 21600"/>
              <a:gd name="T25" fmla="*/ 3315119 h 21600"/>
              <a:gd name="T26" fmla="*/ 205817445 w 21600"/>
              <a:gd name="T27" fmla="*/ 12896655 h 21600"/>
              <a:gd name="T28" fmla="*/ 205817445 w 21600"/>
              <a:gd name="T29" fmla="*/ 12896655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15525" y="6170"/>
                </a:moveTo>
                <a:lnTo>
                  <a:pt x="15525" y="1853"/>
                </a:lnTo>
                <a:cubicBezTo>
                  <a:pt x="15525" y="834"/>
                  <a:pt x="15002" y="0"/>
                  <a:pt x="14363" y="0"/>
                </a:cubicBezTo>
                <a:lnTo>
                  <a:pt x="1162" y="0"/>
                </a:lnTo>
                <a:cubicBezTo>
                  <a:pt x="523" y="0"/>
                  <a:pt x="0" y="834"/>
                  <a:pt x="0" y="1853"/>
                </a:cubicBezTo>
                <a:lnTo>
                  <a:pt x="0" y="19747"/>
                </a:lnTo>
                <a:cubicBezTo>
                  <a:pt x="0" y="20766"/>
                  <a:pt x="523" y="21600"/>
                  <a:pt x="1162" y="21600"/>
                </a:cubicBezTo>
                <a:lnTo>
                  <a:pt x="14363" y="21600"/>
                </a:lnTo>
                <a:cubicBezTo>
                  <a:pt x="15002" y="21600"/>
                  <a:pt x="15525" y="20766"/>
                  <a:pt x="15525" y="19747"/>
                </a:cubicBezTo>
                <a:lnTo>
                  <a:pt x="15525" y="15485"/>
                </a:lnTo>
                <a:lnTo>
                  <a:pt x="15525" y="15543"/>
                </a:lnTo>
                <a:lnTo>
                  <a:pt x="21600" y="20086"/>
                </a:lnTo>
                <a:lnTo>
                  <a:pt x="21600" y="1586"/>
                </a:lnTo>
                <a:lnTo>
                  <a:pt x="15525" y="6170"/>
                </a:lnTo>
                <a:close/>
                <a:moveTo>
                  <a:pt x="15525" y="6170"/>
                </a:moveTo>
              </a:path>
            </a:pathLst>
          </a:custGeom>
          <a:solidFill>
            <a:srgbClr val="FFFFFF"/>
          </a:solidFill>
          <a:ln>
            <a:noFill/>
          </a:ln>
        </p:spPr>
        <p:txBody>
          <a:bodyPr lIns="0" tIns="0" rIns="0" bIns="0"/>
          <a:lstStyle/>
          <a:p>
            <a:endParaRPr lang="en-US" sz="1200"/>
          </a:p>
        </p:txBody>
      </p:sp>
      <p:grpSp>
        <p:nvGrpSpPr>
          <p:cNvPr id="39" name="Group 457"/>
          <p:cNvGrpSpPr>
            <a:grpSpLocks/>
          </p:cNvGrpSpPr>
          <p:nvPr/>
        </p:nvGrpSpPr>
        <p:grpSpPr bwMode="auto">
          <a:xfrm>
            <a:off x="3356237" y="2321661"/>
            <a:ext cx="450873" cy="284113"/>
            <a:chOff x="0" y="0"/>
            <a:chExt cx="575" cy="363"/>
          </a:xfrm>
          <a:solidFill>
            <a:srgbClr val="FFFFFF"/>
          </a:solidFill>
        </p:grpSpPr>
        <p:sp>
          <p:nvSpPr>
            <p:cNvPr id="40" name="AutoShape 455"/>
            <p:cNvSpPr>
              <a:spLocks/>
            </p:cNvSpPr>
            <p:nvPr/>
          </p:nvSpPr>
          <p:spPr bwMode="auto">
            <a:xfrm>
              <a:off x="0" y="104"/>
              <a:ext cx="205" cy="259"/>
            </a:xfrm>
            <a:custGeom>
              <a:avLst/>
              <a:gdLst>
                <a:gd name="T0" fmla="*/ 0 w 21470"/>
                <a:gd name="T1" fmla="*/ 0 h 21600"/>
                <a:gd name="T2" fmla="*/ 0 w 21470"/>
                <a:gd name="T3" fmla="*/ 0 h 21600"/>
                <a:gd name="T4" fmla="*/ 0 w 21470"/>
                <a:gd name="T5" fmla="*/ 0 h 21600"/>
                <a:gd name="T6" fmla="*/ 0 w 21470"/>
                <a:gd name="T7" fmla="*/ 0 h 21600"/>
                <a:gd name="T8" fmla="*/ 0 w 21470"/>
                <a:gd name="T9" fmla="*/ 0 h 21600"/>
                <a:gd name="T10" fmla="*/ 0 w 21470"/>
                <a:gd name="T11" fmla="*/ 0 h 21600"/>
                <a:gd name="T12" fmla="*/ 0 w 21470"/>
                <a:gd name="T13" fmla="*/ 0 h 21600"/>
                <a:gd name="T14" fmla="*/ 0 w 21470"/>
                <a:gd name="T15" fmla="*/ 0 h 21600"/>
                <a:gd name="T16" fmla="*/ 0 w 21470"/>
                <a:gd name="T17" fmla="*/ 0 h 21600"/>
                <a:gd name="T18" fmla="*/ 0 w 21470"/>
                <a:gd name="T19" fmla="*/ 0 h 21600"/>
                <a:gd name="T20" fmla="*/ 0 w 21470"/>
                <a:gd name="T21" fmla="*/ 0 h 21600"/>
                <a:gd name="T22" fmla="*/ 0 w 21470"/>
                <a:gd name="T23" fmla="*/ 0 h 21600"/>
                <a:gd name="T24" fmla="*/ 0 w 21470"/>
                <a:gd name="T25" fmla="*/ 0 h 21600"/>
                <a:gd name="T26" fmla="*/ 0 w 21470"/>
                <a:gd name="T27" fmla="*/ 0 h 21600"/>
                <a:gd name="T28" fmla="*/ 0 w 21470"/>
                <a:gd name="T29" fmla="*/ 0 h 21600"/>
                <a:gd name="T30" fmla="*/ 0 w 21470"/>
                <a:gd name="T31" fmla="*/ 0 h 21600"/>
                <a:gd name="T32" fmla="*/ 0 w 21470"/>
                <a:gd name="T33" fmla="*/ 0 h 21600"/>
                <a:gd name="T34" fmla="*/ 0 w 21470"/>
                <a:gd name="T35" fmla="*/ 0 h 21600"/>
                <a:gd name="T36" fmla="*/ 0 w 2147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470" h="21600">
                  <a:moveTo>
                    <a:pt x="13938" y="18089"/>
                  </a:moveTo>
                  <a:lnTo>
                    <a:pt x="13938" y="18075"/>
                  </a:lnTo>
                  <a:cubicBezTo>
                    <a:pt x="13949" y="17312"/>
                    <a:pt x="14370" y="14919"/>
                    <a:pt x="18829" y="12741"/>
                  </a:cubicBezTo>
                  <a:cubicBezTo>
                    <a:pt x="19646" y="11856"/>
                    <a:pt x="20317" y="10649"/>
                    <a:pt x="21003" y="9256"/>
                  </a:cubicBezTo>
                  <a:cubicBezTo>
                    <a:pt x="21476" y="8293"/>
                    <a:pt x="21396" y="7471"/>
                    <a:pt x="21396" y="6302"/>
                  </a:cubicBezTo>
                  <a:cubicBezTo>
                    <a:pt x="21396" y="5437"/>
                    <a:pt x="21600" y="4050"/>
                    <a:pt x="21332" y="3287"/>
                  </a:cubicBezTo>
                  <a:cubicBezTo>
                    <a:pt x="20424" y="712"/>
                    <a:pt x="18134" y="0"/>
                    <a:pt x="15449" y="0"/>
                  </a:cubicBezTo>
                  <a:cubicBezTo>
                    <a:pt x="12764" y="0"/>
                    <a:pt x="10471" y="714"/>
                    <a:pt x="9566" y="3295"/>
                  </a:cubicBezTo>
                  <a:cubicBezTo>
                    <a:pt x="9299" y="4054"/>
                    <a:pt x="9504" y="5439"/>
                    <a:pt x="9504" y="6301"/>
                  </a:cubicBezTo>
                  <a:cubicBezTo>
                    <a:pt x="9504" y="7473"/>
                    <a:pt x="9424" y="8297"/>
                    <a:pt x="9900" y="9263"/>
                  </a:cubicBezTo>
                  <a:cubicBezTo>
                    <a:pt x="10724" y="10935"/>
                    <a:pt x="11509" y="12336"/>
                    <a:pt x="12556" y="13231"/>
                  </a:cubicBezTo>
                  <a:cubicBezTo>
                    <a:pt x="8479" y="13828"/>
                    <a:pt x="5724" y="15525"/>
                    <a:pt x="3865" y="16187"/>
                  </a:cubicBezTo>
                  <a:cubicBezTo>
                    <a:pt x="18" y="17556"/>
                    <a:pt x="0" y="19055"/>
                    <a:pt x="0" y="19055"/>
                  </a:cubicBezTo>
                  <a:lnTo>
                    <a:pt x="0" y="21600"/>
                  </a:lnTo>
                  <a:lnTo>
                    <a:pt x="13940" y="21598"/>
                  </a:lnTo>
                  <a:lnTo>
                    <a:pt x="13940" y="18100"/>
                  </a:lnTo>
                  <a:lnTo>
                    <a:pt x="13940" y="18089"/>
                  </a:lnTo>
                  <a:lnTo>
                    <a:pt x="13938" y="18089"/>
                  </a:lnTo>
                  <a:close/>
                  <a:moveTo>
                    <a:pt x="13938" y="1808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1" name="AutoShape 456"/>
            <p:cNvSpPr>
              <a:spLocks/>
            </p:cNvSpPr>
            <p:nvPr/>
          </p:nvSpPr>
          <p:spPr bwMode="auto">
            <a:xfrm>
              <a:off x="168" y="0"/>
              <a:ext cx="407" cy="35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18895" y="16182"/>
                  </a:moveTo>
                  <a:cubicBezTo>
                    <a:pt x="17591" y="15518"/>
                    <a:pt x="15655" y="13809"/>
                    <a:pt x="12789" y="13222"/>
                  </a:cubicBezTo>
                  <a:cubicBezTo>
                    <a:pt x="13522" y="12323"/>
                    <a:pt x="14076" y="10920"/>
                    <a:pt x="14647" y="9256"/>
                  </a:cubicBezTo>
                  <a:cubicBezTo>
                    <a:pt x="14978" y="8292"/>
                    <a:pt x="14921" y="7470"/>
                    <a:pt x="14921" y="6300"/>
                  </a:cubicBezTo>
                  <a:cubicBezTo>
                    <a:pt x="14921" y="5435"/>
                    <a:pt x="15063" y="4048"/>
                    <a:pt x="14876" y="3287"/>
                  </a:cubicBezTo>
                  <a:cubicBezTo>
                    <a:pt x="14244" y="710"/>
                    <a:pt x="12647" y="0"/>
                    <a:pt x="10775" y="0"/>
                  </a:cubicBezTo>
                  <a:cubicBezTo>
                    <a:pt x="8902" y="0"/>
                    <a:pt x="7303" y="714"/>
                    <a:pt x="6672" y="3294"/>
                  </a:cubicBezTo>
                  <a:cubicBezTo>
                    <a:pt x="6486" y="4054"/>
                    <a:pt x="6628" y="5438"/>
                    <a:pt x="6628" y="6300"/>
                  </a:cubicBezTo>
                  <a:cubicBezTo>
                    <a:pt x="6628" y="7473"/>
                    <a:pt x="6572" y="8297"/>
                    <a:pt x="6904" y="9262"/>
                  </a:cubicBezTo>
                  <a:cubicBezTo>
                    <a:pt x="7479" y="10934"/>
                    <a:pt x="8026" y="12336"/>
                    <a:pt x="8756" y="13231"/>
                  </a:cubicBezTo>
                  <a:cubicBezTo>
                    <a:pt x="5913" y="13828"/>
                    <a:pt x="3991" y="15526"/>
                    <a:pt x="2695" y="16187"/>
                  </a:cubicBezTo>
                  <a:cubicBezTo>
                    <a:pt x="13" y="17556"/>
                    <a:pt x="0" y="19054"/>
                    <a:pt x="0" y="19054"/>
                  </a:cubicBezTo>
                  <a:lnTo>
                    <a:pt x="0" y="21600"/>
                  </a:lnTo>
                  <a:lnTo>
                    <a:pt x="21600" y="21597"/>
                  </a:lnTo>
                  <a:lnTo>
                    <a:pt x="21600" y="19054"/>
                  </a:lnTo>
                  <a:cubicBezTo>
                    <a:pt x="21600" y="19054"/>
                    <a:pt x="21587" y="17551"/>
                    <a:pt x="18895" y="16182"/>
                  </a:cubicBezTo>
                  <a:close/>
                  <a:moveTo>
                    <a:pt x="18895" y="1618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42" name="Group 679"/>
          <p:cNvGrpSpPr>
            <a:grpSpLocks/>
          </p:cNvGrpSpPr>
          <p:nvPr/>
        </p:nvGrpSpPr>
        <p:grpSpPr bwMode="auto">
          <a:xfrm>
            <a:off x="5374713" y="2302033"/>
            <a:ext cx="375176" cy="375176"/>
            <a:chOff x="0" y="0"/>
            <a:chExt cx="576" cy="576"/>
          </a:xfrm>
          <a:solidFill>
            <a:srgbClr val="FFFFFF"/>
          </a:solidFill>
        </p:grpSpPr>
        <p:sp>
          <p:nvSpPr>
            <p:cNvPr id="43" name="AutoShape 676"/>
            <p:cNvSpPr>
              <a:spLocks/>
            </p:cNvSpPr>
            <p:nvPr/>
          </p:nvSpPr>
          <p:spPr bwMode="auto">
            <a:xfrm>
              <a:off x="0" y="0"/>
              <a:ext cx="344" cy="344"/>
            </a:xfrm>
            <a:custGeom>
              <a:avLst/>
              <a:gdLst>
                <a:gd name="T0" fmla="*/ 0 w 20573"/>
                <a:gd name="T1" fmla="*/ 0 h 20574"/>
                <a:gd name="T2" fmla="*/ 0 w 20573"/>
                <a:gd name="T3" fmla="*/ 0 h 20574"/>
                <a:gd name="T4" fmla="*/ 0 w 20573"/>
                <a:gd name="T5" fmla="*/ 0 h 20574"/>
                <a:gd name="T6" fmla="*/ 0 w 20573"/>
                <a:gd name="T7" fmla="*/ 0 h 20574"/>
                <a:gd name="T8" fmla="*/ 0 w 20573"/>
                <a:gd name="T9" fmla="*/ 0 h 20574"/>
                <a:gd name="T10" fmla="*/ 0 w 20573"/>
                <a:gd name="T11" fmla="*/ 0 h 20574"/>
                <a:gd name="T12" fmla="*/ 0 w 20573"/>
                <a:gd name="T13" fmla="*/ 0 h 20574"/>
                <a:gd name="T14" fmla="*/ 0 w 20573"/>
                <a:gd name="T15" fmla="*/ 0 h 20574"/>
                <a:gd name="T16" fmla="*/ 0 w 20573"/>
                <a:gd name="T17" fmla="*/ 0 h 20574"/>
                <a:gd name="T18" fmla="*/ 0 w 20573"/>
                <a:gd name="T19" fmla="*/ 0 h 20574"/>
                <a:gd name="T20" fmla="*/ 0 w 20573"/>
                <a:gd name="T21" fmla="*/ 0 h 20574"/>
                <a:gd name="T22" fmla="*/ 0 w 20573"/>
                <a:gd name="T23" fmla="*/ 0 h 20574"/>
                <a:gd name="T24" fmla="*/ 0 w 20573"/>
                <a:gd name="T25" fmla="*/ 0 h 20574"/>
                <a:gd name="T26" fmla="*/ 0 w 20573"/>
                <a:gd name="T27" fmla="*/ 0 h 20574"/>
                <a:gd name="T28" fmla="*/ 0 w 20573"/>
                <a:gd name="T29" fmla="*/ 0 h 20574"/>
                <a:gd name="T30" fmla="*/ 0 w 20573"/>
                <a:gd name="T31" fmla="*/ 0 h 20574"/>
                <a:gd name="T32" fmla="*/ 0 w 20573"/>
                <a:gd name="T33" fmla="*/ 0 h 20574"/>
                <a:gd name="T34" fmla="*/ 0 w 20573"/>
                <a:gd name="T35" fmla="*/ 0 h 2057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573" h="20574">
                  <a:moveTo>
                    <a:pt x="11769" y="16478"/>
                  </a:moveTo>
                  <a:cubicBezTo>
                    <a:pt x="11279" y="16703"/>
                    <a:pt x="10682" y="16620"/>
                    <a:pt x="10279" y="16217"/>
                  </a:cubicBezTo>
                  <a:lnTo>
                    <a:pt x="4359" y="10297"/>
                  </a:lnTo>
                  <a:cubicBezTo>
                    <a:pt x="3843" y="9781"/>
                    <a:pt x="3843" y="8941"/>
                    <a:pt x="4359" y="8424"/>
                  </a:cubicBezTo>
                  <a:lnTo>
                    <a:pt x="8424" y="4359"/>
                  </a:lnTo>
                  <a:cubicBezTo>
                    <a:pt x="8941" y="3843"/>
                    <a:pt x="9781" y="3843"/>
                    <a:pt x="10296" y="4359"/>
                  </a:cubicBezTo>
                  <a:lnTo>
                    <a:pt x="16216" y="10279"/>
                  </a:lnTo>
                  <a:cubicBezTo>
                    <a:pt x="16630" y="10692"/>
                    <a:pt x="16705" y="11311"/>
                    <a:pt x="16459" y="11806"/>
                  </a:cubicBezTo>
                  <a:lnTo>
                    <a:pt x="19303" y="14651"/>
                  </a:lnTo>
                  <a:cubicBezTo>
                    <a:pt x="21083" y="12571"/>
                    <a:pt x="20993" y="9440"/>
                    <a:pt x="19025" y="7471"/>
                  </a:cubicBezTo>
                  <a:lnTo>
                    <a:pt x="13105" y="1551"/>
                  </a:lnTo>
                  <a:cubicBezTo>
                    <a:pt x="11036" y="-517"/>
                    <a:pt x="7684" y="-517"/>
                    <a:pt x="5617" y="1551"/>
                  </a:cubicBezTo>
                  <a:lnTo>
                    <a:pt x="1552" y="5617"/>
                  </a:lnTo>
                  <a:cubicBezTo>
                    <a:pt x="-517" y="7684"/>
                    <a:pt x="-517" y="11037"/>
                    <a:pt x="1552" y="13105"/>
                  </a:cubicBezTo>
                  <a:lnTo>
                    <a:pt x="7471" y="19025"/>
                  </a:lnTo>
                  <a:cubicBezTo>
                    <a:pt x="9430" y="20984"/>
                    <a:pt x="12541" y="21083"/>
                    <a:pt x="14621" y="19330"/>
                  </a:cubicBezTo>
                  <a:lnTo>
                    <a:pt x="11769" y="16478"/>
                  </a:lnTo>
                  <a:close/>
                  <a:moveTo>
                    <a:pt x="11769" y="1647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4" name="AutoShape 677"/>
            <p:cNvSpPr>
              <a:spLocks/>
            </p:cNvSpPr>
            <p:nvPr/>
          </p:nvSpPr>
          <p:spPr bwMode="auto">
            <a:xfrm>
              <a:off x="231" y="231"/>
              <a:ext cx="345" cy="345"/>
            </a:xfrm>
            <a:custGeom>
              <a:avLst/>
              <a:gdLst>
                <a:gd name="T0" fmla="*/ 0 w 20573"/>
                <a:gd name="T1" fmla="*/ 0 h 20573"/>
                <a:gd name="T2" fmla="*/ 0 w 20573"/>
                <a:gd name="T3" fmla="*/ 0 h 20573"/>
                <a:gd name="T4" fmla="*/ 0 w 20573"/>
                <a:gd name="T5" fmla="*/ 0 h 20573"/>
                <a:gd name="T6" fmla="*/ 0 w 20573"/>
                <a:gd name="T7" fmla="*/ 0 h 20573"/>
                <a:gd name="T8" fmla="*/ 0 w 20573"/>
                <a:gd name="T9" fmla="*/ 0 h 20573"/>
                <a:gd name="T10" fmla="*/ 0 w 20573"/>
                <a:gd name="T11" fmla="*/ 0 h 20573"/>
                <a:gd name="T12" fmla="*/ 0 w 20573"/>
                <a:gd name="T13" fmla="*/ 0 h 20573"/>
                <a:gd name="T14" fmla="*/ 0 w 20573"/>
                <a:gd name="T15" fmla="*/ 0 h 20573"/>
                <a:gd name="T16" fmla="*/ 0 w 20573"/>
                <a:gd name="T17" fmla="*/ 0 h 20573"/>
                <a:gd name="T18" fmla="*/ 0 w 20573"/>
                <a:gd name="T19" fmla="*/ 0 h 20573"/>
                <a:gd name="T20" fmla="*/ 0 w 20573"/>
                <a:gd name="T21" fmla="*/ 0 h 20573"/>
                <a:gd name="T22" fmla="*/ 0 w 20573"/>
                <a:gd name="T23" fmla="*/ 0 h 20573"/>
                <a:gd name="T24" fmla="*/ 0 w 20573"/>
                <a:gd name="T25" fmla="*/ 0 h 20573"/>
                <a:gd name="T26" fmla="*/ 0 w 20573"/>
                <a:gd name="T27" fmla="*/ 0 h 20573"/>
                <a:gd name="T28" fmla="*/ 0 w 20573"/>
                <a:gd name="T29" fmla="*/ 0 h 20573"/>
                <a:gd name="T30" fmla="*/ 0 w 20573"/>
                <a:gd name="T31" fmla="*/ 0 h 20573"/>
                <a:gd name="T32" fmla="*/ 0 w 20573"/>
                <a:gd name="T33" fmla="*/ 0 h 20573"/>
                <a:gd name="T34" fmla="*/ 0 w 20573"/>
                <a:gd name="T35" fmla="*/ 0 h 205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573" h="20573">
                  <a:moveTo>
                    <a:pt x="14956" y="19022"/>
                  </a:moveTo>
                  <a:lnTo>
                    <a:pt x="19023" y="14957"/>
                  </a:lnTo>
                  <a:cubicBezTo>
                    <a:pt x="21090" y="12888"/>
                    <a:pt x="21090" y="9536"/>
                    <a:pt x="19023" y="7469"/>
                  </a:cubicBezTo>
                  <a:lnTo>
                    <a:pt x="13103" y="1549"/>
                  </a:lnTo>
                  <a:cubicBezTo>
                    <a:pt x="11134" y="-420"/>
                    <a:pt x="8003" y="-510"/>
                    <a:pt x="5922" y="1270"/>
                  </a:cubicBezTo>
                  <a:lnTo>
                    <a:pt x="8767" y="4115"/>
                  </a:lnTo>
                  <a:cubicBezTo>
                    <a:pt x="9263" y="3867"/>
                    <a:pt x="9881" y="3944"/>
                    <a:pt x="10295" y="4357"/>
                  </a:cubicBezTo>
                  <a:lnTo>
                    <a:pt x="16214" y="10277"/>
                  </a:lnTo>
                  <a:cubicBezTo>
                    <a:pt x="16730" y="10793"/>
                    <a:pt x="16730" y="11633"/>
                    <a:pt x="16214" y="12149"/>
                  </a:cubicBezTo>
                  <a:lnTo>
                    <a:pt x="12149" y="16214"/>
                  </a:lnTo>
                  <a:cubicBezTo>
                    <a:pt x="11632" y="16730"/>
                    <a:pt x="10792" y="16730"/>
                    <a:pt x="10277" y="16214"/>
                  </a:cubicBezTo>
                  <a:lnTo>
                    <a:pt x="4357" y="10295"/>
                  </a:lnTo>
                  <a:cubicBezTo>
                    <a:pt x="3954" y="9892"/>
                    <a:pt x="3870" y="9294"/>
                    <a:pt x="4096" y="8805"/>
                  </a:cubicBezTo>
                  <a:lnTo>
                    <a:pt x="1243" y="5952"/>
                  </a:lnTo>
                  <a:cubicBezTo>
                    <a:pt x="-510" y="8032"/>
                    <a:pt x="-410" y="11143"/>
                    <a:pt x="1549" y="13102"/>
                  </a:cubicBezTo>
                  <a:lnTo>
                    <a:pt x="7469" y="19022"/>
                  </a:lnTo>
                  <a:cubicBezTo>
                    <a:pt x="9536" y="21090"/>
                    <a:pt x="12889" y="21090"/>
                    <a:pt x="14956" y="19022"/>
                  </a:cubicBezTo>
                  <a:close/>
                  <a:moveTo>
                    <a:pt x="14956" y="1902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45" name="AutoShape 678"/>
            <p:cNvSpPr>
              <a:spLocks/>
            </p:cNvSpPr>
            <p:nvPr/>
          </p:nvSpPr>
          <p:spPr bwMode="auto">
            <a:xfrm>
              <a:off x="152" y="151"/>
              <a:ext cx="269" cy="270"/>
            </a:xfrm>
            <a:custGeom>
              <a:avLst/>
              <a:gdLst>
                <a:gd name="T0" fmla="*/ 0 w 21091"/>
                <a:gd name="T1" fmla="*/ 0 h 21090"/>
                <a:gd name="T2" fmla="*/ 0 w 21091"/>
                <a:gd name="T3" fmla="*/ 0 h 21090"/>
                <a:gd name="T4" fmla="*/ 0 w 21091"/>
                <a:gd name="T5" fmla="*/ 0 h 21090"/>
                <a:gd name="T6" fmla="*/ 0 w 21091"/>
                <a:gd name="T7" fmla="*/ 0 h 21090"/>
                <a:gd name="T8" fmla="*/ 0 w 21091"/>
                <a:gd name="T9" fmla="*/ 0 h 21090"/>
                <a:gd name="T10" fmla="*/ 0 w 21091"/>
                <a:gd name="T11" fmla="*/ 0 h 21090"/>
                <a:gd name="T12" fmla="*/ 0 w 21091"/>
                <a:gd name="T13" fmla="*/ 0 h 21090"/>
                <a:gd name="T14" fmla="*/ 0 w 21091"/>
                <a:gd name="T15" fmla="*/ 0 h 2109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091" h="21090">
                  <a:moveTo>
                    <a:pt x="763" y="763"/>
                  </a:moveTo>
                  <a:cubicBezTo>
                    <a:pt x="-254" y="1780"/>
                    <a:pt x="-254" y="3428"/>
                    <a:pt x="762" y="4445"/>
                  </a:cubicBezTo>
                  <a:lnTo>
                    <a:pt x="16645" y="20328"/>
                  </a:lnTo>
                  <a:cubicBezTo>
                    <a:pt x="17663" y="21344"/>
                    <a:pt x="19312" y="21346"/>
                    <a:pt x="20329" y="20329"/>
                  </a:cubicBezTo>
                  <a:cubicBezTo>
                    <a:pt x="21346" y="19312"/>
                    <a:pt x="21345" y="17663"/>
                    <a:pt x="20328" y="16646"/>
                  </a:cubicBezTo>
                  <a:lnTo>
                    <a:pt x="4444" y="763"/>
                  </a:lnTo>
                  <a:cubicBezTo>
                    <a:pt x="3428" y="-254"/>
                    <a:pt x="1780" y="-253"/>
                    <a:pt x="763" y="763"/>
                  </a:cubicBezTo>
                  <a:close/>
                  <a:moveTo>
                    <a:pt x="763" y="76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pic>
        <p:nvPicPr>
          <p:cNvPr id="46" name="图片 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47" name="矩形 46"/>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48" name="右箭头 47"/>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0570627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46"/>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additive="base">
                                        <p:cTn id="13" dur="500" fill="hold"/>
                                        <p:tgtEl>
                                          <p:spTgt spid="48"/>
                                        </p:tgtEl>
                                        <p:attrNameLst>
                                          <p:attrName>ppt_x</p:attrName>
                                        </p:attrNameLst>
                                      </p:cBhvr>
                                      <p:tavLst>
                                        <p:tav tm="0">
                                          <p:val>
                                            <p:strVal val="0-#ppt_w/2"/>
                                          </p:val>
                                        </p:tav>
                                        <p:tav tm="100000">
                                          <p:val>
                                            <p:strVal val="#ppt_x"/>
                                          </p:val>
                                        </p:tav>
                                      </p:tavLst>
                                    </p:anim>
                                    <p:anim calcmode="lin" valueType="num">
                                      <p:cBhvr additive="base">
                                        <p:cTn id="14"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barn(inVertical)">
                                      <p:cBhvr>
                                        <p:cTn id="19" dur="500"/>
                                        <p:tgtEl>
                                          <p:spTgt spid="47"/>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400"/>
                                        <p:tgtEl>
                                          <p:spTgt spid="4"/>
                                        </p:tgtEl>
                                      </p:cBhvr>
                                    </p:animEffect>
                                    <p:anim calcmode="lin" valueType="num">
                                      <p:cBhvr>
                                        <p:cTn id="24" dur="400" fill="hold"/>
                                        <p:tgtEl>
                                          <p:spTgt spid="4"/>
                                        </p:tgtEl>
                                        <p:attrNameLst>
                                          <p:attrName>ppt_x</p:attrName>
                                        </p:attrNameLst>
                                      </p:cBhvr>
                                      <p:tavLst>
                                        <p:tav tm="0">
                                          <p:val>
                                            <p:strVal val="#ppt_x"/>
                                          </p:val>
                                        </p:tav>
                                        <p:tav tm="100000">
                                          <p:val>
                                            <p:strVal val="#ppt_x"/>
                                          </p:val>
                                        </p:tav>
                                      </p:tavLst>
                                    </p:anim>
                                    <p:anim calcmode="lin" valueType="num">
                                      <p:cBhvr>
                                        <p:cTn id="25" dur="4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900"/>
                            </p:stCondLst>
                            <p:childTnLst>
                              <p:par>
                                <p:cTn id="27" presetID="42" presetClass="entr" presetSubtype="0"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400"/>
                                        <p:tgtEl>
                                          <p:spTgt spid="23"/>
                                        </p:tgtEl>
                                      </p:cBhvr>
                                    </p:animEffect>
                                    <p:anim calcmode="lin" valueType="num">
                                      <p:cBhvr>
                                        <p:cTn id="30" dur="400" fill="hold"/>
                                        <p:tgtEl>
                                          <p:spTgt spid="23"/>
                                        </p:tgtEl>
                                        <p:attrNameLst>
                                          <p:attrName>ppt_x</p:attrName>
                                        </p:attrNameLst>
                                      </p:cBhvr>
                                      <p:tavLst>
                                        <p:tav tm="0">
                                          <p:val>
                                            <p:strVal val="#ppt_x"/>
                                          </p:val>
                                        </p:tav>
                                        <p:tav tm="100000">
                                          <p:val>
                                            <p:strVal val="#ppt_x"/>
                                          </p:val>
                                        </p:tav>
                                      </p:tavLst>
                                    </p:anim>
                                    <p:anim calcmode="lin" valueType="num">
                                      <p:cBhvr>
                                        <p:cTn id="31" dur="400" fill="hold"/>
                                        <p:tgtEl>
                                          <p:spTgt spid="23"/>
                                        </p:tgtEl>
                                        <p:attrNameLst>
                                          <p:attrName>ppt_y</p:attrName>
                                        </p:attrNameLst>
                                      </p:cBhvr>
                                      <p:tavLst>
                                        <p:tav tm="0">
                                          <p:val>
                                            <p:strVal val="#ppt_y+.1"/>
                                          </p:val>
                                        </p:tav>
                                        <p:tav tm="100000">
                                          <p:val>
                                            <p:strVal val="#ppt_y"/>
                                          </p:val>
                                        </p:tav>
                                      </p:tavLst>
                                    </p:anim>
                                  </p:childTnLst>
                                </p:cTn>
                              </p:par>
                            </p:childTnLst>
                          </p:cTn>
                        </p:par>
                        <p:par>
                          <p:cTn id="32" fill="hold">
                            <p:stCondLst>
                              <p:cond delay="1300"/>
                            </p:stCondLst>
                            <p:childTnLst>
                              <p:par>
                                <p:cTn id="33" presetID="42" presetClass="entr" presetSubtype="0"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400"/>
                                        <p:tgtEl>
                                          <p:spTgt spid="27"/>
                                        </p:tgtEl>
                                      </p:cBhvr>
                                    </p:animEffect>
                                    <p:anim calcmode="lin" valueType="num">
                                      <p:cBhvr>
                                        <p:cTn id="36" dur="400" fill="hold"/>
                                        <p:tgtEl>
                                          <p:spTgt spid="27"/>
                                        </p:tgtEl>
                                        <p:attrNameLst>
                                          <p:attrName>ppt_x</p:attrName>
                                        </p:attrNameLst>
                                      </p:cBhvr>
                                      <p:tavLst>
                                        <p:tav tm="0">
                                          <p:val>
                                            <p:strVal val="#ppt_x"/>
                                          </p:val>
                                        </p:tav>
                                        <p:tav tm="100000">
                                          <p:val>
                                            <p:strVal val="#ppt_x"/>
                                          </p:val>
                                        </p:tav>
                                      </p:tavLst>
                                    </p:anim>
                                    <p:anim calcmode="lin" valueType="num">
                                      <p:cBhvr>
                                        <p:cTn id="37" dur="400" fill="hold"/>
                                        <p:tgtEl>
                                          <p:spTgt spid="27"/>
                                        </p:tgtEl>
                                        <p:attrNameLst>
                                          <p:attrName>ppt_y</p:attrName>
                                        </p:attrNameLst>
                                      </p:cBhvr>
                                      <p:tavLst>
                                        <p:tav tm="0">
                                          <p:val>
                                            <p:strVal val="#ppt_y+.1"/>
                                          </p:val>
                                        </p:tav>
                                        <p:tav tm="100000">
                                          <p:val>
                                            <p:strVal val="#ppt_y"/>
                                          </p:val>
                                        </p:tav>
                                      </p:tavLst>
                                    </p:anim>
                                  </p:childTnLst>
                                </p:cTn>
                              </p:par>
                            </p:childTnLst>
                          </p:cTn>
                        </p:par>
                        <p:par>
                          <p:cTn id="38" fill="hold">
                            <p:stCondLst>
                              <p:cond delay="1700"/>
                            </p:stCondLst>
                            <p:childTnLst>
                              <p:par>
                                <p:cTn id="39" presetID="42" presetClass="entr" presetSubtype="0"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400"/>
                                        <p:tgtEl>
                                          <p:spTgt spid="31"/>
                                        </p:tgtEl>
                                      </p:cBhvr>
                                    </p:animEffect>
                                    <p:anim calcmode="lin" valueType="num">
                                      <p:cBhvr>
                                        <p:cTn id="42" dur="400" fill="hold"/>
                                        <p:tgtEl>
                                          <p:spTgt spid="31"/>
                                        </p:tgtEl>
                                        <p:attrNameLst>
                                          <p:attrName>ppt_x</p:attrName>
                                        </p:attrNameLst>
                                      </p:cBhvr>
                                      <p:tavLst>
                                        <p:tav tm="0">
                                          <p:val>
                                            <p:strVal val="#ppt_x"/>
                                          </p:val>
                                        </p:tav>
                                        <p:tav tm="100000">
                                          <p:val>
                                            <p:strVal val="#ppt_x"/>
                                          </p:val>
                                        </p:tav>
                                      </p:tavLst>
                                    </p:anim>
                                    <p:anim calcmode="lin" valueType="num">
                                      <p:cBhvr>
                                        <p:cTn id="43" dur="400" fill="hold"/>
                                        <p:tgtEl>
                                          <p:spTgt spid="31"/>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500"/>
                                        <p:tgtEl>
                                          <p:spTgt spid="35"/>
                                        </p:tgtEl>
                                      </p:cBhvr>
                                    </p:animEffect>
                                  </p:childTnLst>
                                </p:cTn>
                              </p:par>
                              <p:par>
                                <p:cTn id="47" presetID="10" presetClass="entr" presetSubtype="0" fill="hold" grpId="0" nodeType="withEffect">
                                  <p:stCondLst>
                                    <p:cond delay="30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900"/>
                                        <p:tgtEl>
                                          <p:spTgt spid="36"/>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500"/>
                                        <p:tgtEl>
                                          <p:spTgt spid="37"/>
                                        </p:tgtEl>
                                      </p:cBhvr>
                                    </p:animEffect>
                                  </p:childTnLst>
                                </p:cTn>
                              </p:par>
                              <p:par>
                                <p:cTn id="53" presetID="10" presetClass="entr" presetSubtype="0" fill="hold" nodeType="withEffect">
                                  <p:stCondLst>
                                    <p:cond delay="50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par>
                                <p:cTn id="56" presetID="10" presetClass="entr" presetSubtype="0" fill="hold" nodeType="withEffect">
                                  <p:stCondLst>
                                    <p:cond delay="50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500"/>
                                        <p:tgtEl>
                                          <p:spTgt spid="42"/>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47" grpId="0"/>
      <p:bldP spid="4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9928" y="-348695"/>
            <a:ext cx="8560595" cy="6196970"/>
          </a:xfrm>
          <a:prstGeom prst="rect">
            <a:avLst/>
          </a:prstGeom>
        </p:spPr>
      </p:pic>
      <p:sp>
        <p:nvSpPr>
          <p:cNvPr id="245" name="TextBox 42"/>
          <p:cNvSpPr txBox="1"/>
          <p:nvPr/>
        </p:nvSpPr>
        <p:spPr>
          <a:xfrm>
            <a:off x="410204" y="1901529"/>
            <a:ext cx="4430737" cy="600164"/>
          </a:xfrm>
          <a:prstGeom prst="rect">
            <a:avLst/>
          </a:prstGeom>
          <a:noFill/>
        </p:spPr>
        <p:txBody>
          <a:bodyPr wrap="square" rtlCol="0">
            <a:spAutoFit/>
          </a:bodyPr>
          <a:lstStyle/>
          <a:p>
            <a:pPr algn="ctr"/>
            <a:r>
              <a:rPr lang="zh-CN" altLang="en-US" sz="3200" b="1" dirty="0">
                <a:latin typeface="微软雅黑" pitchFamily="34" charset="-122"/>
                <a:ea typeface="微软雅黑" pitchFamily="34" charset="-122"/>
              </a:rPr>
              <a:t>谢谢观</a:t>
            </a:r>
            <a:r>
              <a:rPr lang="zh-CN" altLang="en-US" sz="3200" b="1" dirty="0" smtClean="0">
                <a:latin typeface="微软雅黑" pitchFamily="34" charset="-122"/>
                <a:ea typeface="微软雅黑" pitchFamily="34" charset="-122"/>
              </a:rPr>
              <a:t>看！</a:t>
            </a:r>
            <a:endParaRPr lang="zh-CN" altLang="en-US" sz="3200" b="1" dirty="0">
              <a:latin typeface="微软雅黑" pitchFamily="34" charset="-122"/>
              <a:ea typeface="微软雅黑" pitchFamily="34" charset="-122"/>
            </a:endParaRPr>
          </a:p>
        </p:txBody>
      </p:sp>
      <p:sp>
        <p:nvSpPr>
          <p:cNvPr id="251" name="TextBox 250"/>
          <p:cNvSpPr txBox="1"/>
          <p:nvPr/>
        </p:nvSpPr>
        <p:spPr>
          <a:xfrm>
            <a:off x="749928" y="2424749"/>
            <a:ext cx="4554438" cy="338554"/>
          </a:xfrm>
          <a:prstGeom prst="rect">
            <a:avLst/>
          </a:prstGeom>
          <a:noFill/>
        </p:spPr>
        <p:txBody>
          <a:bodyPr wrap="square" rtlCol="0">
            <a:spAutoFit/>
          </a:bodyPr>
          <a:lstStyle/>
          <a:p>
            <a:r>
              <a:rPr lang="zh-CN" altLang="zh-CN" b="1" dirty="0">
                <a:latin typeface="微软雅黑" pitchFamily="34" charset="-122"/>
                <a:ea typeface="微软雅黑" pitchFamily="34" charset="-122"/>
              </a:rPr>
              <a:t>适用于创业计划</a:t>
            </a:r>
            <a:r>
              <a:rPr lang="en-US" altLang="zh-CN" b="1" dirty="0">
                <a:latin typeface="微软雅黑" pitchFamily="34" charset="-122"/>
                <a:ea typeface="微软雅黑" pitchFamily="34" charset="-122"/>
              </a:rPr>
              <a:t>  </a:t>
            </a:r>
            <a:r>
              <a:rPr lang="zh-CN" altLang="zh-CN" b="1" dirty="0">
                <a:latin typeface="微软雅黑" pitchFamily="34" charset="-122"/>
                <a:ea typeface="微软雅黑" pitchFamily="34" charset="-122"/>
              </a:rPr>
              <a:t>投资合作</a:t>
            </a:r>
            <a:r>
              <a:rPr lang="en-US" altLang="zh-CN" b="1" dirty="0">
                <a:latin typeface="微软雅黑" pitchFamily="34" charset="-122"/>
                <a:ea typeface="微软雅黑" pitchFamily="34" charset="-122"/>
              </a:rPr>
              <a:t>  </a:t>
            </a:r>
            <a:r>
              <a:rPr lang="zh-CN" altLang="zh-CN" b="1" dirty="0">
                <a:latin typeface="微软雅黑" pitchFamily="34" charset="-122"/>
                <a:ea typeface="微软雅黑" pitchFamily="34" charset="-122"/>
              </a:rPr>
              <a:t>公司介绍</a:t>
            </a:r>
            <a:r>
              <a:rPr lang="en-US" altLang="zh-CN" b="1" dirty="0">
                <a:latin typeface="微软雅黑" pitchFamily="34" charset="-122"/>
                <a:ea typeface="微软雅黑" pitchFamily="34" charset="-122"/>
              </a:rPr>
              <a:t>  </a:t>
            </a:r>
            <a:r>
              <a:rPr lang="zh-CN" altLang="zh-CN" b="1" dirty="0">
                <a:latin typeface="微软雅黑" pitchFamily="34" charset="-122"/>
                <a:ea typeface="微软雅黑" pitchFamily="34" charset="-122"/>
              </a:rPr>
              <a:t>企业宣传</a:t>
            </a:r>
            <a:endParaRPr lang="zh-CN" altLang="zh-CN" dirty="0">
              <a:latin typeface="微软雅黑" pitchFamily="34" charset="-122"/>
              <a:ea typeface="微软雅黑" pitchFamily="34" charset="-122"/>
            </a:endParaRPr>
          </a:p>
        </p:txBody>
      </p:sp>
      <p:sp>
        <p:nvSpPr>
          <p:cNvPr id="28" name="TextBox 27"/>
          <p:cNvSpPr txBox="1"/>
          <p:nvPr/>
        </p:nvSpPr>
        <p:spPr>
          <a:xfrm>
            <a:off x="1253112" y="2690505"/>
            <a:ext cx="3938296" cy="261610"/>
          </a:xfrm>
          <a:prstGeom prst="rect">
            <a:avLst/>
          </a:prstGeom>
          <a:noFill/>
        </p:spPr>
        <p:txBody>
          <a:bodyPr wrap="square" rtlCol="0">
            <a:spAutoFit/>
          </a:bodyPr>
          <a:lstStyle/>
          <a:p>
            <a:r>
              <a:rPr lang="zh-CN" altLang="en-US" sz="1100" b="1" dirty="0">
                <a:latin typeface="微软雅黑" pitchFamily="34" charset="-122"/>
                <a:ea typeface="微软雅黑" pitchFamily="34" charset="-122"/>
              </a:rPr>
              <a:t>框架完整 </a:t>
            </a:r>
            <a:r>
              <a:rPr lang="en-US" altLang="zh-CN" sz="1100" b="1" dirty="0">
                <a:latin typeface="微软雅黑" pitchFamily="34" charset="-122"/>
                <a:ea typeface="微软雅黑" pitchFamily="34" charset="-122"/>
              </a:rPr>
              <a:t>/ </a:t>
            </a:r>
            <a:r>
              <a:rPr lang="zh-CN" altLang="en-US" sz="1100" b="1" dirty="0">
                <a:latin typeface="微软雅黑" pitchFamily="34" charset="-122"/>
                <a:ea typeface="微软雅黑" pitchFamily="34" charset="-122"/>
              </a:rPr>
              <a:t>所有文字可以修改 </a:t>
            </a:r>
            <a:r>
              <a:rPr lang="en-US" altLang="zh-CN" sz="1100" b="1" dirty="0">
                <a:latin typeface="微软雅黑" pitchFamily="34" charset="-122"/>
                <a:ea typeface="微软雅黑" pitchFamily="34" charset="-122"/>
              </a:rPr>
              <a:t>/ </a:t>
            </a:r>
            <a:r>
              <a:rPr lang="zh-CN" altLang="en-US" sz="1100" b="1" dirty="0">
                <a:latin typeface="微软雅黑" pitchFamily="34" charset="-122"/>
                <a:ea typeface="微软雅黑" pitchFamily="34" charset="-122"/>
              </a:rPr>
              <a:t>图片可以替换</a:t>
            </a:r>
            <a:endParaRPr lang="zh-CN" altLang="zh-CN" sz="1100" b="1" dirty="0">
              <a:latin typeface="微软雅黑" pitchFamily="34" charset="-122"/>
              <a:ea typeface="微软雅黑" pitchFamily="34" charset="-122"/>
            </a:endParaRPr>
          </a:p>
        </p:txBody>
      </p:sp>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8026" y="3650078"/>
            <a:ext cx="1663183" cy="2145444"/>
          </a:xfrm>
          <a:prstGeom prst="rect">
            <a:avLst/>
          </a:prstGeom>
        </p:spPr>
      </p:pic>
    </p:spTree>
    <p:extLst>
      <p:ext uri="{BB962C8B-B14F-4D97-AF65-F5344CB8AC3E}">
        <p14:creationId xmlns:p14="http://schemas.microsoft.com/office/powerpoint/2010/main" val="1508105729"/>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245"/>
                                        </p:tgtEl>
                                        <p:attrNameLst>
                                          <p:attrName>style.visibility</p:attrName>
                                        </p:attrNameLst>
                                      </p:cBhvr>
                                      <p:to>
                                        <p:strVal val="visible"/>
                                      </p:to>
                                    </p:set>
                                    <p:anim by="(-#ppt_w*2)" calcmode="lin" valueType="num">
                                      <p:cBhvr rctx="PPT">
                                        <p:cTn id="11" dur="250" autoRev="1" fill="hold">
                                          <p:stCondLst>
                                            <p:cond delay="0"/>
                                          </p:stCondLst>
                                        </p:cTn>
                                        <p:tgtEl>
                                          <p:spTgt spid="245"/>
                                        </p:tgtEl>
                                        <p:attrNameLst>
                                          <p:attrName>ppt_w</p:attrName>
                                        </p:attrNameLst>
                                      </p:cBhvr>
                                    </p:anim>
                                    <p:anim by="(#ppt_w*0.50)" calcmode="lin" valueType="num">
                                      <p:cBhvr>
                                        <p:cTn id="12" dur="250" decel="50000" autoRev="1" fill="hold">
                                          <p:stCondLst>
                                            <p:cond delay="0"/>
                                          </p:stCondLst>
                                        </p:cTn>
                                        <p:tgtEl>
                                          <p:spTgt spid="245"/>
                                        </p:tgtEl>
                                        <p:attrNameLst>
                                          <p:attrName>ppt_x</p:attrName>
                                        </p:attrNameLst>
                                      </p:cBhvr>
                                    </p:anim>
                                    <p:anim from="(-#ppt_h/2)" to="(#ppt_y)" calcmode="lin" valueType="num">
                                      <p:cBhvr>
                                        <p:cTn id="13" dur="500" fill="hold">
                                          <p:stCondLst>
                                            <p:cond delay="0"/>
                                          </p:stCondLst>
                                        </p:cTn>
                                        <p:tgtEl>
                                          <p:spTgt spid="245"/>
                                        </p:tgtEl>
                                        <p:attrNameLst>
                                          <p:attrName>ppt_y</p:attrName>
                                        </p:attrNameLst>
                                      </p:cBhvr>
                                    </p:anim>
                                    <p:animRot by="21600000">
                                      <p:cBhvr>
                                        <p:cTn id="14" dur="500" fill="hold">
                                          <p:stCondLst>
                                            <p:cond delay="0"/>
                                          </p:stCondLst>
                                        </p:cTn>
                                        <p:tgtEl>
                                          <p:spTgt spid="245"/>
                                        </p:tgtEl>
                                        <p:attrNameLst>
                                          <p:attrName>r</p:attrName>
                                        </p:attrNameLst>
                                      </p:cBhvr>
                                    </p:animRot>
                                  </p:childTnLst>
                                </p:cTn>
                              </p:par>
                            </p:childTnLst>
                          </p:cTn>
                        </p:par>
                        <p:par>
                          <p:cTn id="15" fill="hold">
                            <p:stCondLst>
                              <p:cond delay="2700"/>
                            </p:stCondLst>
                            <p:childTnLst>
                              <p:par>
                                <p:cTn id="16" presetID="42" presetClass="entr" presetSubtype="0" fill="hold" grpId="0" nodeType="afterEffect">
                                  <p:stCondLst>
                                    <p:cond delay="0"/>
                                  </p:stCondLst>
                                  <p:childTnLst>
                                    <p:set>
                                      <p:cBhvr>
                                        <p:cTn id="17" dur="1" fill="hold">
                                          <p:stCondLst>
                                            <p:cond delay="0"/>
                                          </p:stCondLst>
                                        </p:cTn>
                                        <p:tgtEl>
                                          <p:spTgt spid="251"/>
                                        </p:tgtEl>
                                        <p:attrNameLst>
                                          <p:attrName>style.visibility</p:attrName>
                                        </p:attrNameLst>
                                      </p:cBhvr>
                                      <p:to>
                                        <p:strVal val="visible"/>
                                      </p:to>
                                    </p:set>
                                    <p:animEffect transition="in" filter="fade">
                                      <p:cBhvr>
                                        <p:cTn id="18" dur="500"/>
                                        <p:tgtEl>
                                          <p:spTgt spid="251"/>
                                        </p:tgtEl>
                                      </p:cBhvr>
                                    </p:animEffect>
                                    <p:anim calcmode="lin" valueType="num">
                                      <p:cBhvr>
                                        <p:cTn id="19" dur="500" fill="hold"/>
                                        <p:tgtEl>
                                          <p:spTgt spid="251"/>
                                        </p:tgtEl>
                                        <p:attrNameLst>
                                          <p:attrName>ppt_x</p:attrName>
                                        </p:attrNameLst>
                                      </p:cBhvr>
                                      <p:tavLst>
                                        <p:tav tm="0">
                                          <p:val>
                                            <p:strVal val="#ppt_x"/>
                                          </p:val>
                                        </p:tav>
                                        <p:tav tm="100000">
                                          <p:val>
                                            <p:strVal val="#ppt_x"/>
                                          </p:val>
                                        </p:tav>
                                      </p:tavLst>
                                    </p:anim>
                                    <p:anim calcmode="lin" valueType="num">
                                      <p:cBhvr>
                                        <p:cTn id="20" dur="500" fill="hold"/>
                                        <p:tgtEl>
                                          <p:spTgt spid="251"/>
                                        </p:tgtEl>
                                        <p:attrNameLst>
                                          <p:attrName>ppt_y</p:attrName>
                                        </p:attrNameLst>
                                      </p:cBhvr>
                                      <p:tavLst>
                                        <p:tav tm="0">
                                          <p:val>
                                            <p:strVal val="#ppt_y+.1"/>
                                          </p:val>
                                        </p:tav>
                                        <p:tav tm="100000">
                                          <p:val>
                                            <p:strVal val="#ppt_y"/>
                                          </p:val>
                                        </p:tav>
                                      </p:tavLst>
                                    </p:anim>
                                  </p:childTnLst>
                                </p:cTn>
                              </p:par>
                            </p:childTnLst>
                          </p:cTn>
                        </p:par>
                        <p:par>
                          <p:cTn id="21" fill="hold">
                            <p:stCondLst>
                              <p:cond delay="32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8"/>
                                        </p:tgtEl>
                                        <p:attrNameLst>
                                          <p:attrName>style.visibility</p:attrName>
                                        </p:attrNameLst>
                                      </p:cBhvr>
                                      <p:to>
                                        <p:strVal val="visible"/>
                                      </p:to>
                                    </p:set>
                                    <p:anim by="(-#ppt_w*2)" calcmode="lin" valueType="num">
                                      <p:cBhvr rctx="PPT">
                                        <p:cTn id="24" dur="250" autoRev="1" fill="hold">
                                          <p:stCondLst>
                                            <p:cond delay="0"/>
                                          </p:stCondLst>
                                        </p:cTn>
                                        <p:tgtEl>
                                          <p:spTgt spid="28"/>
                                        </p:tgtEl>
                                        <p:attrNameLst>
                                          <p:attrName>ppt_w</p:attrName>
                                        </p:attrNameLst>
                                      </p:cBhvr>
                                    </p:anim>
                                    <p:anim by="(#ppt_w*0.50)" calcmode="lin" valueType="num">
                                      <p:cBhvr>
                                        <p:cTn id="25" dur="250" decel="50000" autoRev="1" fill="hold">
                                          <p:stCondLst>
                                            <p:cond delay="0"/>
                                          </p:stCondLst>
                                        </p:cTn>
                                        <p:tgtEl>
                                          <p:spTgt spid="28"/>
                                        </p:tgtEl>
                                        <p:attrNameLst>
                                          <p:attrName>ppt_x</p:attrName>
                                        </p:attrNameLst>
                                      </p:cBhvr>
                                    </p:anim>
                                    <p:anim from="(-#ppt_h/2)" to="(#ppt_y)" calcmode="lin" valueType="num">
                                      <p:cBhvr>
                                        <p:cTn id="26" dur="500" fill="hold">
                                          <p:stCondLst>
                                            <p:cond delay="0"/>
                                          </p:stCondLst>
                                        </p:cTn>
                                        <p:tgtEl>
                                          <p:spTgt spid="28"/>
                                        </p:tgtEl>
                                        <p:attrNameLst>
                                          <p:attrName>ppt_y</p:attrName>
                                        </p:attrNameLst>
                                      </p:cBhvr>
                                    </p:anim>
                                    <p:animRot by="21600000">
                                      <p:cBhvr>
                                        <p:cTn id="27" dur="500" fill="hold">
                                          <p:stCondLst>
                                            <p:cond delay="0"/>
                                          </p:stCondLst>
                                        </p:cTn>
                                        <p:tgtEl>
                                          <p:spTgt spid="28"/>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p:bldP spid="251" grpId="0"/>
      <p:bldP spid="2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697594"/>
            <a:ext cx="6455579" cy="14106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498563"/>
            <a:ext cx="9144000" cy="1139024"/>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62650"/>
            <a:ext cx="7711638" cy="2234810"/>
          </a:xfrm>
          <a:prstGeom prst="rect">
            <a:avLst/>
          </a:prstGeom>
          <a:noFill/>
          <a:ln>
            <a:noFill/>
          </a:ln>
        </p:spPr>
      </p:pic>
      <p:sp>
        <p:nvSpPr>
          <p:cNvPr id="15" name="Rectangle 3"/>
          <p:cNvSpPr>
            <a:spLocks noChangeArrowheads="1"/>
          </p:cNvSpPr>
          <p:nvPr/>
        </p:nvSpPr>
        <p:spPr bwMode="auto">
          <a:xfrm>
            <a:off x="468316" y="2581122"/>
            <a:ext cx="4103687" cy="134889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581122"/>
            <a:ext cx="4103688" cy="128889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581122"/>
            <a:ext cx="393700"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581122"/>
            <a:ext cx="393700" cy="328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7509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57" name="Straight Connector 56"/>
          <p:cNvCxnSpPr/>
          <p:nvPr/>
        </p:nvCxnSpPr>
        <p:spPr>
          <a:xfrm>
            <a:off x="773391" y="2352560"/>
            <a:ext cx="3630120" cy="0"/>
          </a:xfrm>
          <a:prstGeom prst="line">
            <a:avLst/>
          </a:prstGeom>
          <a:ln>
            <a:solidFill>
              <a:schemeClr val="accent1"/>
            </a:solidFill>
            <a:prstDash val="solid"/>
            <a:headEnd type="oval" w="med" len="med"/>
            <a:tailEnd type="oval" w="med" len="med"/>
          </a:ln>
          <a:effectLst>
            <a:outerShdw dist="38100" dir="5400000" algn="ctr" rotWithShape="0">
              <a:srgbClr val="000000">
                <a:alpha val="10000"/>
              </a:srgbClr>
            </a:outerShdw>
          </a:effectLst>
        </p:spPr>
        <p:style>
          <a:lnRef idx="1">
            <a:schemeClr val="accent1"/>
          </a:lnRef>
          <a:fillRef idx="0">
            <a:schemeClr val="accent1"/>
          </a:fillRef>
          <a:effectRef idx="0">
            <a:schemeClr val="accent1"/>
          </a:effectRef>
          <a:fontRef idx="minor">
            <a:schemeClr val="tx1"/>
          </a:fontRef>
        </p:style>
      </p:cxnSp>
      <p:grpSp>
        <p:nvGrpSpPr>
          <p:cNvPr id="58" name="Group 57"/>
          <p:cNvGrpSpPr/>
          <p:nvPr/>
        </p:nvGrpSpPr>
        <p:grpSpPr>
          <a:xfrm>
            <a:off x="2134174" y="1931200"/>
            <a:ext cx="878966" cy="1315868"/>
            <a:chOff x="2845566" y="2193933"/>
            <a:chExt cx="1171954" cy="1754491"/>
          </a:xfrm>
          <a:effectLst>
            <a:outerShdw dist="38100" dir="5400000" algn="ctr" rotWithShape="0">
              <a:srgbClr val="000000">
                <a:alpha val="10000"/>
              </a:srgbClr>
            </a:outerShdw>
          </a:effectLst>
        </p:grpSpPr>
        <p:sp>
          <p:nvSpPr>
            <p:cNvPr id="59" name="Oval 58"/>
            <p:cNvSpPr/>
            <p:nvPr/>
          </p:nvSpPr>
          <p:spPr>
            <a:xfrm>
              <a:off x="2845566" y="2200053"/>
              <a:ext cx="1171954" cy="1171955"/>
            </a:xfrm>
            <a:prstGeom prst="ellipse">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200" b="1" dirty="0">
                <a:solidFill>
                  <a:schemeClr val="tx1"/>
                </a:solidFill>
              </a:endParaRPr>
            </a:p>
          </p:txBody>
        </p:sp>
        <p:sp>
          <p:nvSpPr>
            <p:cNvPr id="60" name="TextBox 59"/>
            <p:cNvSpPr txBox="1"/>
            <p:nvPr/>
          </p:nvSpPr>
          <p:spPr>
            <a:xfrm>
              <a:off x="2942947" y="3394427"/>
              <a:ext cx="977191" cy="553997"/>
            </a:xfrm>
            <a:prstGeom prst="rect">
              <a:avLst/>
            </a:prstGeom>
            <a:noFill/>
          </p:spPr>
          <p:txBody>
            <a:bodyPr wrap="none" rtlCol="0">
              <a:spAutoFit/>
            </a:bodyPr>
            <a:lstStyle/>
            <a:p>
              <a:pPr algn="ctr"/>
              <a:r>
                <a:rPr lang="id-ID" sz="2100" dirty="0">
                  <a:cs typeface="Roboto condensed"/>
                </a:rPr>
                <a:t>530K</a:t>
              </a:r>
            </a:p>
          </p:txBody>
        </p:sp>
        <p:sp>
          <p:nvSpPr>
            <p:cNvPr id="61" name="Freeform 9"/>
            <p:cNvSpPr>
              <a:spLocks noEditPoints="1"/>
            </p:cNvSpPr>
            <p:nvPr/>
          </p:nvSpPr>
          <p:spPr bwMode="auto">
            <a:xfrm>
              <a:off x="3155213" y="2504484"/>
              <a:ext cx="561817" cy="561817"/>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id-ID" sz="2400"/>
            </a:p>
          </p:txBody>
        </p:sp>
        <p:grpSp>
          <p:nvGrpSpPr>
            <p:cNvPr id="62" name="Group 61"/>
            <p:cNvGrpSpPr/>
            <p:nvPr/>
          </p:nvGrpSpPr>
          <p:grpSpPr>
            <a:xfrm>
              <a:off x="2858195" y="2193933"/>
              <a:ext cx="351513" cy="351513"/>
              <a:chOff x="2220749" y="1315936"/>
              <a:chExt cx="274320" cy="274320"/>
            </a:xfrm>
          </p:grpSpPr>
          <p:sp>
            <p:nvSpPr>
              <p:cNvPr id="63" name="Oval 62"/>
              <p:cNvSpPr/>
              <p:nvPr/>
            </p:nvSpPr>
            <p:spPr>
              <a:xfrm>
                <a:off x="2220749" y="1315936"/>
                <a:ext cx="274320" cy="274320"/>
              </a:xfrm>
              <a:prstGeom prst="ellipse">
                <a:avLst/>
              </a:prstGeom>
              <a:solidFill>
                <a:schemeClr val="accent2">
                  <a:lumMod val="75000"/>
                </a:schemeClr>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2400">
                  <a:solidFill>
                    <a:schemeClr val="tx1"/>
                  </a:solidFill>
                </a:endParaRPr>
              </a:p>
            </p:txBody>
          </p:sp>
          <p:sp>
            <p:nvSpPr>
              <p:cNvPr id="64" name="TextBox 63"/>
              <p:cNvSpPr txBox="1">
                <a:spLocks/>
              </p:cNvSpPr>
              <p:nvPr/>
            </p:nvSpPr>
            <p:spPr>
              <a:xfrm>
                <a:off x="2238288" y="1322106"/>
                <a:ext cx="251941" cy="213761"/>
              </a:xfrm>
              <a:prstGeom prst="rect">
                <a:avLst/>
              </a:prstGeom>
              <a:noFill/>
            </p:spPr>
            <p:txBody>
              <a:bodyPr wrap="square" lIns="0" tIns="0" rIns="0" bIns="0" rtlCol="0" anchor="ctr">
                <a:noAutofit/>
              </a:bodyPr>
              <a:lstStyle/>
              <a:p>
                <a:pPr algn="ctr">
                  <a:lnSpc>
                    <a:spcPct val="140000"/>
                  </a:lnSpc>
                </a:pPr>
                <a:r>
                  <a:rPr lang="en-US" altLang="ko-KR" sz="1050" dirty="0">
                    <a:solidFill>
                      <a:srgbClr val="FFFFFF"/>
                    </a:solidFill>
                    <a:cs typeface="Roboto condensed"/>
                  </a:rPr>
                  <a:t>01</a:t>
                </a:r>
              </a:p>
            </p:txBody>
          </p:sp>
        </p:grpSp>
      </p:grpSp>
      <p:grpSp>
        <p:nvGrpSpPr>
          <p:cNvPr id="65" name="Group 64"/>
          <p:cNvGrpSpPr/>
          <p:nvPr/>
        </p:nvGrpSpPr>
        <p:grpSpPr>
          <a:xfrm>
            <a:off x="3453562" y="2020516"/>
            <a:ext cx="732894" cy="1099654"/>
            <a:chOff x="4604749" y="2313021"/>
            <a:chExt cx="977191" cy="1466205"/>
          </a:xfrm>
          <a:effectLst>
            <a:outerShdw dist="38100" dir="5400000" algn="ctr" rotWithShape="0">
              <a:srgbClr val="000000">
                <a:alpha val="10000"/>
              </a:srgbClr>
            </a:outerShdw>
          </a:effectLst>
        </p:grpSpPr>
        <p:sp>
          <p:nvSpPr>
            <p:cNvPr id="66" name="Oval 65"/>
            <p:cNvSpPr/>
            <p:nvPr/>
          </p:nvSpPr>
          <p:spPr>
            <a:xfrm>
              <a:off x="4668335" y="2327572"/>
              <a:ext cx="911573" cy="911573"/>
            </a:xfrm>
            <a:prstGeom prst="ellipse">
              <a:avLst/>
            </a:prstGeom>
            <a:solidFill>
              <a:schemeClr val="accent3"/>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200" b="1" dirty="0">
                <a:solidFill>
                  <a:schemeClr val="tx1"/>
                </a:solidFill>
              </a:endParaRPr>
            </a:p>
          </p:txBody>
        </p:sp>
        <p:sp>
          <p:nvSpPr>
            <p:cNvPr id="67" name="TextBox 66"/>
            <p:cNvSpPr txBox="1"/>
            <p:nvPr/>
          </p:nvSpPr>
          <p:spPr>
            <a:xfrm>
              <a:off x="4604749" y="3225229"/>
              <a:ext cx="977191" cy="553997"/>
            </a:xfrm>
            <a:prstGeom prst="rect">
              <a:avLst/>
            </a:prstGeom>
            <a:noFill/>
          </p:spPr>
          <p:txBody>
            <a:bodyPr wrap="none" rtlCol="0">
              <a:spAutoFit/>
            </a:bodyPr>
            <a:lstStyle/>
            <a:p>
              <a:pPr algn="ctr"/>
              <a:r>
                <a:rPr lang="id-ID" sz="2100" dirty="0">
                  <a:cs typeface="Roboto condensed"/>
                </a:rPr>
                <a:t>319K</a:t>
              </a:r>
            </a:p>
          </p:txBody>
        </p:sp>
        <p:grpSp>
          <p:nvGrpSpPr>
            <p:cNvPr id="68" name="Group 67"/>
            <p:cNvGrpSpPr/>
            <p:nvPr/>
          </p:nvGrpSpPr>
          <p:grpSpPr>
            <a:xfrm>
              <a:off x="4948584" y="2626659"/>
              <a:ext cx="351072" cy="351071"/>
              <a:chOff x="11395868" y="1690688"/>
              <a:chExt cx="557213" cy="557212"/>
            </a:xfrm>
            <a:solidFill>
              <a:srgbClr val="FFFFFF"/>
            </a:solidFill>
          </p:grpSpPr>
          <p:sp>
            <p:nvSpPr>
              <p:cNvPr id="72" name="Freeform 17"/>
              <p:cNvSpPr>
                <a:spLocks/>
              </p:cNvSpPr>
              <p:nvPr/>
            </p:nvSpPr>
            <p:spPr bwMode="auto">
              <a:xfrm>
                <a:off x="11580018" y="1857375"/>
                <a:ext cx="71438" cy="93662"/>
              </a:xfrm>
              <a:custGeom>
                <a:avLst/>
                <a:gdLst>
                  <a:gd name="T0" fmla="*/ 10 w 17"/>
                  <a:gd name="T1" fmla="*/ 22 h 22"/>
                  <a:gd name="T2" fmla="*/ 14 w 17"/>
                  <a:gd name="T3" fmla="*/ 20 h 22"/>
                  <a:gd name="T4" fmla="*/ 16 w 17"/>
                  <a:gd name="T5" fmla="*/ 11 h 22"/>
                  <a:gd name="T6" fmla="*/ 6 w 17"/>
                  <a:gd name="T7" fmla="*/ 0 h 22"/>
                  <a:gd name="T8" fmla="*/ 6 w 17"/>
                  <a:gd name="T9" fmla="*/ 0 h 22"/>
                  <a:gd name="T10" fmla="*/ 2 w 17"/>
                  <a:gd name="T11" fmla="*/ 2 h 22"/>
                  <a:gd name="T12" fmla="*/ 0 w 17"/>
                  <a:gd name="T13" fmla="*/ 10 h 22"/>
                  <a:gd name="T14" fmla="*/ 10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0" y="22"/>
                    </a:moveTo>
                    <a:cubicBezTo>
                      <a:pt x="12" y="22"/>
                      <a:pt x="13" y="21"/>
                      <a:pt x="14" y="20"/>
                    </a:cubicBezTo>
                    <a:cubicBezTo>
                      <a:pt x="16" y="18"/>
                      <a:pt x="17" y="15"/>
                      <a:pt x="16" y="11"/>
                    </a:cubicBezTo>
                    <a:cubicBezTo>
                      <a:pt x="15" y="5"/>
                      <a:pt x="11" y="0"/>
                      <a:pt x="6" y="0"/>
                    </a:cubicBezTo>
                    <a:cubicBezTo>
                      <a:pt x="6" y="0"/>
                      <a:pt x="6" y="0"/>
                      <a:pt x="6" y="0"/>
                    </a:cubicBezTo>
                    <a:cubicBezTo>
                      <a:pt x="5" y="0"/>
                      <a:pt x="3" y="0"/>
                      <a:pt x="2" y="2"/>
                    </a:cubicBezTo>
                    <a:cubicBezTo>
                      <a:pt x="0" y="4"/>
                      <a:pt x="0" y="7"/>
                      <a:pt x="0" y="10"/>
                    </a:cubicBezTo>
                    <a:cubicBezTo>
                      <a:pt x="1" y="16"/>
                      <a:pt x="5" y="22"/>
                      <a:pt x="10" y="2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2400"/>
              </a:p>
            </p:txBody>
          </p:sp>
          <p:sp>
            <p:nvSpPr>
              <p:cNvPr id="73" name="Freeform 18"/>
              <p:cNvSpPr>
                <a:spLocks/>
              </p:cNvSpPr>
              <p:nvPr/>
            </p:nvSpPr>
            <p:spPr bwMode="auto">
              <a:xfrm>
                <a:off x="11559381" y="2020888"/>
                <a:ext cx="107950" cy="76200"/>
              </a:xfrm>
              <a:custGeom>
                <a:avLst/>
                <a:gdLst>
                  <a:gd name="T0" fmla="*/ 20 w 26"/>
                  <a:gd name="T1" fmla="*/ 1 h 18"/>
                  <a:gd name="T2" fmla="*/ 19 w 26"/>
                  <a:gd name="T3" fmla="*/ 0 h 18"/>
                  <a:gd name="T4" fmla="*/ 14 w 26"/>
                  <a:gd name="T5" fmla="*/ 0 h 18"/>
                  <a:gd name="T6" fmla="*/ 14 w 26"/>
                  <a:gd name="T7" fmla="*/ 0 h 18"/>
                  <a:gd name="T8" fmla="*/ 0 w 26"/>
                  <a:gd name="T9" fmla="*/ 9 h 18"/>
                  <a:gd name="T10" fmla="*/ 13 w 26"/>
                  <a:gd name="T11" fmla="*/ 18 h 18"/>
                  <a:gd name="T12" fmla="*/ 26 w 26"/>
                  <a:gd name="T13" fmla="*/ 9 h 18"/>
                  <a:gd name="T14" fmla="*/ 26 w 26"/>
                  <a:gd name="T15" fmla="*/ 7 h 18"/>
                  <a:gd name="T16" fmla="*/ 20 w 26"/>
                  <a:gd name="T1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8">
                    <a:moveTo>
                      <a:pt x="20" y="1"/>
                    </a:moveTo>
                    <a:cubicBezTo>
                      <a:pt x="19" y="1"/>
                      <a:pt x="19" y="1"/>
                      <a:pt x="19" y="0"/>
                    </a:cubicBezTo>
                    <a:cubicBezTo>
                      <a:pt x="17" y="0"/>
                      <a:pt x="16" y="0"/>
                      <a:pt x="14" y="0"/>
                    </a:cubicBezTo>
                    <a:cubicBezTo>
                      <a:pt x="14" y="0"/>
                      <a:pt x="14" y="0"/>
                      <a:pt x="14" y="0"/>
                    </a:cubicBezTo>
                    <a:cubicBezTo>
                      <a:pt x="7" y="0"/>
                      <a:pt x="0" y="4"/>
                      <a:pt x="0" y="9"/>
                    </a:cubicBezTo>
                    <a:cubicBezTo>
                      <a:pt x="0" y="14"/>
                      <a:pt x="6" y="18"/>
                      <a:pt x="13" y="18"/>
                    </a:cubicBezTo>
                    <a:cubicBezTo>
                      <a:pt x="22" y="18"/>
                      <a:pt x="26" y="15"/>
                      <a:pt x="26" y="9"/>
                    </a:cubicBezTo>
                    <a:cubicBezTo>
                      <a:pt x="26" y="9"/>
                      <a:pt x="26" y="8"/>
                      <a:pt x="26" y="7"/>
                    </a:cubicBezTo>
                    <a:cubicBezTo>
                      <a:pt x="25" y="5"/>
                      <a:pt x="23" y="4"/>
                      <a:pt x="20"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2400"/>
              </a:p>
            </p:txBody>
          </p:sp>
          <p:sp>
            <p:nvSpPr>
              <p:cNvPr id="74" name="Freeform 19"/>
              <p:cNvSpPr>
                <a:spLocks noEditPoints="1"/>
              </p:cNvSpPr>
              <p:nvPr/>
            </p:nvSpPr>
            <p:spPr bwMode="auto">
              <a:xfrm>
                <a:off x="11395868" y="1690688"/>
                <a:ext cx="557213" cy="557212"/>
              </a:xfrm>
              <a:custGeom>
                <a:avLst/>
                <a:gdLst>
                  <a:gd name="T0" fmla="*/ 66 w 133"/>
                  <a:gd name="T1" fmla="*/ 0 h 133"/>
                  <a:gd name="T2" fmla="*/ 0 w 133"/>
                  <a:gd name="T3" fmla="*/ 67 h 133"/>
                  <a:gd name="T4" fmla="*/ 66 w 133"/>
                  <a:gd name="T5" fmla="*/ 133 h 133"/>
                  <a:gd name="T6" fmla="*/ 133 w 133"/>
                  <a:gd name="T7" fmla="*/ 67 h 133"/>
                  <a:gd name="T8" fmla="*/ 66 w 133"/>
                  <a:gd name="T9" fmla="*/ 0 h 133"/>
                  <a:gd name="T10" fmla="*/ 60 w 133"/>
                  <a:gd name="T11" fmla="*/ 103 h 133"/>
                  <a:gd name="T12" fmla="*/ 52 w 133"/>
                  <a:gd name="T13" fmla="*/ 104 h 133"/>
                  <a:gd name="T14" fmla="*/ 42 w 133"/>
                  <a:gd name="T15" fmla="*/ 103 h 133"/>
                  <a:gd name="T16" fmla="*/ 30 w 133"/>
                  <a:gd name="T17" fmla="*/ 95 h 133"/>
                  <a:gd name="T18" fmla="*/ 29 w 133"/>
                  <a:gd name="T19" fmla="*/ 90 h 133"/>
                  <a:gd name="T20" fmla="*/ 30 w 133"/>
                  <a:gd name="T21" fmla="*/ 85 h 133"/>
                  <a:gd name="T22" fmla="*/ 51 w 133"/>
                  <a:gd name="T23" fmla="*/ 74 h 133"/>
                  <a:gd name="T24" fmla="*/ 51 w 133"/>
                  <a:gd name="T25" fmla="*/ 74 h 133"/>
                  <a:gd name="T26" fmla="*/ 50 w 133"/>
                  <a:gd name="T27" fmla="*/ 69 h 133"/>
                  <a:gd name="T28" fmla="*/ 50 w 133"/>
                  <a:gd name="T29" fmla="*/ 67 h 133"/>
                  <a:gd name="T30" fmla="*/ 33 w 133"/>
                  <a:gd name="T31" fmla="*/ 50 h 133"/>
                  <a:gd name="T32" fmla="*/ 46 w 133"/>
                  <a:gd name="T33" fmla="*/ 35 h 133"/>
                  <a:gd name="T34" fmla="*/ 53 w 133"/>
                  <a:gd name="T35" fmla="*/ 33 h 133"/>
                  <a:gd name="T36" fmla="*/ 74 w 133"/>
                  <a:gd name="T37" fmla="*/ 33 h 133"/>
                  <a:gd name="T38" fmla="*/ 75 w 133"/>
                  <a:gd name="T39" fmla="*/ 35 h 133"/>
                  <a:gd name="T40" fmla="*/ 75 w 133"/>
                  <a:gd name="T41" fmla="*/ 36 h 133"/>
                  <a:gd name="T42" fmla="*/ 70 w 133"/>
                  <a:gd name="T43" fmla="*/ 40 h 133"/>
                  <a:gd name="T44" fmla="*/ 69 w 133"/>
                  <a:gd name="T45" fmla="*/ 40 h 133"/>
                  <a:gd name="T46" fmla="*/ 68 w 133"/>
                  <a:gd name="T47" fmla="*/ 40 h 133"/>
                  <a:gd name="T48" fmla="*/ 71 w 133"/>
                  <a:gd name="T49" fmla="*/ 50 h 133"/>
                  <a:gd name="T50" fmla="*/ 64 w 133"/>
                  <a:gd name="T51" fmla="*/ 63 h 133"/>
                  <a:gd name="T52" fmla="*/ 61 w 133"/>
                  <a:gd name="T53" fmla="*/ 67 h 133"/>
                  <a:gd name="T54" fmla="*/ 66 w 133"/>
                  <a:gd name="T55" fmla="*/ 73 h 133"/>
                  <a:gd name="T56" fmla="*/ 74 w 133"/>
                  <a:gd name="T57" fmla="*/ 87 h 133"/>
                  <a:gd name="T58" fmla="*/ 60 w 133"/>
                  <a:gd name="T59" fmla="*/ 103 h 133"/>
                  <a:gd name="T60" fmla="*/ 107 w 133"/>
                  <a:gd name="T61" fmla="*/ 67 h 133"/>
                  <a:gd name="T62" fmla="*/ 106 w 133"/>
                  <a:gd name="T63" fmla="*/ 69 h 133"/>
                  <a:gd name="T64" fmla="*/ 94 w 133"/>
                  <a:gd name="T65" fmla="*/ 69 h 133"/>
                  <a:gd name="T66" fmla="*/ 94 w 133"/>
                  <a:gd name="T67" fmla="*/ 81 h 133"/>
                  <a:gd name="T68" fmla="*/ 92 w 133"/>
                  <a:gd name="T69" fmla="*/ 82 h 133"/>
                  <a:gd name="T70" fmla="*/ 89 w 133"/>
                  <a:gd name="T71" fmla="*/ 82 h 133"/>
                  <a:gd name="T72" fmla="*/ 87 w 133"/>
                  <a:gd name="T73" fmla="*/ 81 h 133"/>
                  <a:gd name="T74" fmla="*/ 87 w 133"/>
                  <a:gd name="T75" fmla="*/ 69 h 133"/>
                  <a:gd name="T76" fmla="*/ 75 w 133"/>
                  <a:gd name="T77" fmla="*/ 69 h 133"/>
                  <a:gd name="T78" fmla="*/ 74 w 133"/>
                  <a:gd name="T79" fmla="*/ 67 h 133"/>
                  <a:gd name="T80" fmla="*/ 74 w 133"/>
                  <a:gd name="T81" fmla="*/ 64 h 133"/>
                  <a:gd name="T82" fmla="*/ 75 w 133"/>
                  <a:gd name="T83" fmla="*/ 62 h 133"/>
                  <a:gd name="T84" fmla="*/ 87 w 133"/>
                  <a:gd name="T85" fmla="*/ 62 h 133"/>
                  <a:gd name="T86" fmla="*/ 87 w 133"/>
                  <a:gd name="T87" fmla="*/ 50 h 133"/>
                  <a:gd name="T88" fmla="*/ 89 w 133"/>
                  <a:gd name="T89" fmla="*/ 49 h 133"/>
                  <a:gd name="T90" fmla="*/ 92 w 133"/>
                  <a:gd name="T91" fmla="*/ 49 h 133"/>
                  <a:gd name="T92" fmla="*/ 94 w 133"/>
                  <a:gd name="T93" fmla="*/ 50 h 133"/>
                  <a:gd name="T94" fmla="*/ 94 w 133"/>
                  <a:gd name="T95" fmla="*/ 62 h 133"/>
                  <a:gd name="T96" fmla="*/ 106 w 133"/>
                  <a:gd name="T97" fmla="*/ 62 h 133"/>
                  <a:gd name="T98" fmla="*/ 107 w 133"/>
                  <a:gd name="T99" fmla="*/ 64 h 133"/>
                  <a:gd name="T100" fmla="*/ 107 w 133"/>
                  <a:gd name="T101" fmla="*/ 6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3" h="133">
                    <a:moveTo>
                      <a:pt x="66" y="0"/>
                    </a:moveTo>
                    <a:cubicBezTo>
                      <a:pt x="29" y="0"/>
                      <a:pt x="0" y="30"/>
                      <a:pt x="0" y="67"/>
                    </a:cubicBezTo>
                    <a:cubicBezTo>
                      <a:pt x="0" y="103"/>
                      <a:pt x="29" y="133"/>
                      <a:pt x="66" y="133"/>
                    </a:cubicBezTo>
                    <a:cubicBezTo>
                      <a:pt x="103" y="133"/>
                      <a:pt x="133" y="103"/>
                      <a:pt x="133" y="67"/>
                    </a:cubicBezTo>
                    <a:cubicBezTo>
                      <a:pt x="133" y="30"/>
                      <a:pt x="103" y="0"/>
                      <a:pt x="66" y="0"/>
                    </a:cubicBezTo>
                    <a:close/>
                    <a:moveTo>
                      <a:pt x="60" y="103"/>
                    </a:moveTo>
                    <a:cubicBezTo>
                      <a:pt x="58" y="104"/>
                      <a:pt x="55" y="104"/>
                      <a:pt x="52" y="104"/>
                    </a:cubicBezTo>
                    <a:cubicBezTo>
                      <a:pt x="48" y="104"/>
                      <a:pt x="45" y="104"/>
                      <a:pt x="42" y="103"/>
                    </a:cubicBezTo>
                    <a:cubicBezTo>
                      <a:pt x="36" y="101"/>
                      <a:pt x="32" y="99"/>
                      <a:pt x="30" y="95"/>
                    </a:cubicBezTo>
                    <a:cubicBezTo>
                      <a:pt x="29" y="94"/>
                      <a:pt x="29" y="92"/>
                      <a:pt x="29" y="90"/>
                    </a:cubicBezTo>
                    <a:cubicBezTo>
                      <a:pt x="29" y="88"/>
                      <a:pt x="29" y="87"/>
                      <a:pt x="30" y="85"/>
                    </a:cubicBezTo>
                    <a:cubicBezTo>
                      <a:pt x="33" y="78"/>
                      <a:pt x="42" y="74"/>
                      <a:pt x="51" y="74"/>
                    </a:cubicBezTo>
                    <a:cubicBezTo>
                      <a:pt x="51" y="74"/>
                      <a:pt x="51" y="74"/>
                      <a:pt x="51" y="74"/>
                    </a:cubicBezTo>
                    <a:cubicBezTo>
                      <a:pt x="50" y="72"/>
                      <a:pt x="50" y="71"/>
                      <a:pt x="50" y="69"/>
                    </a:cubicBezTo>
                    <a:cubicBezTo>
                      <a:pt x="50" y="69"/>
                      <a:pt x="50" y="68"/>
                      <a:pt x="50" y="67"/>
                    </a:cubicBezTo>
                    <a:cubicBezTo>
                      <a:pt x="40" y="67"/>
                      <a:pt x="33" y="60"/>
                      <a:pt x="33" y="50"/>
                    </a:cubicBezTo>
                    <a:cubicBezTo>
                      <a:pt x="33" y="44"/>
                      <a:pt x="39" y="37"/>
                      <a:pt x="46" y="35"/>
                    </a:cubicBezTo>
                    <a:cubicBezTo>
                      <a:pt x="48" y="34"/>
                      <a:pt x="51" y="33"/>
                      <a:pt x="53" y="33"/>
                    </a:cubicBezTo>
                    <a:cubicBezTo>
                      <a:pt x="74" y="33"/>
                      <a:pt x="74" y="33"/>
                      <a:pt x="74" y="33"/>
                    </a:cubicBezTo>
                    <a:cubicBezTo>
                      <a:pt x="75" y="33"/>
                      <a:pt x="75" y="34"/>
                      <a:pt x="75" y="35"/>
                    </a:cubicBezTo>
                    <a:cubicBezTo>
                      <a:pt x="76" y="35"/>
                      <a:pt x="75" y="36"/>
                      <a:pt x="75" y="36"/>
                    </a:cubicBezTo>
                    <a:cubicBezTo>
                      <a:pt x="70" y="40"/>
                      <a:pt x="70" y="40"/>
                      <a:pt x="70" y="40"/>
                    </a:cubicBezTo>
                    <a:cubicBezTo>
                      <a:pt x="70" y="40"/>
                      <a:pt x="70" y="40"/>
                      <a:pt x="69" y="40"/>
                    </a:cubicBezTo>
                    <a:cubicBezTo>
                      <a:pt x="68" y="40"/>
                      <a:pt x="68" y="40"/>
                      <a:pt x="68" y="40"/>
                    </a:cubicBezTo>
                    <a:cubicBezTo>
                      <a:pt x="70" y="43"/>
                      <a:pt x="71" y="46"/>
                      <a:pt x="71" y="50"/>
                    </a:cubicBezTo>
                    <a:cubicBezTo>
                      <a:pt x="71" y="55"/>
                      <a:pt x="69" y="59"/>
                      <a:pt x="64" y="63"/>
                    </a:cubicBezTo>
                    <a:cubicBezTo>
                      <a:pt x="61" y="65"/>
                      <a:pt x="61" y="66"/>
                      <a:pt x="61" y="67"/>
                    </a:cubicBezTo>
                    <a:cubicBezTo>
                      <a:pt x="61" y="68"/>
                      <a:pt x="63" y="71"/>
                      <a:pt x="66" y="73"/>
                    </a:cubicBezTo>
                    <a:cubicBezTo>
                      <a:pt x="72" y="77"/>
                      <a:pt x="74" y="81"/>
                      <a:pt x="74" y="87"/>
                    </a:cubicBezTo>
                    <a:cubicBezTo>
                      <a:pt x="74" y="94"/>
                      <a:pt x="69" y="101"/>
                      <a:pt x="60" y="103"/>
                    </a:cubicBezTo>
                    <a:close/>
                    <a:moveTo>
                      <a:pt x="107" y="67"/>
                    </a:moveTo>
                    <a:cubicBezTo>
                      <a:pt x="107" y="68"/>
                      <a:pt x="107" y="69"/>
                      <a:pt x="106" y="69"/>
                    </a:cubicBezTo>
                    <a:cubicBezTo>
                      <a:pt x="94" y="69"/>
                      <a:pt x="94" y="69"/>
                      <a:pt x="94" y="69"/>
                    </a:cubicBezTo>
                    <a:cubicBezTo>
                      <a:pt x="94" y="81"/>
                      <a:pt x="94" y="81"/>
                      <a:pt x="94" y="81"/>
                    </a:cubicBezTo>
                    <a:cubicBezTo>
                      <a:pt x="94" y="82"/>
                      <a:pt x="93" y="82"/>
                      <a:pt x="92" y="82"/>
                    </a:cubicBezTo>
                    <a:cubicBezTo>
                      <a:pt x="89" y="82"/>
                      <a:pt x="89" y="82"/>
                      <a:pt x="89" y="82"/>
                    </a:cubicBezTo>
                    <a:cubicBezTo>
                      <a:pt x="88" y="82"/>
                      <a:pt x="87" y="82"/>
                      <a:pt x="87" y="81"/>
                    </a:cubicBezTo>
                    <a:cubicBezTo>
                      <a:pt x="87" y="69"/>
                      <a:pt x="87" y="69"/>
                      <a:pt x="87" y="69"/>
                    </a:cubicBezTo>
                    <a:cubicBezTo>
                      <a:pt x="75" y="69"/>
                      <a:pt x="75" y="69"/>
                      <a:pt x="75" y="69"/>
                    </a:cubicBezTo>
                    <a:cubicBezTo>
                      <a:pt x="74" y="69"/>
                      <a:pt x="74" y="68"/>
                      <a:pt x="74" y="67"/>
                    </a:cubicBezTo>
                    <a:cubicBezTo>
                      <a:pt x="74" y="64"/>
                      <a:pt x="74" y="64"/>
                      <a:pt x="74" y="64"/>
                    </a:cubicBezTo>
                    <a:cubicBezTo>
                      <a:pt x="74" y="63"/>
                      <a:pt x="74" y="62"/>
                      <a:pt x="75" y="62"/>
                    </a:cubicBezTo>
                    <a:cubicBezTo>
                      <a:pt x="87" y="62"/>
                      <a:pt x="87" y="62"/>
                      <a:pt x="87" y="62"/>
                    </a:cubicBezTo>
                    <a:cubicBezTo>
                      <a:pt x="87" y="50"/>
                      <a:pt x="87" y="50"/>
                      <a:pt x="87" y="50"/>
                    </a:cubicBezTo>
                    <a:cubicBezTo>
                      <a:pt x="87" y="49"/>
                      <a:pt x="88" y="49"/>
                      <a:pt x="89" y="49"/>
                    </a:cubicBezTo>
                    <a:cubicBezTo>
                      <a:pt x="92" y="49"/>
                      <a:pt x="92" y="49"/>
                      <a:pt x="92" y="49"/>
                    </a:cubicBezTo>
                    <a:cubicBezTo>
                      <a:pt x="93" y="49"/>
                      <a:pt x="94" y="49"/>
                      <a:pt x="94" y="50"/>
                    </a:cubicBezTo>
                    <a:cubicBezTo>
                      <a:pt x="94" y="62"/>
                      <a:pt x="94" y="62"/>
                      <a:pt x="94" y="62"/>
                    </a:cubicBezTo>
                    <a:cubicBezTo>
                      <a:pt x="106" y="62"/>
                      <a:pt x="106" y="62"/>
                      <a:pt x="106" y="62"/>
                    </a:cubicBezTo>
                    <a:cubicBezTo>
                      <a:pt x="107" y="62"/>
                      <a:pt x="107" y="63"/>
                      <a:pt x="107" y="64"/>
                    </a:cubicBezTo>
                    <a:lnTo>
                      <a:pt x="107" y="67"/>
                    </a:lnTo>
                    <a:close/>
                  </a:path>
                </a:pathLst>
              </a:custGeom>
              <a:grpFill/>
              <a:ln>
                <a:noFill/>
              </a:ln>
              <a:extLst/>
            </p:spPr>
            <p:txBody>
              <a:bodyPr vert="horz" wrap="square" lIns="68580" tIns="34290" rIns="68580" bIns="34290" numCol="1" anchor="t" anchorCtr="0" compatLnSpc="1">
                <a:prstTxWarp prst="textNoShape">
                  <a:avLst/>
                </a:prstTxWarp>
              </a:bodyPr>
              <a:lstStyle/>
              <a:p>
                <a:endParaRPr lang="id-ID" sz="2400"/>
              </a:p>
            </p:txBody>
          </p:sp>
        </p:grpSp>
        <p:grpSp>
          <p:nvGrpSpPr>
            <p:cNvPr id="69" name="Group 68"/>
            <p:cNvGrpSpPr/>
            <p:nvPr/>
          </p:nvGrpSpPr>
          <p:grpSpPr>
            <a:xfrm>
              <a:off x="4616654" y="2313021"/>
              <a:ext cx="351513" cy="351513"/>
              <a:chOff x="563399" y="4338801"/>
              <a:chExt cx="274320" cy="274320"/>
            </a:xfrm>
          </p:grpSpPr>
          <p:sp>
            <p:nvSpPr>
              <p:cNvPr id="70" name="Oval 69"/>
              <p:cNvSpPr/>
              <p:nvPr/>
            </p:nvSpPr>
            <p:spPr>
              <a:xfrm>
                <a:off x="563399" y="4338801"/>
                <a:ext cx="274320" cy="274320"/>
              </a:xfrm>
              <a:prstGeom prst="ellipse">
                <a:avLst/>
              </a:prstGeom>
              <a:solidFill>
                <a:schemeClr val="accent3">
                  <a:lumMod val="75000"/>
                </a:schemeClr>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2400">
                  <a:solidFill>
                    <a:schemeClr val="tx1"/>
                  </a:solidFill>
                </a:endParaRPr>
              </a:p>
            </p:txBody>
          </p:sp>
          <p:sp>
            <p:nvSpPr>
              <p:cNvPr id="71" name="TextBox 70"/>
              <p:cNvSpPr txBox="1">
                <a:spLocks/>
              </p:cNvSpPr>
              <p:nvPr/>
            </p:nvSpPr>
            <p:spPr>
              <a:xfrm>
                <a:off x="580938" y="4344971"/>
                <a:ext cx="251941" cy="213761"/>
              </a:xfrm>
              <a:prstGeom prst="rect">
                <a:avLst/>
              </a:prstGeom>
              <a:noFill/>
            </p:spPr>
            <p:txBody>
              <a:bodyPr wrap="square" lIns="0" tIns="0" rIns="0" bIns="0" rtlCol="0" anchor="ctr">
                <a:noAutofit/>
              </a:bodyPr>
              <a:lstStyle/>
              <a:p>
                <a:pPr algn="ctr">
                  <a:lnSpc>
                    <a:spcPct val="140000"/>
                  </a:lnSpc>
                </a:pPr>
                <a:r>
                  <a:rPr lang="en-US" altLang="ko-KR" sz="1050" dirty="0">
                    <a:solidFill>
                      <a:srgbClr val="FFFFFF"/>
                    </a:solidFill>
                    <a:cs typeface="Roboto condensed"/>
                  </a:rPr>
                  <a:t>03</a:t>
                </a:r>
              </a:p>
            </p:txBody>
          </p:sp>
        </p:grpSp>
      </p:grpSp>
      <p:sp>
        <p:nvSpPr>
          <p:cNvPr id="75" name="Rectangle 74"/>
          <p:cNvSpPr/>
          <p:nvPr/>
        </p:nvSpPr>
        <p:spPr>
          <a:xfrm>
            <a:off x="614944" y="3581475"/>
            <a:ext cx="3959478" cy="926407"/>
          </a:xfrm>
          <a:prstGeom prst="rect">
            <a:avLst/>
          </a:prstGeom>
        </p:spPr>
        <p:txBody>
          <a:bodyPr wrap="square" lIns="91440" rIns="91440" bIns="45720">
            <a:spAutoFit/>
          </a:bodyPr>
          <a:lstStyle/>
          <a:p>
            <a:pPr marL="128585" indent="-128585">
              <a:lnSpc>
                <a:spcPct val="120000"/>
              </a:lnSpc>
              <a:spcAft>
                <a:spcPts val="600"/>
              </a:spcAft>
              <a:buClr>
                <a:schemeClr val="accent1"/>
              </a:buClr>
              <a:buFont typeface="Arial" panose="020B0604020202020204" pitchFamily="34" charset="0"/>
              <a:buChar char="•"/>
            </a:pPr>
            <a:r>
              <a:rPr lang="zh-CN" altLang="en-US" sz="1400" b="1" dirty="0" smtClean="0"/>
              <a:t>输入您的标题</a:t>
            </a:r>
            <a:endParaRPr lang="en-US" sz="1400" b="1" dirty="0" smtClean="0"/>
          </a:p>
          <a:p>
            <a:pPr>
              <a:lnSpc>
                <a:spcPct val="120000"/>
              </a:lnSpc>
              <a:spcAft>
                <a:spcPts val="600"/>
              </a:spcAft>
              <a:buClr>
                <a:schemeClr val="accent1"/>
              </a:buClr>
            </a:pPr>
            <a:r>
              <a:rPr lang="en-US" sz="900" dirty="0" smtClean="0"/>
              <a:t> </a:t>
            </a:r>
            <a:r>
              <a:rPr lang="zh-CN" altLang="en-US" sz="900" dirty="0" smtClean="0"/>
              <a:t>点击添加文本内容点击添加文本内容点击添加文本内容点击添加文本内容点击添加文本内容点击添加文本内容点击添加文本内容点击添加文本内容点击添加文本内容</a:t>
            </a:r>
            <a:endParaRPr lang="en-US" sz="900" dirty="0"/>
          </a:p>
        </p:txBody>
      </p:sp>
      <p:grpSp>
        <p:nvGrpSpPr>
          <p:cNvPr id="76" name="Group 75"/>
          <p:cNvGrpSpPr/>
          <p:nvPr/>
        </p:nvGrpSpPr>
        <p:grpSpPr>
          <a:xfrm>
            <a:off x="955617" y="2031429"/>
            <a:ext cx="778152" cy="1101702"/>
            <a:chOff x="1274154" y="2327572"/>
            <a:chExt cx="1037535" cy="1468936"/>
          </a:xfrm>
          <a:effectLst>
            <a:outerShdw dist="38100" dir="5400000" algn="ctr" rotWithShape="0">
              <a:srgbClr val="000000">
                <a:alpha val="10000"/>
              </a:srgbClr>
            </a:outerShdw>
          </a:effectLst>
        </p:grpSpPr>
        <p:grpSp>
          <p:nvGrpSpPr>
            <p:cNvPr id="77" name="Group 76"/>
            <p:cNvGrpSpPr/>
            <p:nvPr/>
          </p:nvGrpSpPr>
          <p:grpSpPr>
            <a:xfrm>
              <a:off x="1274154" y="2327572"/>
              <a:ext cx="1037535" cy="1468936"/>
              <a:chOff x="1265499" y="2327572"/>
              <a:chExt cx="1037535" cy="1468936"/>
            </a:xfrm>
          </p:grpSpPr>
          <p:sp>
            <p:nvSpPr>
              <p:cNvPr id="79" name="Oval 78"/>
              <p:cNvSpPr/>
              <p:nvPr/>
            </p:nvSpPr>
            <p:spPr>
              <a:xfrm>
                <a:off x="1368863" y="2327572"/>
                <a:ext cx="911573" cy="9115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tx1"/>
                  </a:solidFill>
                </a:endParaRPr>
              </a:p>
            </p:txBody>
          </p:sp>
          <p:sp>
            <p:nvSpPr>
              <p:cNvPr id="80" name="TextBox 79"/>
              <p:cNvSpPr txBox="1"/>
              <p:nvPr/>
            </p:nvSpPr>
            <p:spPr>
              <a:xfrm>
                <a:off x="1325842" y="3242511"/>
                <a:ext cx="977192" cy="553997"/>
              </a:xfrm>
              <a:prstGeom prst="rect">
                <a:avLst/>
              </a:prstGeom>
              <a:noFill/>
            </p:spPr>
            <p:txBody>
              <a:bodyPr wrap="none" rtlCol="0">
                <a:spAutoFit/>
              </a:bodyPr>
              <a:lstStyle/>
              <a:p>
                <a:pPr algn="ctr"/>
                <a:r>
                  <a:rPr lang="id-ID" sz="2100" dirty="0">
                    <a:cs typeface="Roboto condensed"/>
                  </a:rPr>
                  <a:t>120K</a:t>
                </a:r>
              </a:p>
            </p:txBody>
          </p:sp>
          <p:grpSp>
            <p:nvGrpSpPr>
              <p:cNvPr id="81" name="Group 80"/>
              <p:cNvGrpSpPr/>
              <p:nvPr/>
            </p:nvGrpSpPr>
            <p:grpSpPr>
              <a:xfrm>
                <a:off x="1265499" y="2329581"/>
                <a:ext cx="351513" cy="351513"/>
                <a:chOff x="563399" y="3865726"/>
                <a:chExt cx="274320" cy="274320"/>
              </a:xfrm>
            </p:grpSpPr>
            <p:sp>
              <p:nvSpPr>
                <p:cNvPr id="82" name="Oval 81"/>
                <p:cNvSpPr/>
                <p:nvPr/>
              </p:nvSpPr>
              <p:spPr>
                <a:xfrm>
                  <a:off x="563399" y="3865726"/>
                  <a:ext cx="274320" cy="274320"/>
                </a:xfrm>
                <a:prstGeom prst="ellipse">
                  <a:avLst/>
                </a:prstGeom>
                <a:solidFill>
                  <a:schemeClr val="accent1">
                    <a:lumMod val="75000"/>
                  </a:schemeClr>
                </a:solidFill>
                <a:ln>
                  <a:noFill/>
                </a:ln>
                <a:effectLst>
                  <a:innerShdw dist="25400" dir="5400000">
                    <a:schemeClr val="tx1">
                      <a:alpha val="15000"/>
                    </a:schemeClr>
                  </a:inn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2400">
                    <a:solidFill>
                      <a:schemeClr val="tx1"/>
                    </a:solidFill>
                  </a:endParaRPr>
                </a:p>
              </p:txBody>
            </p:sp>
            <p:sp>
              <p:nvSpPr>
                <p:cNvPr id="83" name="TextBox 82"/>
                <p:cNvSpPr txBox="1">
                  <a:spLocks/>
                </p:cNvSpPr>
                <p:nvPr/>
              </p:nvSpPr>
              <p:spPr>
                <a:xfrm>
                  <a:off x="580938" y="3871896"/>
                  <a:ext cx="251941" cy="213761"/>
                </a:xfrm>
                <a:prstGeom prst="rect">
                  <a:avLst/>
                </a:prstGeom>
                <a:noFill/>
              </p:spPr>
              <p:txBody>
                <a:bodyPr wrap="square" lIns="0" tIns="0" rIns="0" bIns="0" rtlCol="0" anchor="ctr">
                  <a:noAutofit/>
                </a:bodyPr>
                <a:lstStyle/>
                <a:p>
                  <a:pPr algn="ctr">
                    <a:lnSpc>
                      <a:spcPct val="140000"/>
                    </a:lnSpc>
                  </a:pPr>
                  <a:r>
                    <a:rPr lang="en-US" altLang="ko-KR" sz="1050" dirty="0">
                      <a:solidFill>
                        <a:srgbClr val="FFFFFF"/>
                      </a:solidFill>
                      <a:cs typeface="Roboto condensed"/>
                    </a:rPr>
                    <a:t>02</a:t>
                  </a:r>
                </a:p>
              </p:txBody>
            </p:sp>
          </p:grpSp>
        </p:grpSp>
        <p:sp>
          <p:nvSpPr>
            <p:cNvPr id="78" name="Freeform 20"/>
            <p:cNvSpPr>
              <a:spLocks/>
            </p:cNvSpPr>
            <p:nvPr/>
          </p:nvSpPr>
          <p:spPr bwMode="auto">
            <a:xfrm>
              <a:off x="1659621" y="2656343"/>
              <a:ext cx="347366" cy="282968"/>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endParaRPr lang="id-ID" sz="2400"/>
            </a:p>
          </p:txBody>
        </p:sp>
      </p:grpSp>
      <p:pic>
        <p:nvPicPr>
          <p:cNvPr id="84" name="图片 8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36968" y="647285"/>
            <a:ext cx="4545525" cy="5133432"/>
          </a:xfrm>
          <a:prstGeom prst="rect">
            <a:avLst/>
          </a:prstGeom>
        </p:spPr>
      </p:pic>
      <p:pic>
        <p:nvPicPr>
          <p:cNvPr id="2" name="图片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3" name="矩形 2"/>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4" name="右箭头 3"/>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3474103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2"/>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par>
                                    <p:cTn id="20" presetID="10" presetClass="entr" presetSubtype="0" fill="hold" grpId="0" nodeType="withEffect">
                                      <p:stCondLst>
                                        <p:cond delay="2250"/>
                                      </p:stCondLst>
                                      <p:childTnLst>
                                        <p:set>
                                          <p:cBhvr>
                                            <p:cTn id="21" dur="1" fill="hold">
                                              <p:stCondLst>
                                                <p:cond delay="0"/>
                                              </p:stCondLst>
                                            </p:cTn>
                                            <p:tgtEl>
                                              <p:spTgt spid="75"/>
                                            </p:tgtEl>
                                            <p:attrNameLst>
                                              <p:attrName>style.visibility</p:attrName>
                                            </p:attrNameLst>
                                          </p:cBhvr>
                                          <p:to>
                                            <p:strVal val="visible"/>
                                          </p:to>
                                        </p:set>
                                        <p:animEffect transition="in" filter="fade">
                                          <p:cBhvr>
                                            <p:cTn id="22" dur="250"/>
                                            <p:tgtEl>
                                              <p:spTgt spid="75"/>
                                            </p:tgtEl>
                                          </p:cBhvr>
                                        </p:animEffect>
                                      </p:childTnLst>
                                    </p:cTn>
                                  </p:par>
                                  <p:par>
                                    <p:cTn id="23" presetID="2" presetClass="entr" presetSubtype="8" fill="hold" nodeType="withEffect" p14:presetBounceEnd="62000">
                                      <p:stCondLst>
                                        <p:cond delay="500"/>
                                      </p:stCondLst>
                                      <p:childTnLst>
                                        <p:set>
                                          <p:cBhvr>
                                            <p:cTn id="24" dur="1" fill="hold">
                                              <p:stCondLst>
                                                <p:cond delay="0"/>
                                              </p:stCondLst>
                                            </p:cTn>
                                            <p:tgtEl>
                                              <p:spTgt spid="76"/>
                                            </p:tgtEl>
                                            <p:attrNameLst>
                                              <p:attrName>style.visibility</p:attrName>
                                            </p:attrNameLst>
                                          </p:cBhvr>
                                          <p:to>
                                            <p:strVal val="visible"/>
                                          </p:to>
                                        </p:set>
                                        <p:anim calcmode="lin" valueType="num" p14:bounceEnd="62000">
                                          <p:cBhvr additive="base">
                                            <p:cTn id="25" dur="1250" fill="hold"/>
                                            <p:tgtEl>
                                              <p:spTgt spid="76"/>
                                            </p:tgtEl>
                                            <p:attrNameLst>
                                              <p:attrName>ppt_x</p:attrName>
                                            </p:attrNameLst>
                                          </p:cBhvr>
                                          <p:tavLst>
                                            <p:tav tm="0">
                                              <p:val>
                                                <p:strVal val="0-#ppt_w/2"/>
                                              </p:val>
                                            </p:tav>
                                            <p:tav tm="100000">
                                              <p:val>
                                                <p:strVal val="#ppt_x"/>
                                              </p:val>
                                            </p:tav>
                                          </p:tavLst>
                                        </p:anim>
                                        <p:anim calcmode="lin" valueType="num" p14:bounceEnd="62000">
                                          <p:cBhvr additive="base">
                                            <p:cTn id="26" dur="1250" fill="hold"/>
                                            <p:tgtEl>
                                              <p:spTgt spid="76"/>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14:presetBounceEnd="62000">
                                      <p:stCondLst>
                                        <p:cond delay="750"/>
                                      </p:stCondLst>
                                      <p:childTnLst>
                                        <p:set>
                                          <p:cBhvr>
                                            <p:cTn id="28" dur="1" fill="hold">
                                              <p:stCondLst>
                                                <p:cond delay="0"/>
                                              </p:stCondLst>
                                            </p:cTn>
                                            <p:tgtEl>
                                              <p:spTgt spid="58"/>
                                            </p:tgtEl>
                                            <p:attrNameLst>
                                              <p:attrName>style.visibility</p:attrName>
                                            </p:attrNameLst>
                                          </p:cBhvr>
                                          <p:to>
                                            <p:strVal val="visible"/>
                                          </p:to>
                                        </p:set>
                                        <p:anim calcmode="lin" valueType="num" p14:bounceEnd="62000">
                                          <p:cBhvr additive="base">
                                            <p:cTn id="29" dur="1250" fill="hold"/>
                                            <p:tgtEl>
                                              <p:spTgt spid="58"/>
                                            </p:tgtEl>
                                            <p:attrNameLst>
                                              <p:attrName>ppt_x</p:attrName>
                                            </p:attrNameLst>
                                          </p:cBhvr>
                                          <p:tavLst>
                                            <p:tav tm="0">
                                              <p:val>
                                                <p:strVal val="0-#ppt_w/2"/>
                                              </p:val>
                                            </p:tav>
                                            <p:tav tm="100000">
                                              <p:val>
                                                <p:strVal val="#ppt_x"/>
                                              </p:val>
                                            </p:tav>
                                          </p:tavLst>
                                        </p:anim>
                                        <p:anim calcmode="lin" valueType="num" p14:bounceEnd="62000">
                                          <p:cBhvr additive="base">
                                            <p:cTn id="30" dur="1250" fill="hold"/>
                                            <p:tgtEl>
                                              <p:spTgt spid="58"/>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14:presetBounceEnd="62000">
                                      <p:stCondLst>
                                        <p:cond delay="1000"/>
                                      </p:stCondLst>
                                      <p:childTnLst>
                                        <p:set>
                                          <p:cBhvr>
                                            <p:cTn id="32" dur="1" fill="hold">
                                              <p:stCondLst>
                                                <p:cond delay="0"/>
                                              </p:stCondLst>
                                            </p:cTn>
                                            <p:tgtEl>
                                              <p:spTgt spid="65"/>
                                            </p:tgtEl>
                                            <p:attrNameLst>
                                              <p:attrName>style.visibility</p:attrName>
                                            </p:attrNameLst>
                                          </p:cBhvr>
                                          <p:to>
                                            <p:strVal val="visible"/>
                                          </p:to>
                                        </p:set>
                                        <p:anim calcmode="lin" valueType="num" p14:bounceEnd="62000">
                                          <p:cBhvr additive="base">
                                            <p:cTn id="33" dur="1250" fill="hold"/>
                                            <p:tgtEl>
                                              <p:spTgt spid="65"/>
                                            </p:tgtEl>
                                            <p:attrNameLst>
                                              <p:attrName>ppt_x</p:attrName>
                                            </p:attrNameLst>
                                          </p:cBhvr>
                                          <p:tavLst>
                                            <p:tav tm="0">
                                              <p:val>
                                                <p:strVal val="0-#ppt_w/2"/>
                                              </p:val>
                                            </p:tav>
                                            <p:tav tm="100000">
                                              <p:val>
                                                <p:strVal val="#ppt_x"/>
                                              </p:val>
                                            </p:tav>
                                          </p:tavLst>
                                        </p:anim>
                                        <p:anim calcmode="lin" valueType="num" p14:bounceEnd="62000">
                                          <p:cBhvr additive="base">
                                            <p:cTn id="34" dur="125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fade">
                                          <p:cBhvr>
                                            <p:cTn id="39" dur="1000"/>
                                            <p:tgtEl>
                                              <p:spTgt spid="84"/>
                                            </p:tgtEl>
                                          </p:cBhvr>
                                        </p:animEffect>
                                        <p:anim calcmode="lin" valueType="num">
                                          <p:cBhvr>
                                            <p:cTn id="40" dur="1000" fill="hold"/>
                                            <p:tgtEl>
                                              <p:spTgt spid="84"/>
                                            </p:tgtEl>
                                            <p:attrNameLst>
                                              <p:attrName>ppt_x</p:attrName>
                                            </p:attrNameLst>
                                          </p:cBhvr>
                                          <p:tavLst>
                                            <p:tav tm="0">
                                              <p:val>
                                                <p:strVal val="#ppt_x"/>
                                              </p:val>
                                            </p:tav>
                                            <p:tav tm="100000">
                                              <p:val>
                                                <p:strVal val="#ppt_x"/>
                                              </p:val>
                                            </p:tav>
                                          </p:tavLst>
                                        </p:anim>
                                        <p:anim calcmode="lin" valueType="num">
                                          <p:cBhvr>
                                            <p:cTn id="41"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3" grpId="0"/>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2"/>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par>
                                    <p:cTn id="20" presetID="10" presetClass="entr" presetSubtype="0" fill="hold" grpId="0" nodeType="withEffect">
                                      <p:stCondLst>
                                        <p:cond delay="2250"/>
                                      </p:stCondLst>
                                      <p:childTnLst>
                                        <p:set>
                                          <p:cBhvr>
                                            <p:cTn id="21" dur="1" fill="hold">
                                              <p:stCondLst>
                                                <p:cond delay="0"/>
                                              </p:stCondLst>
                                            </p:cTn>
                                            <p:tgtEl>
                                              <p:spTgt spid="75"/>
                                            </p:tgtEl>
                                            <p:attrNameLst>
                                              <p:attrName>style.visibility</p:attrName>
                                            </p:attrNameLst>
                                          </p:cBhvr>
                                          <p:to>
                                            <p:strVal val="visible"/>
                                          </p:to>
                                        </p:set>
                                        <p:animEffect transition="in" filter="fade">
                                          <p:cBhvr>
                                            <p:cTn id="22" dur="250"/>
                                            <p:tgtEl>
                                              <p:spTgt spid="75"/>
                                            </p:tgtEl>
                                          </p:cBhvr>
                                        </p:animEffect>
                                      </p:childTnLst>
                                    </p:cTn>
                                  </p:par>
                                  <p:par>
                                    <p:cTn id="23" presetID="2" presetClass="entr" presetSubtype="8" fill="hold" nodeType="withEffect">
                                      <p:stCondLst>
                                        <p:cond delay="500"/>
                                      </p:stCondLst>
                                      <p:childTnLst>
                                        <p:set>
                                          <p:cBhvr>
                                            <p:cTn id="24" dur="1" fill="hold">
                                              <p:stCondLst>
                                                <p:cond delay="0"/>
                                              </p:stCondLst>
                                            </p:cTn>
                                            <p:tgtEl>
                                              <p:spTgt spid="76"/>
                                            </p:tgtEl>
                                            <p:attrNameLst>
                                              <p:attrName>style.visibility</p:attrName>
                                            </p:attrNameLst>
                                          </p:cBhvr>
                                          <p:to>
                                            <p:strVal val="visible"/>
                                          </p:to>
                                        </p:set>
                                        <p:anim calcmode="lin" valueType="num">
                                          <p:cBhvr additive="base">
                                            <p:cTn id="25" dur="1250" fill="hold"/>
                                            <p:tgtEl>
                                              <p:spTgt spid="76"/>
                                            </p:tgtEl>
                                            <p:attrNameLst>
                                              <p:attrName>ppt_x</p:attrName>
                                            </p:attrNameLst>
                                          </p:cBhvr>
                                          <p:tavLst>
                                            <p:tav tm="0">
                                              <p:val>
                                                <p:strVal val="0-#ppt_w/2"/>
                                              </p:val>
                                            </p:tav>
                                            <p:tav tm="100000">
                                              <p:val>
                                                <p:strVal val="#ppt_x"/>
                                              </p:val>
                                            </p:tav>
                                          </p:tavLst>
                                        </p:anim>
                                        <p:anim calcmode="lin" valueType="num">
                                          <p:cBhvr additive="base">
                                            <p:cTn id="26" dur="1250" fill="hold"/>
                                            <p:tgtEl>
                                              <p:spTgt spid="76"/>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1250" fill="hold"/>
                                            <p:tgtEl>
                                              <p:spTgt spid="58"/>
                                            </p:tgtEl>
                                            <p:attrNameLst>
                                              <p:attrName>ppt_x</p:attrName>
                                            </p:attrNameLst>
                                          </p:cBhvr>
                                          <p:tavLst>
                                            <p:tav tm="0">
                                              <p:val>
                                                <p:strVal val="0-#ppt_w/2"/>
                                              </p:val>
                                            </p:tav>
                                            <p:tav tm="100000">
                                              <p:val>
                                                <p:strVal val="#ppt_x"/>
                                              </p:val>
                                            </p:tav>
                                          </p:tavLst>
                                        </p:anim>
                                        <p:anim calcmode="lin" valueType="num">
                                          <p:cBhvr additive="base">
                                            <p:cTn id="30" dur="1250" fill="hold"/>
                                            <p:tgtEl>
                                              <p:spTgt spid="58"/>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100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1250" fill="hold"/>
                                            <p:tgtEl>
                                              <p:spTgt spid="65"/>
                                            </p:tgtEl>
                                            <p:attrNameLst>
                                              <p:attrName>ppt_x</p:attrName>
                                            </p:attrNameLst>
                                          </p:cBhvr>
                                          <p:tavLst>
                                            <p:tav tm="0">
                                              <p:val>
                                                <p:strVal val="0-#ppt_w/2"/>
                                              </p:val>
                                            </p:tav>
                                            <p:tav tm="100000">
                                              <p:val>
                                                <p:strVal val="#ppt_x"/>
                                              </p:val>
                                            </p:tav>
                                          </p:tavLst>
                                        </p:anim>
                                        <p:anim calcmode="lin" valueType="num">
                                          <p:cBhvr additive="base">
                                            <p:cTn id="34" dur="125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fade">
                                          <p:cBhvr>
                                            <p:cTn id="39" dur="1000"/>
                                            <p:tgtEl>
                                              <p:spTgt spid="84"/>
                                            </p:tgtEl>
                                          </p:cBhvr>
                                        </p:animEffect>
                                        <p:anim calcmode="lin" valueType="num">
                                          <p:cBhvr>
                                            <p:cTn id="40" dur="1000" fill="hold"/>
                                            <p:tgtEl>
                                              <p:spTgt spid="84"/>
                                            </p:tgtEl>
                                            <p:attrNameLst>
                                              <p:attrName>ppt_x</p:attrName>
                                            </p:attrNameLst>
                                          </p:cBhvr>
                                          <p:tavLst>
                                            <p:tav tm="0">
                                              <p:val>
                                                <p:strVal val="#ppt_x"/>
                                              </p:val>
                                            </p:tav>
                                            <p:tav tm="100000">
                                              <p:val>
                                                <p:strVal val="#ppt_x"/>
                                              </p:val>
                                            </p:tav>
                                          </p:tavLst>
                                        </p:anim>
                                        <p:anim calcmode="lin" valueType="num">
                                          <p:cBhvr>
                                            <p:cTn id="41"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3" grpId="0"/>
          <p:bldP spid="4"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3"/>
          <p:cNvGrpSpPr/>
          <p:nvPr/>
        </p:nvGrpSpPr>
        <p:grpSpPr>
          <a:xfrm>
            <a:off x="1460399" y="3355626"/>
            <a:ext cx="1165807" cy="400662"/>
            <a:chOff x="2638926" y="3119813"/>
            <a:chExt cx="2054660" cy="706142"/>
          </a:xfrm>
          <a:effectLst>
            <a:outerShdw dist="38100" dir="5400000" algn="ctr" rotWithShape="0">
              <a:srgbClr val="000000">
                <a:alpha val="15000"/>
              </a:srgbClr>
            </a:outerShdw>
          </a:effectLst>
        </p:grpSpPr>
        <p:sp>
          <p:nvSpPr>
            <p:cNvPr id="5"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6"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7"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24" name="Group 23"/>
          <p:cNvGrpSpPr/>
          <p:nvPr/>
        </p:nvGrpSpPr>
        <p:grpSpPr>
          <a:xfrm>
            <a:off x="1460399" y="3191551"/>
            <a:ext cx="1165807" cy="400662"/>
            <a:chOff x="2638926" y="3119813"/>
            <a:chExt cx="2054660" cy="706142"/>
          </a:xfrm>
          <a:effectLst>
            <a:outerShdw dist="38100" dir="5400000" algn="ctr" rotWithShape="0">
              <a:srgbClr val="000000">
                <a:alpha val="15000"/>
              </a:srgbClr>
            </a:outerShdw>
          </a:effectLst>
        </p:grpSpPr>
        <p:sp>
          <p:nvSpPr>
            <p:cNvPr id="25"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26"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27"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28" name="Group 27"/>
          <p:cNvGrpSpPr/>
          <p:nvPr/>
        </p:nvGrpSpPr>
        <p:grpSpPr>
          <a:xfrm>
            <a:off x="1460399" y="3027474"/>
            <a:ext cx="1165807" cy="400662"/>
            <a:chOff x="2638926" y="3119813"/>
            <a:chExt cx="2054660" cy="706142"/>
          </a:xfrm>
          <a:effectLst>
            <a:outerShdw dist="38100" dir="5400000" algn="ctr" rotWithShape="0">
              <a:srgbClr val="000000">
                <a:alpha val="15000"/>
              </a:srgbClr>
            </a:outerShdw>
          </a:effectLst>
        </p:grpSpPr>
        <p:sp>
          <p:nvSpPr>
            <p:cNvPr id="29"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30"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31"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32" name="Group 31"/>
          <p:cNvGrpSpPr/>
          <p:nvPr/>
        </p:nvGrpSpPr>
        <p:grpSpPr>
          <a:xfrm>
            <a:off x="1460399" y="2863397"/>
            <a:ext cx="1165807" cy="400662"/>
            <a:chOff x="2638926" y="3119813"/>
            <a:chExt cx="2054660" cy="706142"/>
          </a:xfrm>
          <a:effectLst>
            <a:outerShdw dist="38100" dir="5400000" algn="ctr" rotWithShape="0">
              <a:srgbClr val="000000">
                <a:alpha val="15000"/>
              </a:srgbClr>
            </a:outerShdw>
          </a:effectLst>
        </p:grpSpPr>
        <p:sp>
          <p:nvSpPr>
            <p:cNvPr id="33"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34"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35"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36" name="Group 35"/>
          <p:cNvGrpSpPr/>
          <p:nvPr/>
        </p:nvGrpSpPr>
        <p:grpSpPr>
          <a:xfrm>
            <a:off x="1460399" y="2699321"/>
            <a:ext cx="1165807" cy="400662"/>
            <a:chOff x="2638926" y="3119813"/>
            <a:chExt cx="2054660" cy="706142"/>
          </a:xfrm>
          <a:effectLst>
            <a:outerShdw dist="38100" dir="5400000" algn="ctr" rotWithShape="0">
              <a:srgbClr val="000000">
                <a:alpha val="15000"/>
              </a:srgbClr>
            </a:outerShdw>
          </a:effectLst>
        </p:grpSpPr>
        <p:sp>
          <p:nvSpPr>
            <p:cNvPr id="37"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38"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39"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40" name="Group 39"/>
          <p:cNvGrpSpPr/>
          <p:nvPr/>
        </p:nvGrpSpPr>
        <p:grpSpPr>
          <a:xfrm>
            <a:off x="1460399" y="2535244"/>
            <a:ext cx="1165807" cy="400662"/>
            <a:chOff x="2638926" y="3119813"/>
            <a:chExt cx="2054660" cy="706142"/>
          </a:xfrm>
          <a:effectLst>
            <a:outerShdw dist="38100" dir="5400000" algn="ctr" rotWithShape="0">
              <a:srgbClr val="000000">
                <a:alpha val="15000"/>
              </a:srgbClr>
            </a:outerShdw>
          </a:effectLst>
        </p:grpSpPr>
        <p:sp>
          <p:nvSpPr>
            <p:cNvPr id="41"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42"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43"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44" name="Group 43"/>
          <p:cNvGrpSpPr/>
          <p:nvPr/>
        </p:nvGrpSpPr>
        <p:grpSpPr>
          <a:xfrm>
            <a:off x="3256158" y="3381225"/>
            <a:ext cx="1165807" cy="400662"/>
            <a:chOff x="2638926" y="3119813"/>
            <a:chExt cx="2054660" cy="706142"/>
          </a:xfrm>
          <a:effectLst>
            <a:outerShdw dist="38100" dir="5400000" algn="ctr" rotWithShape="0">
              <a:srgbClr val="000000">
                <a:alpha val="15000"/>
              </a:srgbClr>
            </a:outerShdw>
          </a:effectLst>
        </p:grpSpPr>
        <p:sp>
          <p:nvSpPr>
            <p:cNvPr id="45"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46"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47"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48" name="Group 47"/>
          <p:cNvGrpSpPr/>
          <p:nvPr/>
        </p:nvGrpSpPr>
        <p:grpSpPr>
          <a:xfrm>
            <a:off x="3256158" y="3217150"/>
            <a:ext cx="1165807" cy="400662"/>
            <a:chOff x="2638926" y="3119813"/>
            <a:chExt cx="2054660" cy="706142"/>
          </a:xfrm>
          <a:effectLst>
            <a:outerShdw dist="38100" dir="5400000" algn="ctr" rotWithShape="0">
              <a:srgbClr val="000000">
                <a:alpha val="15000"/>
              </a:srgbClr>
            </a:outerShdw>
          </a:effectLst>
        </p:grpSpPr>
        <p:sp>
          <p:nvSpPr>
            <p:cNvPr id="49"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50"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51"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52" name="Group 51"/>
          <p:cNvGrpSpPr/>
          <p:nvPr/>
        </p:nvGrpSpPr>
        <p:grpSpPr>
          <a:xfrm>
            <a:off x="3256158" y="3053073"/>
            <a:ext cx="1165807" cy="400662"/>
            <a:chOff x="2638926" y="3119813"/>
            <a:chExt cx="2054660" cy="706142"/>
          </a:xfrm>
          <a:effectLst>
            <a:outerShdw dist="38100" dir="5400000" algn="ctr" rotWithShape="0">
              <a:srgbClr val="000000">
                <a:alpha val="15000"/>
              </a:srgbClr>
            </a:outerShdw>
          </a:effectLst>
        </p:grpSpPr>
        <p:sp>
          <p:nvSpPr>
            <p:cNvPr id="53"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54"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55"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56" name="Group 55"/>
          <p:cNvGrpSpPr/>
          <p:nvPr/>
        </p:nvGrpSpPr>
        <p:grpSpPr>
          <a:xfrm>
            <a:off x="3256158" y="2888996"/>
            <a:ext cx="1165807" cy="400662"/>
            <a:chOff x="2638926" y="3119813"/>
            <a:chExt cx="2054660" cy="706142"/>
          </a:xfrm>
          <a:effectLst>
            <a:outerShdw dist="38100" dir="5400000" algn="ctr" rotWithShape="0">
              <a:srgbClr val="000000">
                <a:alpha val="15000"/>
              </a:srgbClr>
            </a:outerShdw>
          </a:effectLst>
        </p:grpSpPr>
        <p:sp>
          <p:nvSpPr>
            <p:cNvPr id="57"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58"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59"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60" name="Group 59"/>
          <p:cNvGrpSpPr/>
          <p:nvPr/>
        </p:nvGrpSpPr>
        <p:grpSpPr>
          <a:xfrm>
            <a:off x="3256158" y="2724920"/>
            <a:ext cx="1165807" cy="400662"/>
            <a:chOff x="2638926" y="3119813"/>
            <a:chExt cx="2054660" cy="706142"/>
          </a:xfrm>
          <a:effectLst>
            <a:outerShdw dist="38100" dir="5400000" algn="ctr" rotWithShape="0">
              <a:srgbClr val="000000">
                <a:alpha val="15000"/>
              </a:srgbClr>
            </a:outerShdw>
          </a:effectLst>
        </p:grpSpPr>
        <p:sp>
          <p:nvSpPr>
            <p:cNvPr id="61"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62"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63"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64" name="Group 63"/>
          <p:cNvGrpSpPr/>
          <p:nvPr/>
        </p:nvGrpSpPr>
        <p:grpSpPr>
          <a:xfrm>
            <a:off x="3256158" y="2560843"/>
            <a:ext cx="1165807" cy="400662"/>
            <a:chOff x="2638926" y="3119813"/>
            <a:chExt cx="2054660" cy="706142"/>
          </a:xfrm>
          <a:effectLst>
            <a:outerShdw dist="38100" dir="5400000" algn="ctr" rotWithShape="0">
              <a:srgbClr val="000000">
                <a:alpha val="15000"/>
              </a:srgbClr>
            </a:outerShdw>
          </a:effectLst>
        </p:grpSpPr>
        <p:sp>
          <p:nvSpPr>
            <p:cNvPr id="65"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66"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67"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68" name="Group 67"/>
          <p:cNvGrpSpPr/>
          <p:nvPr/>
        </p:nvGrpSpPr>
        <p:grpSpPr>
          <a:xfrm>
            <a:off x="4875160" y="3352461"/>
            <a:ext cx="1165807" cy="400662"/>
            <a:chOff x="2638926" y="3119813"/>
            <a:chExt cx="2054660" cy="706142"/>
          </a:xfrm>
          <a:effectLst>
            <a:outerShdw dist="38100" dir="5400000" algn="ctr" rotWithShape="0">
              <a:srgbClr val="000000">
                <a:alpha val="15000"/>
              </a:srgbClr>
            </a:outerShdw>
          </a:effectLst>
        </p:grpSpPr>
        <p:sp>
          <p:nvSpPr>
            <p:cNvPr id="69"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70"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71"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72" name="Group 71"/>
          <p:cNvGrpSpPr/>
          <p:nvPr/>
        </p:nvGrpSpPr>
        <p:grpSpPr>
          <a:xfrm>
            <a:off x="4875160" y="3188386"/>
            <a:ext cx="1165807" cy="400662"/>
            <a:chOff x="2638926" y="3119813"/>
            <a:chExt cx="2054660" cy="706142"/>
          </a:xfrm>
          <a:effectLst>
            <a:outerShdw dist="38100" dir="5400000" algn="ctr" rotWithShape="0">
              <a:srgbClr val="000000">
                <a:alpha val="15000"/>
              </a:srgbClr>
            </a:outerShdw>
          </a:effectLst>
        </p:grpSpPr>
        <p:sp>
          <p:nvSpPr>
            <p:cNvPr id="73"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74"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75"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76" name="Group 75"/>
          <p:cNvGrpSpPr/>
          <p:nvPr/>
        </p:nvGrpSpPr>
        <p:grpSpPr>
          <a:xfrm>
            <a:off x="4875160" y="3024309"/>
            <a:ext cx="1165807" cy="400662"/>
            <a:chOff x="2638926" y="3119813"/>
            <a:chExt cx="2054660" cy="706142"/>
          </a:xfrm>
          <a:effectLst>
            <a:outerShdw dist="38100" dir="5400000" algn="ctr" rotWithShape="0">
              <a:srgbClr val="000000">
                <a:alpha val="15000"/>
              </a:srgbClr>
            </a:outerShdw>
          </a:effectLst>
        </p:grpSpPr>
        <p:sp>
          <p:nvSpPr>
            <p:cNvPr id="77"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78"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79"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80" name="Group 79"/>
          <p:cNvGrpSpPr/>
          <p:nvPr/>
        </p:nvGrpSpPr>
        <p:grpSpPr>
          <a:xfrm>
            <a:off x="4875160" y="2860232"/>
            <a:ext cx="1165807" cy="400662"/>
            <a:chOff x="2638926" y="3119813"/>
            <a:chExt cx="2054660" cy="706142"/>
          </a:xfrm>
          <a:effectLst>
            <a:outerShdw dist="38100" dir="5400000" algn="ctr" rotWithShape="0">
              <a:srgbClr val="000000">
                <a:alpha val="15000"/>
              </a:srgbClr>
            </a:outerShdw>
          </a:effectLst>
        </p:grpSpPr>
        <p:sp>
          <p:nvSpPr>
            <p:cNvPr id="81"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82"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83"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92" name="Group 91"/>
          <p:cNvGrpSpPr/>
          <p:nvPr/>
        </p:nvGrpSpPr>
        <p:grpSpPr>
          <a:xfrm>
            <a:off x="3256158" y="2392607"/>
            <a:ext cx="1165807" cy="400662"/>
            <a:chOff x="2638926" y="3119813"/>
            <a:chExt cx="2054660" cy="706142"/>
          </a:xfrm>
          <a:effectLst>
            <a:outerShdw dist="38100" dir="5400000" algn="ctr" rotWithShape="0">
              <a:srgbClr val="000000">
                <a:alpha val="15000"/>
              </a:srgbClr>
            </a:outerShdw>
          </a:effectLst>
        </p:grpSpPr>
        <p:sp>
          <p:nvSpPr>
            <p:cNvPr id="93"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94"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95"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grpSp>
        <p:nvGrpSpPr>
          <p:cNvPr id="96" name="Group 95"/>
          <p:cNvGrpSpPr/>
          <p:nvPr/>
        </p:nvGrpSpPr>
        <p:grpSpPr>
          <a:xfrm>
            <a:off x="3256158" y="2232418"/>
            <a:ext cx="1165807" cy="400662"/>
            <a:chOff x="2638926" y="3119813"/>
            <a:chExt cx="2054660" cy="706142"/>
          </a:xfrm>
          <a:effectLst>
            <a:outerShdw dist="38100" dir="5400000" algn="ctr" rotWithShape="0">
              <a:srgbClr val="000000">
                <a:alpha val="15000"/>
              </a:srgbClr>
            </a:outerShdw>
          </a:effectLst>
        </p:grpSpPr>
        <p:sp>
          <p:nvSpPr>
            <p:cNvPr id="97" name="Freeform 123"/>
            <p:cNvSpPr>
              <a:spLocks/>
            </p:cNvSpPr>
            <p:nvPr/>
          </p:nvSpPr>
          <p:spPr bwMode="auto">
            <a:xfrm>
              <a:off x="2638926" y="3119813"/>
              <a:ext cx="2054660" cy="618373"/>
            </a:xfrm>
            <a:custGeom>
              <a:avLst/>
              <a:gdLst>
                <a:gd name="T0" fmla="*/ 618 w 2585"/>
                <a:gd name="T1" fmla="*/ 620 h 620"/>
                <a:gd name="T2" fmla="*/ 2585 w 2585"/>
                <a:gd name="T3" fmla="*/ 620 h 620"/>
                <a:gd name="T4" fmla="*/ 1967 w 2585"/>
                <a:gd name="T5" fmla="*/ 0 h 620"/>
                <a:gd name="T6" fmla="*/ 0 w 2585"/>
                <a:gd name="T7" fmla="*/ 0 h 620"/>
                <a:gd name="T8" fmla="*/ 618 w 2585"/>
                <a:gd name="T9" fmla="*/ 620 h 620"/>
              </a:gdLst>
              <a:ahLst/>
              <a:cxnLst>
                <a:cxn ang="0">
                  <a:pos x="T0" y="T1"/>
                </a:cxn>
                <a:cxn ang="0">
                  <a:pos x="T2" y="T3"/>
                </a:cxn>
                <a:cxn ang="0">
                  <a:pos x="T4" y="T5"/>
                </a:cxn>
                <a:cxn ang="0">
                  <a:pos x="T6" y="T7"/>
                </a:cxn>
                <a:cxn ang="0">
                  <a:pos x="T8" y="T9"/>
                </a:cxn>
              </a:cxnLst>
              <a:rect l="0" t="0" r="r" b="b"/>
              <a:pathLst>
                <a:path w="2585" h="620">
                  <a:moveTo>
                    <a:pt x="618" y="620"/>
                  </a:moveTo>
                  <a:lnTo>
                    <a:pt x="2585" y="620"/>
                  </a:lnTo>
                  <a:lnTo>
                    <a:pt x="1967" y="0"/>
                  </a:lnTo>
                  <a:lnTo>
                    <a:pt x="0" y="0"/>
                  </a:lnTo>
                  <a:lnTo>
                    <a:pt x="618" y="620"/>
                  </a:lnTo>
                  <a:close/>
                </a:path>
              </a:pathLst>
            </a:custGeom>
            <a:solidFill>
              <a:schemeClr val="accent1"/>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98" name="Freeform 124"/>
            <p:cNvSpPr>
              <a:spLocks/>
            </p:cNvSpPr>
            <p:nvPr/>
          </p:nvSpPr>
          <p:spPr bwMode="auto">
            <a:xfrm>
              <a:off x="2638926" y="3119813"/>
              <a:ext cx="491211" cy="706142"/>
            </a:xfrm>
            <a:custGeom>
              <a:avLst/>
              <a:gdLst>
                <a:gd name="T0" fmla="*/ 0 w 618"/>
                <a:gd name="T1" fmla="*/ 0 h 708"/>
                <a:gd name="T2" fmla="*/ 0 w 618"/>
                <a:gd name="T3" fmla="*/ 87 h 708"/>
                <a:gd name="T4" fmla="*/ 618 w 618"/>
                <a:gd name="T5" fmla="*/ 708 h 708"/>
                <a:gd name="T6" fmla="*/ 618 w 618"/>
                <a:gd name="T7" fmla="*/ 620 h 708"/>
                <a:gd name="T8" fmla="*/ 0 w 618"/>
                <a:gd name="T9" fmla="*/ 0 h 708"/>
              </a:gdLst>
              <a:ahLst/>
              <a:cxnLst>
                <a:cxn ang="0">
                  <a:pos x="T0" y="T1"/>
                </a:cxn>
                <a:cxn ang="0">
                  <a:pos x="T2" y="T3"/>
                </a:cxn>
                <a:cxn ang="0">
                  <a:pos x="T4" y="T5"/>
                </a:cxn>
                <a:cxn ang="0">
                  <a:pos x="T6" y="T7"/>
                </a:cxn>
                <a:cxn ang="0">
                  <a:pos x="T8" y="T9"/>
                </a:cxn>
              </a:cxnLst>
              <a:rect l="0" t="0" r="r" b="b"/>
              <a:pathLst>
                <a:path w="618" h="708">
                  <a:moveTo>
                    <a:pt x="0" y="0"/>
                  </a:moveTo>
                  <a:lnTo>
                    <a:pt x="0" y="87"/>
                  </a:lnTo>
                  <a:lnTo>
                    <a:pt x="618" y="708"/>
                  </a:lnTo>
                  <a:lnTo>
                    <a:pt x="618" y="620"/>
                  </a:lnTo>
                  <a:lnTo>
                    <a:pt x="0" y="0"/>
                  </a:lnTo>
                  <a:close/>
                </a:path>
              </a:pathLst>
            </a:custGeom>
            <a:solidFill>
              <a:schemeClr val="accent1">
                <a:lumMod val="60000"/>
                <a:lumOff val="40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99" name="Rectangle 125"/>
            <p:cNvSpPr>
              <a:spLocks noChangeArrowheads="1"/>
            </p:cNvSpPr>
            <p:nvPr/>
          </p:nvSpPr>
          <p:spPr bwMode="auto">
            <a:xfrm>
              <a:off x="3130137" y="3731836"/>
              <a:ext cx="1563449" cy="94119"/>
            </a:xfrm>
            <a:prstGeom prst="rect">
              <a:avLst/>
            </a:prstGeom>
            <a:solidFill>
              <a:schemeClr val="accent1">
                <a:lumMod val="75000"/>
              </a:schemeClr>
            </a:solidFill>
            <a:ln w="6350" cap="rnd"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grpSp>
      <p:sp>
        <p:nvSpPr>
          <p:cNvPr id="100" name="Slide Number Placeholder 5"/>
          <p:cNvSpPr txBox="1">
            <a:spLocks/>
          </p:cNvSpPr>
          <p:nvPr/>
        </p:nvSpPr>
        <p:spPr>
          <a:xfrm>
            <a:off x="1376221" y="2078624"/>
            <a:ext cx="1165274" cy="313932"/>
          </a:xfrm>
          <a:prstGeom prst="rect">
            <a:avLst/>
          </a:prstGeom>
        </p:spPr>
        <p:txBody>
          <a:bodyPr vert="horz" wrap="square" lIns="91440" tIns="45720" rIns="91440" bIns="45720" rtlCol="0" anchor="ctr">
            <a:sp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sz="1800" dirty="0">
                <a:solidFill>
                  <a:schemeClr val="tx1"/>
                </a:solidFill>
                <a:latin typeface="Roboto Condensed bold" panose="02000000000000000000" pitchFamily="2" charset="0"/>
                <a:ea typeface="Roboto Condensed bold" panose="02000000000000000000" pitchFamily="2" charset="0"/>
                <a:cs typeface="Roboto Condensed bold" panose="02000000000000000000" pitchFamily="2" charset="0"/>
              </a:rPr>
              <a:t>$3,200</a:t>
            </a:r>
          </a:p>
        </p:txBody>
      </p:sp>
      <p:sp>
        <p:nvSpPr>
          <p:cNvPr id="101" name="Slide Number Placeholder 5"/>
          <p:cNvSpPr txBox="1">
            <a:spLocks/>
          </p:cNvSpPr>
          <p:nvPr/>
        </p:nvSpPr>
        <p:spPr>
          <a:xfrm>
            <a:off x="3160453" y="1764692"/>
            <a:ext cx="1165274" cy="313932"/>
          </a:xfrm>
          <a:prstGeom prst="rect">
            <a:avLst/>
          </a:prstGeom>
        </p:spPr>
        <p:txBody>
          <a:bodyPr vert="horz" wrap="square" lIns="91440" tIns="45720" rIns="91440" bIns="45720" rtlCol="0" anchor="ctr">
            <a:sp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sz="1800" dirty="0">
                <a:solidFill>
                  <a:schemeClr val="tx1"/>
                </a:solidFill>
                <a:latin typeface="Roboto Condensed bold" panose="02000000000000000000" pitchFamily="2" charset="0"/>
                <a:ea typeface="Roboto Condensed bold" panose="02000000000000000000" pitchFamily="2" charset="0"/>
                <a:cs typeface="Roboto Condensed bold" panose="02000000000000000000" pitchFamily="2" charset="0"/>
              </a:rPr>
              <a:t>$5,300</a:t>
            </a:r>
          </a:p>
        </p:txBody>
      </p:sp>
      <p:sp>
        <p:nvSpPr>
          <p:cNvPr id="102" name="Slide Number Placeholder 5"/>
          <p:cNvSpPr txBox="1">
            <a:spLocks/>
          </p:cNvSpPr>
          <p:nvPr/>
        </p:nvSpPr>
        <p:spPr>
          <a:xfrm>
            <a:off x="4802508" y="2364998"/>
            <a:ext cx="1165274" cy="313932"/>
          </a:xfrm>
          <a:prstGeom prst="rect">
            <a:avLst/>
          </a:prstGeom>
        </p:spPr>
        <p:txBody>
          <a:bodyPr vert="horz" wrap="square" lIns="91440" tIns="45720" rIns="91440" bIns="45720" rtlCol="0" anchor="ctr">
            <a:sp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en-US" sz="1800" dirty="0">
                <a:solidFill>
                  <a:schemeClr val="tx1"/>
                </a:solidFill>
                <a:latin typeface="Roboto Condensed bold" panose="02000000000000000000" pitchFamily="2" charset="0"/>
                <a:ea typeface="Roboto Condensed bold" panose="02000000000000000000" pitchFamily="2" charset="0"/>
                <a:cs typeface="Roboto Condensed bold" panose="02000000000000000000" pitchFamily="2" charset="0"/>
              </a:rPr>
              <a:t>$2,600</a:t>
            </a:r>
          </a:p>
        </p:txBody>
      </p:sp>
      <p:sp>
        <p:nvSpPr>
          <p:cNvPr id="103" name="Rectangle 102"/>
          <p:cNvSpPr/>
          <p:nvPr/>
        </p:nvSpPr>
        <p:spPr>
          <a:xfrm>
            <a:off x="1285563" y="3920400"/>
            <a:ext cx="1619002" cy="488852"/>
          </a:xfrm>
          <a:prstGeom prst="rect">
            <a:avLst/>
          </a:prstGeom>
        </p:spPr>
        <p:txBody>
          <a:bodyPr wrap="square">
            <a:spAutoFit/>
          </a:bodyPr>
          <a:lstStyle/>
          <a:p>
            <a:pPr algn="ctr">
              <a:lnSpc>
                <a:spcPct val="90000"/>
              </a:lnSpc>
              <a:spcBef>
                <a:spcPts val="450"/>
              </a:spcBef>
            </a:pPr>
            <a:r>
              <a:rPr lang="zh-CN" altLang="en-US" sz="1500" dirty="0" smtClean="0"/>
              <a:t>输入您的标题</a:t>
            </a:r>
            <a:endParaRPr lang="en-US" sz="1500" dirty="0"/>
          </a:p>
          <a:p>
            <a:pPr algn="ctr">
              <a:lnSpc>
                <a:spcPct val="90000"/>
              </a:lnSpc>
              <a:spcBef>
                <a:spcPts val="450"/>
              </a:spcBef>
            </a:pPr>
            <a:r>
              <a:rPr lang="zh-CN" altLang="en-US" sz="900" dirty="0" smtClean="0">
                <a:latin typeface="Roboto Condensed Light" panose="02000000000000000000" pitchFamily="2" charset="0"/>
                <a:ea typeface="Roboto Condensed Light" panose="02000000000000000000" pitchFamily="2" charset="0"/>
                <a:cs typeface="Roboto Condensed Light" panose="02000000000000000000" pitchFamily="2" charset="0"/>
              </a:rPr>
              <a:t>单击此处添加文本</a:t>
            </a:r>
            <a:endParaRPr lang="en-US" sz="900" dirty="0">
              <a:latin typeface="Roboto Condensed Light" panose="02000000000000000000" pitchFamily="2" charset="0"/>
              <a:ea typeface="Roboto Condensed Light" panose="02000000000000000000" pitchFamily="2" charset="0"/>
              <a:cs typeface="Roboto Condensed Light" panose="02000000000000000000" pitchFamily="2" charset="0"/>
            </a:endParaRPr>
          </a:p>
        </p:txBody>
      </p:sp>
      <p:sp>
        <p:nvSpPr>
          <p:cNvPr id="104" name="Rectangle 103"/>
          <p:cNvSpPr/>
          <p:nvPr/>
        </p:nvSpPr>
        <p:spPr>
          <a:xfrm>
            <a:off x="3029560" y="3945999"/>
            <a:ext cx="1619002" cy="488852"/>
          </a:xfrm>
          <a:prstGeom prst="rect">
            <a:avLst/>
          </a:prstGeom>
        </p:spPr>
        <p:txBody>
          <a:bodyPr wrap="square">
            <a:spAutoFit/>
          </a:bodyPr>
          <a:lstStyle/>
          <a:p>
            <a:pPr algn="ctr">
              <a:lnSpc>
                <a:spcPct val="90000"/>
              </a:lnSpc>
              <a:spcBef>
                <a:spcPts val="450"/>
              </a:spcBef>
            </a:pPr>
            <a:r>
              <a:rPr lang="zh-CN" altLang="en-US" sz="1500" dirty="0" smtClean="0"/>
              <a:t>输入您的标题</a:t>
            </a:r>
            <a:endParaRPr lang="en-US" sz="1500" dirty="0"/>
          </a:p>
          <a:p>
            <a:pPr algn="ctr">
              <a:lnSpc>
                <a:spcPct val="90000"/>
              </a:lnSpc>
              <a:spcBef>
                <a:spcPts val="450"/>
              </a:spcBef>
            </a:pPr>
            <a:r>
              <a:rPr lang="zh-CN" altLang="en-US" sz="900" dirty="0" smtClean="0">
                <a:latin typeface="Roboto Condensed Light" panose="02000000000000000000" pitchFamily="2" charset="0"/>
                <a:ea typeface="Roboto Condensed Light" panose="02000000000000000000" pitchFamily="2" charset="0"/>
                <a:cs typeface="Roboto Condensed Light" panose="02000000000000000000" pitchFamily="2" charset="0"/>
              </a:rPr>
              <a:t>单击此处添加文本</a:t>
            </a:r>
            <a:endParaRPr lang="en-US" sz="900" dirty="0">
              <a:latin typeface="Roboto Condensed Light" panose="02000000000000000000" pitchFamily="2" charset="0"/>
              <a:ea typeface="Roboto Condensed Light" panose="02000000000000000000" pitchFamily="2" charset="0"/>
              <a:cs typeface="Roboto Condensed Light" panose="02000000000000000000" pitchFamily="2" charset="0"/>
            </a:endParaRPr>
          </a:p>
        </p:txBody>
      </p:sp>
      <p:sp>
        <p:nvSpPr>
          <p:cNvPr id="105" name="Rectangle 104"/>
          <p:cNvSpPr/>
          <p:nvPr/>
        </p:nvSpPr>
        <p:spPr>
          <a:xfrm>
            <a:off x="4648562" y="3917235"/>
            <a:ext cx="1619002" cy="488852"/>
          </a:xfrm>
          <a:prstGeom prst="rect">
            <a:avLst/>
          </a:prstGeom>
        </p:spPr>
        <p:txBody>
          <a:bodyPr wrap="square">
            <a:spAutoFit/>
          </a:bodyPr>
          <a:lstStyle/>
          <a:p>
            <a:pPr algn="ctr">
              <a:lnSpc>
                <a:spcPct val="90000"/>
              </a:lnSpc>
              <a:spcBef>
                <a:spcPts val="450"/>
              </a:spcBef>
            </a:pPr>
            <a:r>
              <a:rPr lang="zh-CN" altLang="en-US" sz="1500" dirty="0" smtClean="0"/>
              <a:t>输入您的标题</a:t>
            </a:r>
            <a:endParaRPr lang="en-US" sz="1500" dirty="0"/>
          </a:p>
          <a:p>
            <a:pPr algn="ctr">
              <a:lnSpc>
                <a:spcPct val="90000"/>
              </a:lnSpc>
              <a:spcBef>
                <a:spcPts val="450"/>
              </a:spcBef>
            </a:pPr>
            <a:r>
              <a:rPr lang="zh-CN" altLang="en-US" sz="900" dirty="0" smtClean="0">
                <a:latin typeface="Roboto Condensed Light" panose="02000000000000000000" pitchFamily="2" charset="0"/>
                <a:ea typeface="Roboto Condensed Light" panose="02000000000000000000" pitchFamily="2" charset="0"/>
                <a:cs typeface="Roboto Condensed Light" panose="02000000000000000000" pitchFamily="2" charset="0"/>
              </a:rPr>
              <a:t>单击此处添加文本</a:t>
            </a:r>
            <a:endParaRPr lang="en-US" sz="900" dirty="0">
              <a:latin typeface="Roboto Condensed Light" panose="02000000000000000000" pitchFamily="2" charset="0"/>
              <a:ea typeface="Roboto Condensed Light" panose="02000000000000000000" pitchFamily="2" charset="0"/>
              <a:cs typeface="Roboto Condensed Light" panose="02000000000000000000" pitchFamily="2" charset="0"/>
            </a:endParaRPr>
          </a:p>
        </p:txBody>
      </p:sp>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92559" y="3352461"/>
            <a:ext cx="2726915" cy="2338885"/>
          </a:xfrm>
          <a:prstGeom prst="rect">
            <a:avLst/>
          </a:prstGeom>
        </p:spPr>
      </p:pic>
      <p:pic>
        <p:nvPicPr>
          <p:cNvPr id="84" name="图片 8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85" name="矩形 84"/>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86" name="右箭头 85"/>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4970338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84"/>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additive="base">
                                            <p:cTn id="13" dur="500" fill="hold"/>
                                            <p:tgtEl>
                                              <p:spTgt spid="86"/>
                                            </p:tgtEl>
                                            <p:attrNameLst>
                                              <p:attrName>ppt_x</p:attrName>
                                            </p:attrNameLst>
                                          </p:cBhvr>
                                          <p:tavLst>
                                            <p:tav tm="0">
                                              <p:val>
                                                <p:strVal val="0-#ppt_w/2"/>
                                              </p:val>
                                            </p:tav>
                                            <p:tav tm="100000">
                                              <p:val>
                                                <p:strVal val="#ppt_x"/>
                                              </p:val>
                                            </p:tav>
                                          </p:tavLst>
                                        </p:anim>
                                        <p:anim calcmode="lin" valueType="num">
                                          <p:cBhvr additive="base">
                                            <p:cTn id="14" dur="500" fill="hold"/>
                                            <p:tgtEl>
                                              <p:spTgt spid="8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barn(inVertical)">
                                          <p:cBhvr>
                                            <p:cTn id="19" dur="500"/>
                                            <p:tgtEl>
                                              <p:spTgt spid="85"/>
                                            </p:tgtEl>
                                          </p:cBhvr>
                                        </p:animEffect>
                                      </p:childTnLst>
                                    </p:cTn>
                                  </p:par>
                                  <p:par>
                                    <p:cTn id="20" presetID="2" presetClass="entr" presetSubtype="4" fill="hold" nodeType="withEffect" p14:presetBounceEnd="39000">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14:bounceEnd="39000">
                                          <p:cBhvr additive="base">
                                            <p:cTn id="22" dur="1000" fill="hold"/>
                                            <p:tgtEl>
                                              <p:spTgt spid="4"/>
                                            </p:tgtEl>
                                            <p:attrNameLst>
                                              <p:attrName>ppt_x</p:attrName>
                                            </p:attrNameLst>
                                          </p:cBhvr>
                                          <p:tavLst>
                                            <p:tav tm="0">
                                              <p:val>
                                                <p:strVal val="#ppt_x"/>
                                              </p:val>
                                            </p:tav>
                                            <p:tav tm="100000">
                                              <p:val>
                                                <p:strVal val="#ppt_x"/>
                                              </p:val>
                                            </p:tav>
                                          </p:tavLst>
                                        </p:anim>
                                        <p:anim calcmode="lin" valueType="num" p14:bounceEnd="39000">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14:presetBounceEnd="39000">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14:bounceEnd="39000">
                                          <p:cBhvr additive="base">
                                            <p:cTn id="26" dur="1000" fill="hold"/>
                                            <p:tgtEl>
                                              <p:spTgt spid="24"/>
                                            </p:tgtEl>
                                            <p:attrNameLst>
                                              <p:attrName>ppt_x</p:attrName>
                                            </p:attrNameLst>
                                          </p:cBhvr>
                                          <p:tavLst>
                                            <p:tav tm="0">
                                              <p:val>
                                                <p:strVal val="#ppt_x"/>
                                              </p:val>
                                            </p:tav>
                                            <p:tav tm="100000">
                                              <p:val>
                                                <p:strVal val="#ppt_x"/>
                                              </p:val>
                                            </p:tav>
                                          </p:tavLst>
                                        </p:anim>
                                        <p:anim calcmode="lin" valueType="num" p14:bounceEnd="39000">
                                          <p:cBhvr additive="base">
                                            <p:cTn id="27" dur="1000" fill="hold"/>
                                            <p:tgtEl>
                                              <p:spTgt spid="24"/>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14:presetBounceEnd="39000">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14:bounceEnd="39000">
                                          <p:cBhvr additive="base">
                                            <p:cTn id="30" dur="1000" fill="hold"/>
                                            <p:tgtEl>
                                              <p:spTgt spid="28"/>
                                            </p:tgtEl>
                                            <p:attrNameLst>
                                              <p:attrName>ppt_x</p:attrName>
                                            </p:attrNameLst>
                                          </p:cBhvr>
                                          <p:tavLst>
                                            <p:tav tm="0">
                                              <p:val>
                                                <p:strVal val="#ppt_x"/>
                                              </p:val>
                                            </p:tav>
                                            <p:tav tm="100000">
                                              <p:val>
                                                <p:strVal val="#ppt_x"/>
                                              </p:val>
                                            </p:tav>
                                          </p:tavLst>
                                        </p:anim>
                                        <p:anim calcmode="lin" valueType="num" p14:bounceEnd="39000">
                                          <p:cBhvr additive="base">
                                            <p:cTn id="31" dur="1000" fill="hold"/>
                                            <p:tgtEl>
                                              <p:spTgt spid="28"/>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14:presetBounceEnd="39000">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14:bounceEnd="39000">
                                          <p:cBhvr additive="base">
                                            <p:cTn id="34" dur="1000" fill="hold"/>
                                            <p:tgtEl>
                                              <p:spTgt spid="32"/>
                                            </p:tgtEl>
                                            <p:attrNameLst>
                                              <p:attrName>ppt_x</p:attrName>
                                            </p:attrNameLst>
                                          </p:cBhvr>
                                          <p:tavLst>
                                            <p:tav tm="0">
                                              <p:val>
                                                <p:strVal val="#ppt_x"/>
                                              </p:val>
                                            </p:tav>
                                            <p:tav tm="100000">
                                              <p:val>
                                                <p:strVal val="#ppt_x"/>
                                              </p:val>
                                            </p:tav>
                                          </p:tavLst>
                                        </p:anim>
                                        <p:anim calcmode="lin" valueType="num" p14:bounceEnd="39000">
                                          <p:cBhvr additive="base">
                                            <p:cTn id="35" dur="1000" fill="hold"/>
                                            <p:tgtEl>
                                              <p:spTgt spid="32"/>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14:presetBounceEnd="39000">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14:bounceEnd="39000">
                                          <p:cBhvr additive="base">
                                            <p:cTn id="38" dur="1000" fill="hold"/>
                                            <p:tgtEl>
                                              <p:spTgt spid="36"/>
                                            </p:tgtEl>
                                            <p:attrNameLst>
                                              <p:attrName>ppt_x</p:attrName>
                                            </p:attrNameLst>
                                          </p:cBhvr>
                                          <p:tavLst>
                                            <p:tav tm="0">
                                              <p:val>
                                                <p:strVal val="#ppt_x"/>
                                              </p:val>
                                            </p:tav>
                                            <p:tav tm="100000">
                                              <p:val>
                                                <p:strVal val="#ppt_x"/>
                                              </p:val>
                                            </p:tav>
                                          </p:tavLst>
                                        </p:anim>
                                        <p:anim calcmode="lin" valueType="num" p14:bounceEnd="39000">
                                          <p:cBhvr additive="base">
                                            <p:cTn id="39" dur="1000" fill="hold"/>
                                            <p:tgtEl>
                                              <p:spTgt spid="36"/>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14:presetBounceEnd="39000">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14:bounceEnd="39000">
                                          <p:cBhvr additive="base">
                                            <p:cTn id="42" dur="1000" fill="hold"/>
                                            <p:tgtEl>
                                              <p:spTgt spid="40"/>
                                            </p:tgtEl>
                                            <p:attrNameLst>
                                              <p:attrName>ppt_x</p:attrName>
                                            </p:attrNameLst>
                                          </p:cBhvr>
                                          <p:tavLst>
                                            <p:tav tm="0">
                                              <p:val>
                                                <p:strVal val="#ppt_x"/>
                                              </p:val>
                                            </p:tav>
                                            <p:tav tm="100000">
                                              <p:val>
                                                <p:strVal val="#ppt_x"/>
                                              </p:val>
                                            </p:tav>
                                          </p:tavLst>
                                        </p:anim>
                                        <p:anim calcmode="lin" valueType="num" p14:bounceEnd="39000">
                                          <p:cBhvr additive="base">
                                            <p:cTn id="43" dur="1000" fill="hold"/>
                                            <p:tgtEl>
                                              <p:spTgt spid="40"/>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14:presetBounceEnd="39000">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14:bounceEnd="39000">
                                          <p:cBhvr additive="base">
                                            <p:cTn id="46" dur="1000" fill="hold"/>
                                            <p:tgtEl>
                                              <p:spTgt spid="44"/>
                                            </p:tgtEl>
                                            <p:attrNameLst>
                                              <p:attrName>ppt_x</p:attrName>
                                            </p:attrNameLst>
                                          </p:cBhvr>
                                          <p:tavLst>
                                            <p:tav tm="0">
                                              <p:val>
                                                <p:strVal val="#ppt_x"/>
                                              </p:val>
                                            </p:tav>
                                            <p:tav tm="100000">
                                              <p:val>
                                                <p:strVal val="#ppt_x"/>
                                              </p:val>
                                            </p:tav>
                                          </p:tavLst>
                                        </p:anim>
                                        <p:anim calcmode="lin" valueType="num" p14:bounceEnd="39000">
                                          <p:cBhvr additive="base">
                                            <p:cTn id="47" dur="1000" fill="hold"/>
                                            <p:tgtEl>
                                              <p:spTgt spid="44"/>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14:presetBounceEnd="39000">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14:bounceEnd="39000">
                                          <p:cBhvr additive="base">
                                            <p:cTn id="50" dur="1000" fill="hold"/>
                                            <p:tgtEl>
                                              <p:spTgt spid="48"/>
                                            </p:tgtEl>
                                            <p:attrNameLst>
                                              <p:attrName>ppt_x</p:attrName>
                                            </p:attrNameLst>
                                          </p:cBhvr>
                                          <p:tavLst>
                                            <p:tav tm="0">
                                              <p:val>
                                                <p:strVal val="#ppt_x"/>
                                              </p:val>
                                            </p:tav>
                                            <p:tav tm="100000">
                                              <p:val>
                                                <p:strVal val="#ppt_x"/>
                                              </p:val>
                                            </p:tav>
                                          </p:tavLst>
                                        </p:anim>
                                        <p:anim calcmode="lin" valueType="num" p14:bounceEnd="39000">
                                          <p:cBhvr additive="base">
                                            <p:cTn id="51" dur="1000" fill="hold"/>
                                            <p:tgtEl>
                                              <p:spTgt spid="48"/>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14:presetBounceEnd="39000">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14:bounceEnd="39000">
                                          <p:cBhvr additive="base">
                                            <p:cTn id="54" dur="1000" fill="hold"/>
                                            <p:tgtEl>
                                              <p:spTgt spid="52"/>
                                            </p:tgtEl>
                                            <p:attrNameLst>
                                              <p:attrName>ppt_x</p:attrName>
                                            </p:attrNameLst>
                                          </p:cBhvr>
                                          <p:tavLst>
                                            <p:tav tm="0">
                                              <p:val>
                                                <p:strVal val="#ppt_x"/>
                                              </p:val>
                                            </p:tav>
                                            <p:tav tm="100000">
                                              <p:val>
                                                <p:strVal val="#ppt_x"/>
                                              </p:val>
                                            </p:tav>
                                          </p:tavLst>
                                        </p:anim>
                                        <p:anim calcmode="lin" valueType="num" p14:bounceEnd="39000">
                                          <p:cBhvr additive="base">
                                            <p:cTn id="55" dur="1000" fill="hold"/>
                                            <p:tgtEl>
                                              <p:spTgt spid="52"/>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14:presetBounceEnd="39000">
                                      <p:stCondLst>
                                        <p:cond delay="0"/>
                                      </p:stCondLst>
                                      <p:childTnLst>
                                        <p:set>
                                          <p:cBhvr>
                                            <p:cTn id="57" dur="1" fill="hold">
                                              <p:stCondLst>
                                                <p:cond delay="0"/>
                                              </p:stCondLst>
                                            </p:cTn>
                                            <p:tgtEl>
                                              <p:spTgt spid="56"/>
                                            </p:tgtEl>
                                            <p:attrNameLst>
                                              <p:attrName>style.visibility</p:attrName>
                                            </p:attrNameLst>
                                          </p:cBhvr>
                                          <p:to>
                                            <p:strVal val="visible"/>
                                          </p:to>
                                        </p:set>
                                        <p:anim calcmode="lin" valueType="num" p14:bounceEnd="39000">
                                          <p:cBhvr additive="base">
                                            <p:cTn id="58" dur="1000" fill="hold"/>
                                            <p:tgtEl>
                                              <p:spTgt spid="56"/>
                                            </p:tgtEl>
                                            <p:attrNameLst>
                                              <p:attrName>ppt_x</p:attrName>
                                            </p:attrNameLst>
                                          </p:cBhvr>
                                          <p:tavLst>
                                            <p:tav tm="0">
                                              <p:val>
                                                <p:strVal val="#ppt_x"/>
                                              </p:val>
                                            </p:tav>
                                            <p:tav tm="100000">
                                              <p:val>
                                                <p:strVal val="#ppt_x"/>
                                              </p:val>
                                            </p:tav>
                                          </p:tavLst>
                                        </p:anim>
                                        <p:anim calcmode="lin" valueType="num" p14:bounceEnd="39000">
                                          <p:cBhvr additive="base">
                                            <p:cTn id="59" dur="1000" fill="hold"/>
                                            <p:tgtEl>
                                              <p:spTgt spid="56"/>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14:presetBounceEnd="39000">
                                      <p:stCondLst>
                                        <p:cond delay="0"/>
                                      </p:stCondLst>
                                      <p:childTnLst>
                                        <p:set>
                                          <p:cBhvr>
                                            <p:cTn id="61" dur="1" fill="hold">
                                              <p:stCondLst>
                                                <p:cond delay="0"/>
                                              </p:stCondLst>
                                            </p:cTn>
                                            <p:tgtEl>
                                              <p:spTgt spid="60"/>
                                            </p:tgtEl>
                                            <p:attrNameLst>
                                              <p:attrName>style.visibility</p:attrName>
                                            </p:attrNameLst>
                                          </p:cBhvr>
                                          <p:to>
                                            <p:strVal val="visible"/>
                                          </p:to>
                                        </p:set>
                                        <p:anim calcmode="lin" valueType="num" p14:bounceEnd="39000">
                                          <p:cBhvr additive="base">
                                            <p:cTn id="62" dur="1000" fill="hold"/>
                                            <p:tgtEl>
                                              <p:spTgt spid="60"/>
                                            </p:tgtEl>
                                            <p:attrNameLst>
                                              <p:attrName>ppt_x</p:attrName>
                                            </p:attrNameLst>
                                          </p:cBhvr>
                                          <p:tavLst>
                                            <p:tav tm="0">
                                              <p:val>
                                                <p:strVal val="#ppt_x"/>
                                              </p:val>
                                            </p:tav>
                                            <p:tav tm="100000">
                                              <p:val>
                                                <p:strVal val="#ppt_x"/>
                                              </p:val>
                                            </p:tav>
                                          </p:tavLst>
                                        </p:anim>
                                        <p:anim calcmode="lin" valueType="num" p14:bounceEnd="39000">
                                          <p:cBhvr additive="base">
                                            <p:cTn id="63" dur="1000" fill="hold"/>
                                            <p:tgtEl>
                                              <p:spTgt spid="60"/>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14:presetBounceEnd="39000">
                                      <p:stCondLst>
                                        <p:cond delay="0"/>
                                      </p:stCondLst>
                                      <p:childTnLst>
                                        <p:set>
                                          <p:cBhvr>
                                            <p:cTn id="65" dur="1" fill="hold">
                                              <p:stCondLst>
                                                <p:cond delay="0"/>
                                              </p:stCondLst>
                                            </p:cTn>
                                            <p:tgtEl>
                                              <p:spTgt spid="64"/>
                                            </p:tgtEl>
                                            <p:attrNameLst>
                                              <p:attrName>style.visibility</p:attrName>
                                            </p:attrNameLst>
                                          </p:cBhvr>
                                          <p:to>
                                            <p:strVal val="visible"/>
                                          </p:to>
                                        </p:set>
                                        <p:anim calcmode="lin" valueType="num" p14:bounceEnd="39000">
                                          <p:cBhvr additive="base">
                                            <p:cTn id="66" dur="1000" fill="hold"/>
                                            <p:tgtEl>
                                              <p:spTgt spid="64"/>
                                            </p:tgtEl>
                                            <p:attrNameLst>
                                              <p:attrName>ppt_x</p:attrName>
                                            </p:attrNameLst>
                                          </p:cBhvr>
                                          <p:tavLst>
                                            <p:tav tm="0">
                                              <p:val>
                                                <p:strVal val="#ppt_x"/>
                                              </p:val>
                                            </p:tav>
                                            <p:tav tm="100000">
                                              <p:val>
                                                <p:strVal val="#ppt_x"/>
                                              </p:val>
                                            </p:tav>
                                          </p:tavLst>
                                        </p:anim>
                                        <p:anim calcmode="lin" valueType="num" p14:bounceEnd="39000">
                                          <p:cBhvr additive="base">
                                            <p:cTn id="67" dur="1000" fill="hold"/>
                                            <p:tgtEl>
                                              <p:spTgt spid="64"/>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14:presetBounceEnd="39000">
                                      <p:stCondLst>
                                        <p:cond delay="0"/>
                                      </p:stCondLst>
                                      <p:childTnLst>
                                        <p:set>
                                          <p:cBhvr>
                                            <p:cTn id="69" dur="1" fill="hold">
                                              <p:stCondLst>
                                                <p:cond delay="0"/>
                                              </p:stCondLst>
                                            </p:cTn>
                                            <p:tgtEl>
                                              <p:spTgt spid="68"/>
                                            </p:tgtEl>
                                            <p:attrNameLst>
                                              <p:attrName>style.visibility</p:attrName>
                                            </p:attrNameLst>
                                          </p:cBhvr>
                                          <p:to>
                                            <p:strVal val="visible"/>
                                          </p:to>
                                        </p:set>
                                        <p:anim calcmode="lin" valueType="num" p14:bounceEnd="39000">
                                          <p:cBhvr additive="base">
                                            <p:cTn id="70" dur="1000" fill="hold"/>
                                            <p:tgtEl>
                                              <p:spTgt spid="68"/>
                                            </p:tgtEl>
                                            <p:attrNameLst>
                                              <p:attrName>ppt_x</p:attrName>
                                            </p:attrNameLst>
                                          </p:cBhvr>
                                          <p:tavLst>
                                            <p:tav tm="0">
                                              <p:val>
                                                <p:strVal val="#ppt_x"/>
                                              </p:val>
                                            </p:tav>
                                            <p:tav tm="100000">
                                              <p:val>
                                                <p:strVal val="#ppt_x"/>
                                              </p:val>
                                            </p:tav>
                                          </p:tavLst>
                                        </p:anim>
                                        <p:anim calcmode="lin" valueType="num" p14:bounceEnd="39000">
                                          <p:cBhvr additive="base">
                                            <p:cTn id="71" dur="1000" fill="hold"/>
                                            <p:tgtEl>
                                              <p:spTgt spid="68"/>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14:presetBounceEnd="39000">
                                      <p:stCondLst>
                                        <p:cond delay="0"/>
                                      </p:stCondLst>
                                      <p:childTnLst>
                                        <p:set>
                                          <p:cBhvr>
                                            <p:cTn id="73" dur="1" fill="hold">
                                              <p:stCondLst>
                                                <p:cond delay="0"/>
                                              </p:stCondLst>
                                            </p:cTn>
                                            <p:tgtEl>
                                              <p:spTgt spid="72"/>
                                            </p:tgtEl>
                                            <p:attrNameLst>
                                              <p:attrName>style.visibility</p:attrName>
                                            </p:attrNameLst>
                                          </p:cBhvr>
                                          <p:to>
                                            <p:strVal val="visible"/>
                                          </p:to>
                                        </p:set>
                                        <p:anim calcmode="lin" valueType="num" p14:bounceEnd="39000">
                                          <p:cBhvr additive="base">
                                            <p:cTn id="74" dur="1000" fill="hold"/>
                                            <p:tgtEl>
                                              <p:spTgt spid="72"/>
                                            </p:tgtEl>
                                            <p:attrNameLst>
                                              <p:attrName>ppt_x</p:attrName>
                                            </p:attrNameLst>
                                          </p:cBhvr>
                                          <p:tavLst>
                                            <p:tav tm="0">
                                              <p:val>
                                                <p:strVal val="#ppt_x"/>
                                              </p:val>
                                            </p:tav>
                                            <p:tav tm="100000">
                                              <p:val>
                                                <p:strVal val="#ppt_x"/>
                                              </p:val>
                                            </p:tav>
                                          </p:tavLst>
                                        </p:anim>
                                        <p:anim calcmode="lin" valueType="num" p14:bounceEnd="39000">
                                          <p:cBhvr additive="base">
                                            <p:cTn id="75" dur="1000" fill="hold"/>
                                            <p:tgtEl>
                                              <p:spTgt spid="72"/>
                                            </p:tgtEl>
                                            <p:attrNameLst>
                                              <p:attrName>ppt_y</p:attrName>
                                            </p:attrNameLst>
                                          </p:cBhvr>
                                          <p:tavLst>
                                            <p:tav tm="0">
                                              <p:val>
                                                <p:strVal val="1+#ppt_h/2"/>
                                              </p:val>
                                            </p:tav>
                                            <p:tav tm="100000">
                                              <p:val>
                                                <p:strVal val="#ppt_y"/>
                                              </p:val>
                                            </p:tav>
                                          </p:tavLst>
                                        </p:anim>
                                      </p:childTnLst>
                                    </p:cTn>
                                  </p:par>
                                  <p:par>
                                    <p:cTn id="76" presetID="2" presetClass="entr" presetSubtype="4" fill="hold" nodeType="withEffect" p14:presetBounceEnd="39000">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14:bounceEnd="39000">
                                          <p:cBhvr additive="base">
                                            <p:cTn id="78" dur="1000" fill="hold"/>
                                            <p:tgtEl>
                                              <p:spTgt spid="76"/>
                                            </p:tgtEl>
                                            <p:attrNameLst>
                                              <p:attrName>ppt_x</p:attrName>
                                            </p:attrNameLst>
                                          </p:cBhvr>
                                          <p:tavLst>
                                            <p:tav tm="0">
                                              <p:val>
                                                <p:strVal val="#ppt_x"/>
                                              </p:val>
                                            </p:tav>
                                            <p:tav tm="100000">
                                              <p:val>
                                                <p:strVal val="#ppt_x"/>
                                              </p:val>
                                            </p:tav>
                                          </p:tavLst>
                                        </p:anim>
                                        <p:anim calcmode="lin" valueType="num" p14:bounceEnd="39000">
                                          <p:cBhvr additive="base">
                                            <p:cTn id="79" dur="1000" fill="hold"/>
                                            <p:tgtEl>
                                              <p:spTgt spid="76"/>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14:presetBounceEnd="39000">
                                      <p:stCondLst>
                                        <p:cond delay="0"/>
                                      </p:stCondLst>
                                      <p:childTnLst>
                                        <p:set>
                                          <p:cBhvr>
                                            <p:cTn id="81" dur="1" fill="hold">
                                              <p:stCondLst>
                                                <p:cond delay="0"/>
                                              </p:stCondLst>
                                            </p:cTn>
                                            <p:tgtEl>
                                              <p:spTgt spid="80"/>
                                            </p:tgtEl>
                                            <p:attrNameLst>
                                              <p:attrName>style.visibility</p:attrName>
                                            </p:attrNameLst>
                                          </p:cBhvr>
                                          <p:to>
                                            <p:strVal val="visible"/>
                                          </p:to>
                                        </p:set>
                                        <p:anim calcmode="lin" valueType="num" p14:bounceEnd="39000">
                                          <p:cBhvr additive="base">
                                            <p:cTn id="82" dur="1000" fill="hold"/>
                                            <p:tgtEl>
                                              <p:spTgt spid="80"/>
                                            </p:tgtEl>
                                            <p:attrNameLst>
                                              <p:attrName>ppt_x</p:attrName>
                                            </p:attrNameLst>
                                          </p:cBhvr>
                                          <p:tavLst>
                                            <p:tav tm="0">
                                              <p:val>
                                                <p:strVal val="#ppt_x"/>
                                              </p:val>
                                            </p:tav>
                                            <p:tav tm="100000">
                                              <p:val>
                                                <p:strVal val="#ppt_x"/>
                                              </p:val>
                                            </p:tav>
                                          </p:tavLst>
                                        </p:anim>
                                        <p:anim calcmode="lin" valueType="num" p14:bounceEnd="39000">
                                          <p:cBhvr additive="base">
                                            <p:cTn id="83" dur="1000" fill="hold"/>
                                            <p:tgtEl>
                                              <p:spTgt spid="80"/>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14:presetBounceEnd="39000">
                                      <p:stCondLst>
                                        <p:cond delay="0"/>
                                      </p:stCondLst>
                                      <p:childTnLst>
                                        <p:set>
                                          <p:cBhvr>
                                            <p:cTn id="85" dur="1" fill="hold">
                                              <p:stCondLst>
                                                <p:cond delay="0"/>
                                              </p:stCondLst>
                                            </p:cTn>
                                            <p:tgtEl>
                                              <p:spTgt spid="92"/>
                                            </p:tgtEl>
                                            <p:attrNameLst>
                                              <p:attrName>style.visibility</p:attrName>
                                            </p:attrNameLst>
                                          </p:cBhvr>
                                          <p:to>
                                            <p:strVal val="visible"/>
                                          </p:to>
                                        </p:set>
                                        <p:anim calcmode="lin" valueType="num" p14:bounceEnd="39000">
                                          <p:cBhvr additive="base">
                                            <p:cTn id="86" dur="1000" fill="hold"/>
                                            <p:tgtEl>
                                              <p:spTgt spid="92"/>
                                            </p:tgtEl>
                                            <p:attrNameLst>
                                              <p:attrName>ppt_x</p:attrName>
                                            </p:attrNameLst>
                                          </p:cBhvr>
                                          <p:tavLst>
                                            <p:tav tm="0">
                                              <p:val>
                                                <p:strVal val="#ppt_x"/>
                                              </p:val>
                                            </p:tav>
                                            <p:tav tm="100000">
                                              <p:val>
                                                <p:strVal val="#ppt_x"/>
                                              </p:val>
                                            </p:tav>
                                          </p:tavLst>
                                        </p:anim>
                                        <p:anim calcmode="lin" valueType="num" p14:bounceEnd="39000">
                                          <p:cBhvr additive="base">
                                            <p:cTn id="87" dur="1000" fill="hold"/>
                                            <p:tgtEl>
                                              <p:spTgt spid="92"/>
                                            </p:tgtEl>
                                            <p:attrNameLst>
                                              <p:attrName>ppt_y</p:attrName>
                                            </p:attrNameLst>
                                          </p:cBhvr>
                                          <p:tavLst>
                                            <p:tav tm="0">
                                              <p:val>
                                                <p:strVal val="1+#ppt_h/2"/>
                                              </p:val>
                                            </p:tav>
                                            <p:tav tm="100000">
                                              <p:val>
                                                <p:strVal val="#ppt_y"/>
                                              </p:val>
                                            </p:tav>
                                          </p:tavLst>
                                        </p:anim>
                                      </p:childTnLst>
                                    </p:cTn>
                                  </p:par>
                                  <p:par>
                                    <p:cTn id="88" presetID="2" presetClass="entr" presetSubtype="4" fill="hold" nodeType="withEffect" p14:presetBounceEnd="39000">
                                      <p:stCondLst>
                                        <p:cond delay="0"/>
                                      </p:stCondLst>
                                      <p:childTnLst>
                                        <p:set>
                                          <p:cBhvr>
                                            <p:cTn id="89" dur="1" fill="hold">
                                              <p:stCondLst>
                                                <p:cond delay="0"/>
                                              </p:stCondLst>
                                            </p:cTn>
                                            <p:tgtEl>
                                              <p:spTgt spid="96"/>
                                            </p:tgtEl>
                                            <p:attrNameLst>
                                              <p:attrName>style.visibility</p:attrName>
                                            </p:attrNameLst>
                                          </p:cBhvr>
                                          <p:to>
                                            <p:strVal val="visible"/>
                                          </p:to>
                                        </p:set>
                                        <p:anim calcmode="lin" valueType="num" p14:bounceEnd="39000">
                                          <p:cBhvr additive="base">
                                            <p:cTn id="90" dur="1000" fill="hold"/>
                                            <p:tgtEl>
                                              <p:spTgt spid="96"/>
                                            </p:tgtEl>
                                            <p:attrNameLst>
                                              <p:attrName>ppt_x</p:attrName>
                                            </p:attrNameLst>
                                          </p:cBhvr>
                                          <p:tavLst>
                                            <p:tav tm="0">
                                              <p:val>
                                                <p:strVal val="#ppt_x"/>
                                              </p:val>
                                            </p:tav>
                                            <p:tav tm="100000">
                                              <p:val>
                                                <p:strVal val="#ppt_x"/>
                                              </p:val>
                                            </p:tav>
                                          </p:tavLst>
                                        </p:anim>
                                        <p:anim calcmode="lin" valueType="num" p14:bounceEnd="39000">
                                          <p:cBhvr additive="base">
                                            <p:cTn id="91" dur="1000" fill="hold"/>
                                            <p:tgtEl>
                                              <p:spTgt spid="96"/>
                                            </p:tgtEl>
                                            <p:attrNameLst>
                                              <p:attrName>ppt_y</p:attrName>
                                            </p:attrNameLst>
                                          </p:cBhvr>
                                          <p:tavLst>
                                            <p:tav tm="0">
                                              <p:val>
                                                <p:strVal val="1+#ppt_h/2"/>
                                              </p:val>
                                            </p:tav>
                                            <p:tav tm="100000">
                                              <p:val>
                                                <p:strVal val="#ppt_y"/>
                                              </p:val>
                                            </p:tav>
                                          </p:tavLst>
                                        </p:anim>
                                      </p:childTnLst>
                                    </p:cTn>
                                  </p:par>
                                  <p:par>
                                    <p:cTn id="92" presetID="10" presetClass="entr" presetSubtype="0" fill="hold" grpId="0" nodeType="withEffect">
                                      <p:stCondLst>
                                        <p:cond delay="500"/>
                                      </p:stCondLst>
                                      <p:childTnLst>
                                        <p:set>
                                          <p:cBhvr>
                                            <p:cTn id="93" dur="1" fill="hold">
                                              <p:stCondLst>
                                                <p:cond delay="0"/>
                                              </p:stCondLst>
                                            </p:cTn>
                                            <p:tgtEl>
                                              <p:spTgt spid="103"/>
                                            </p:tgtEl>
                                            <p:attrNameLst>
                                              <p:attrName>style.visibility</p:attrName>
                                            </p:attrNameLst>
                                          </p:cBhvr>
                                          <p:to>
                                            <p:strVal val="visible"/>
                                          </p:to>
                                        </p:set>
                                        <p:animEffect transition="in" filter="fade">
                                          <p:cBhvr>
                                            <p:cTn id="94" dur="500"/>
                                            <p:tgtEl>
                                              <p:spTgt spid="103"/>
                                            </p:tgtEl>
                                          </p:cBhvr>
                                        </p:animEffect>
                                      </p:childTnLst>
                                    </p:cTn>
                                  </p:par>
                                  <p:par>
                                    <p:cTn id="95" presetID="10" presetClass="entr" presetSubtype="0" fill="hold" grpId="0" nodeType="withEffect">
                                      <p:stCondLst>
                                        <p:cond delay="500"/>
                                      </p:stCondLst>
                                      <p:childTnLst>
                                        <p:set>
                                          <p:cBhvr>
                                            <p:cTn id="96" dur="1" fill="hold">
                                              <p:stCondLst>
                                                <p:cond delay="0"/>
                                              </p:stCondLst>
                                            </p:cTn>
                                            <p:tgtEl>
                                              <p:spTgt spid="104"/>
                                            </p:tgtEl>
                                            <p:attrNameLst>
                                              <p:attrName>style.visibility</p:attrName>
                                            </p:attrNameLst>
                                          </p:cBhvr>
                                          <p:to>
                                            <p:strVal val="visible"/>
                                          </p:to>
                                        </p:set>
                                        <p:animEffect transition="in" filter="fade">
                                          <p:cBhvr>
                                            <p:cTn id="97" dur="500"/>
                                            <p:tgtEl>
                                              <p:spTgt spid="104"/>
                                            </p:tgtEl>
                                          </p:cBhvr>
                                        </p:animEffect>
                                      </p:childTnLst>
                                    </p:cTn>
                                  </p:par>
                                  <p:par>
                                    <p:cTn id="98" presetID="10" presetClass="entr" presetSubtype="0" fill="hold" grpId="0" nodeType="withEffect">
                                      <p:stCondLst>
                                        <p:cond delay="500"/>
                                      </p:stCondLst>
                                      <p:childTnLst>
                                        <p:set>
                                          <p:cBhvr>
                                            <p:cTn id="99" dur="1" fill="hold">
                                              <p:stCondLst>
                                                <p:cond delay="0"/>
                                              </p:stCondLst>
                                            </p:cTn>
                                            <p:tgtEl>
                                              <p:spTgt spid="105"/>
                                            </p:tgtEl>
                                            <p:attrNameLst>
                                              <p:attrName>style.visibility</p:attrName>
                                            </p:attrNameLst>
                                          </p:cBhvr>
                                          <p:to>
                                            <p:strVal val="visible"/>
                                          </p:to>
                                        </p:set>
                                        <p:animEffect transition="in" filter="fade">
                                          <p:cBhvr>
                                            <p:cTn id="100" dur="500"/>
                                            <p:tgtEl>
                                              <p:spTgt spid="105"/>
                                            </p:tgtEl>
                                          </p:cBhvr>
                                        </p:animEffect>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nodeType="clickEffect">
                                      <p:stCondLst>
                                        <p:cond delay="0"/>
                                      </p:stCondLst>
                                      <p:childTnLst>
                                        <p:set>
                                          <p:cBhvr>
                                            <p:cTn id="104" dur="1" fill="hold">
                                              <p:stCondLst>
                                                <p:cond delay="0"/>
                                              </p:stCondLst>
                                            </p:cTn>
                                            <p:tgtEl>
                                              <p:spTgt spid="8"/>
                                            </p:tgtEl>
                                            <p:attrNameLst>
                                              <p:attrName>style.visibility</p:attrName>
                                            </p:attrNameLst>
                                          </p:cBhvr>
                                          <p:to>
                                            <p:strVal val="visible"/>
                                          </p:to>
                                        </p:set>
                                        <p:animEffect transition="in" filter="fade">
                                          <p:cBhvr>
                                            <p:cTn id="105" dur="1000"/>
                                            <p:tgtEl>
                                              <p:spTgt spid="8"/>
                                            </p:tgtEl>
                                          </p:cBhvr>
                                        </p:animEffect>
                                        <p:anim calcmode="lin" valueType="num">
                                          <p:cBhvr>
                                            <p:cTn id="106" dur="1000" fill="hold"/>
                                            <p:tgtEl>
                                              <p:spTgt spid="8"/>
                                            </p:tgtEl>
                                            <p:attrNameLst>
                                              <p:attrName>ppt_x</p:attrName>
                                            </p:attrNameLst>
                                          </p:cBhvr>
                                          <p:tavLst>
                                            <p:tav tm="0">
                                              <p:val>
                                                <p:strVal val="#ppt_x"/>
                                              </p:val>
                                            </p:tav>
                                            <p:tav tm="100000">
                                              <p:val>
                                                <p:strVal val="#ppt_x"/>
                                              </p:val>
                                            </p:tav>
                                          </p:tavLst>
                                        </p:anim>
                                        <p:anim calcmode="lin" valueType="num">
                                          <p:cBhvr>
                                            <p:cTn id="10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85" grpId="0"/>
          <p:bldP spid="86"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84"/>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additive="base">
                                            <p:cTn id="13" dur="500" fill="hold"/>
                                            <p:tgtEl>
                                              <p:spTgt spid="86"/>
                                            </p:tgtEl>
                                            <p:attrNameLst>
                                              <p:attrName>ppt_x</p:attrName>
                                            </p:attrNameLst>
                                          </p:cBhvr>
                                          <p:tavLst>
                                            <p:tav tm="0">
                                              <p:val>
                                                <p:strVal val="0-#ppt_w/2"/>
                                              </p:val>
                                            </p:tav>
                                            <p:tav tm="100000">
                                              <p:val>
                                                <p:strVal val="#ppt_x"/>
                                              </p:val>
                                            </p:tav>
                                          </p:tavLst>
                                        </p:anim>
                                        <p:anim calcmode="lin" valueType="num">
                                          <p:cBhvr additive="base">
                                            <p:cTn id="14" dur="500" fill="hold"/>
                                            <p:tgtEl>
                                              <p:spTgt spid="8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barn(inVertical)">
                                          <p:cBhvr>
                                            <p:cTn id="19" dur="500"/>
                                            <p:tgtEl>
                                              <p:spTgt spid="85"/>
                                            </p:tgtEl>
                                          </p:cBhvr>
                                        </p:animEffect>
                                      </p:childTnLst>
                                    </p:cTn>
                                  </p:par>
                                  <p:par>
                                    <p:cTn id="20" presetID="2" presetClass="entr" presetSubtype="4"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1000" fill="hold"/>
                                            <p:tgtEl>
                                              <p:spTgt spid="4"/>
                                            </p:tgtEl>
                                            <p:attrNameLst>
                                              <p:attrName>ppt_x</p:attrName>
                                            </p:attrNameLst>
                                          </p:cBhvr>
                                          <p:tavLst>
                                            <p:tav tm="0">
                                              <p:val>
                                                <p:strVal val="#ppt_x"/>
                                              </p:val>
                                            </p:tav>
                                            <p:tav tm="100000">
                                              <p:val>
                                                <p:strVal val="#ppt_x"/>
                                              </p:val>
                                            </p:tav>
                                          </p:tavLst>
                                        </p:anim>
                                        <p:anim calcmode="lin" valueType="num">
                                          <p:cBhvr additive="base">
                                            <p:cTn id="23" dur="1000" fill="hold"/>
                                            <p:tgtEl>
                                              <p:spTgt spid="4"/>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1000" fill="hold"/>
                                            <p:tgtEl>
                                              <p:spTgt spid="24"/>
                                            </p:tgtEl>
                                            <p:attrNameLst>
                                              <p:attrName>ppt_x</p:attrName>
                                            </p:attrNameLst>
                                          </p:cBhvr>
                                          <p:tavLst>
                                            <p:tav tm="0">
                                              <p:val>
                                                <p:strVal val="#ppt_x"/>
                                              </p:val>
                                            </p:tav>
                                            <p:tav tm="100000">
                                              <p:val>
                                                <p:strVal val="#ppt_x"/>
                                              </p:val>
                                            </p:tav>
                                          </p:tavLst>
                                        </p:anim>
                                        <p:anim calcmode="lin" valueType="num">
                                          <p:cBhvr additive="base">
                                            <p:cTn id="27" dur="1000" fill="hold"/>
                                            <p:tgtEl>
                                              <p:spTgt spid="24"/>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1000" fill="hold"/>
                                            <p:tgtEl>
                                              <p:spTgt spid="28"/>
                                            </p:tgtEl>
                                            <p:attrNameLst>
                                              <p:attrName>ppt_x</p:attrName>
                                            </p:attrNameLst>
                                          </p:cBhvr>
                                          <p:tavLst>
                                            <p:tav tm="0">
                                              <p:val>
                                                <p:strVal val="#ppt_x"/>
                                              </p:val>
                                            </p:tav>
                                            <p:tav tm="100000">
                                              <p:val>
                                                <p:strVal val="#ppt_x"/>
                                              </p:val>
                                            </p:tav>
                                          </p:tavLst>
                                        </p:anim>
                                        <p:anim calcmode="lin" valueType="num">
                                          <p:cBhvr additive="base">
                                            <p:cTn id="31" dur="1000" fill="hold"/>
                                            <p:tgtEl>
                                              <p:spTgt spid="28"/>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ppt_x"/>
                                              </p:val>
                                            </p:tav>
                                            <p:tav tm="100000">
                                              <p:val>
                                                <p:strVal val="#ppt_x"/>
                                              </p:val>
                                            </p:tav>
                                          </p:tavLst>
                                        </p:anim>
                                        <p:anim calcmode="lin" valueType="num">
                                          <p:cBhvr additive="base">
                                            <p:cTn id="35" dur="1000" fill="hold"/>
                                            <p:tgtEl>
                                              <p:spTgt spid="32"/>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1000" fill="hold"/>
                                            <p:tgtEl>
                                              <p:spTgt spid="36"/>
                                            </p:tgtEl>
                                            <p:attrNameLst>
                                              <p:attrName>ppt_x</p:attrName>
                                            </p:attrNameLst>
                                          </p:cBhvr>
                                          <p:tavLst>
                                            <p:tav tm="0">
                                              <p:val>
                                                <p:strVal val="#ppt_x"/>
                                              </p:val>
                                            </p:tav>
                                            <p:tav tm="100000">
                                              <p:val>
                                                <p:strVal val="#ppt_x"/>
                                              </p:val>
                                            </p:tav>
                                          </p:tavLst>
                                        </p:anim>
                                        <p:anim calcmode="lin" valueType="num">
                                          <p:cBhvr additive="base">
                                            <p:cTn id="39" dur="1000" fill="hold"/>
                                            <p:tgtEl>
                                              <p:spTgt spid="36"/>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1000" fill="hold"/>
                                            <p:tgtEl>
                                              <p:spTgt spid="40"/>
                                            </p:tgtEl>
                                            <p:attrNameLst>
                                              <p:attrName>ppt_x</p:attrName>
                                            </p:attrNameLst>
                                          </p:cBhvr>
                                          <p:tavLst>
                                            <p:tav tm="0">
                                              <p:val>
                                                <p:strVal val="#ppt_x"/>
                                              </p:val>
                                            </p:tav>
                                            <p:tav tm="100000">
                                              <p:val>
                                                <p:strVal val="#ppt_x"/>
                                              </p:val>
                                            </p:tav>
                                          </p:tavLst>
                                        </p:anim>
                                        <p:anim calcmode="lin" valueType="num">
                                          <p:cBhvr additive="base">
                                            <p:cTn id="43" dur="1000" fill="hold"/>
                                            <p:tgtEl>
                                              <p:spTgt spid="40"/>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1000" fill="hold"/>
                                            <p:tgtEl>
                                              <p:spTgt spid="44"/>
                                            </p:tgtEl>
                                            <p:attrNameLst>
                                              <p:attrName>ppt_x</p:attrName>
                                            </p:attrNameLst>
                                          </p:cBhvr>
                                          <p:tavLst>
                                            <p:tav tm="0">
                                              <p:val>
                                                <p:strVal val="#ppt_x"/>
                                              </p:val>
                                            </p:tav>
                                            <p:tav tm="100000">
                                              <p:val>
                                                <p:strVal val="#ppt_x"/>
                                              </p:val>
                                            </p:tav>
                                          </p:tavLst>
                                        </p:anim>
                                        <p:anim calcmode="lin" valueType="num">
                                          <p:cBhvr additive="base">
                                            <p:cTn id="47" dur="1000" fill="hold"/>
                                            <p:tgtEl>
                                              <p:spTgt spid="44"/>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1000" fill="hold"/>
                                            <p:tgtEl>
                                              <p:spTgt spid="48"/>
                                            </p:tgtEl>
                                            <p:attrNameLst>
                                              <p:attrName>ppt_x</p:attrName>
                                            </p:attrNameLst>
                                          </p:cBhvr>
                                          <p:tavLst>
                                            <p:tav tm="0">
                                              <p:val>
                                                <p:strVal val="#ppt_x"/>
                                              </p:val>
                                            </p:tav>
                                            <p:tav tm="100000">
                                              <p:val>
                                                <p:strVal val="#ppt_x"/>
                                              </p:val>
                                            </p:tav>
                                          </p:tavLst>
                                        </p:anim>
                                        <p:anim calcmode="lin" valueType="num">
                                          <p:cBhvr additive="base">
                                            <p:cTn id="51" dur="1000" fill="hold"/>
                                            <p:tgtEl>
                                              <p:spTgt spid="48"/>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52"/>
                                            </p:tgtEl>
                                            <p:attrNameLst>
                                              <p:attrName>style.visibility</p:attrName>
                                            </p:attrNameLst>
                                          </p:cBhvr>
                                          <p:to>
                                            <p:strVal val="visible"/>
                                          </p:to>
                                        </p:set>
                                        <p:anim calcmode="lin" valueType="num">
                                          <p:cBhvr additive="base">
                                            <p:cTn id="54" dur="1000" fill="hold"/>
                                            <p:tgtEl>
                                              <p:spTgt spid="52"/>
                                            </p:tgtEl>
                                            <p:attrNameLst>
                                              <p:attrName>ppt_x</p:attrName>
                                            </p:attrNameLst>
                                          </p:cBhvr>
                                          <p:tavLst>
                                            <p:tav tm="0">
                                              <p:val>
                                                <p:strVal val="#ppt_x"/>
                                              </p:val>
                                            </p:tav>
                                            <p:tav tm="100000">
                                              <p:val>
                                                <p:strVal val="#ppt_x"/>
                                              </p:val>
                                            </p:tav>
                                          </p:tavLst>
                                        </p:anim>
                                        <p:anim calcmode="lin" valueType="num">
                                          <p:cBhvr additive="base">
                                            <p:cTn id="55" dur="1000" fill="hold"/>
                                            <p:tgtEl>
                                              <p:spTgt spid="52"/>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56"/>
                                            </p:tgtEl>
                                            <p:attrNameLst>
                                              <p:attrName>style.visibility</p:attrName>
                                            </p:attrNameLst>
                                          </p:cBhvr>
                                          <p:to>
                                            <p:strVal val="visible"/>
                                          </p:to>
                                        </p:set>
                                        <p:anim calcmode="lin" valueType="num">
                                          <p:cBhvr additive="base">
                                            <p:cTn id="58" dur="1000" fill="hold"/>
                                            <p:tgtEl>
                                              <p:spTgt spid="56"/>
                                            </p:tgtEl>
                                            <p:attrNameLst>
                                              <p:attrName>ppt_x</p:attrName>
                                            </p:attrNameLst>
                                          </p:cBhvr>
                                          <p:tavLst>
                                            <p:tav tm="0">
                                              <p:val>
                                                <p:strVal val="#ppt_x"/>
                                              </p:val>
                                            </p:tav>
                                            <p:tav tm="100000">
                                              <p:val>
                                                <p:strVal val="#ppt_x"/>
                                              </p:val>
                                            </p:tav>
                                          </p:tavLst>
                                        </p:anim>
                                        <p:anim calcmode="lin" valueType="num">
                                          <p:cBhvr additive="base">
                                            <p:cTn id="59" dur="1000" fill="hold"/>
                                            <p:tgtEl>
                                              <p:spTgt spid="56"/>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60"/>
                                            </p:tgtEl>
                                            <p:attrNameLst>
                                              <p:attrName>style.visibility</p:attrName>
                                            </p:attrNameLst>
                                          </p:cBhvr>
                                          <p:to>
                                            <p:strVal val="visible"/>
                                          </p:to>
                                        </p:set>
                                        <p:anim calcmode="lin" valueType="num">
                                          <p:cBhvr additive="base">
                                            <p:cTn id="62" dur="1000" fill="hold"/>
                                            <p:tgtEl>
                                              <p:spTgt spid="60"/>
                                            </p:tgtEl>
                                            <p:attrNameLst>
                                              <p:attrName>ppt_x</p:attrName>
                                            </p:attrNameLst>
                                          </p:cBhvr>
                                          <p:tavLst>
                                            <p:tav tm="0">
                                              <p:val>
                                                <p:strVal val="#ppt_x"/>
                                              </p:val>
                                            </p:tav>
                                            <p:tav tm="100000">
                                              <p:val>
                                                <p:strVal val="#ppt_x"/>
                                              </p:val>
                                            </p:tav>
                                          </p:tavLst>
                                        </p:anim>
                                        <p:anim calcmode="lin" valueType="num">
                                          <p:cBhvr additive="base">
                                            <p:cTn id="63" dur="1000" fill="hold"/>
                                            <p:tgtEl>
                                              <p:spTgt spid="60"/>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64"/>
                                            </p:tgtEl>
                                            <p:attrNameLst>
                                              <p:attrName>style.visibility</p:attrName>
                                            </p:attrNameLst>
                                          </p:cBhvr>
                                          <p:to>
                                            <p:strVal val="visible"/>
                                          </p:to>
                                        </p:set>
                                        <p:anim calcmode="lin" valueType="num">
                                          <p:cBhvr additive="base">
                                            <p:cTn id="66" dur="1000" fill="hold"/>
                                            <p:tgtEl>
                                              <p:spTgt spid="64"/>
                                            </p:tgtEl>
                                            <p:attrNameLst>
                                              <p:attrName>ppt_x</p:attrName>
                                            </p:attrNameLst>
                                          </p:cBhvr>
                                          <p:tavLst>
                                            <p:tav tm="0">
                                              <p:val>
                                                <p:strVal val="#ppt_x"/>
                                              </p:val>
                                            </p:tav>
                                            <p:tav tm="100000">
                                              <p:val>
                                                <p:strVal val="#ppt_x"/>
                                              </p:val>
                                            </p:tav>
                                          </p:tavLst>
                                        </p:anim>
                                        <p:anim calcmode="lin" valueType="num">
                                          <p:cBhvr additive="base">
                                            <p:cTn id="67" dur="1000" fill="hold"/>
                                            <p:tgtEl>
                                              <p:spTgt spid="64"/>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68"/>
                                            </p:tgtEl>
                                            <p:attrNameLst>
                                              <p:attrName>style.visibility</p:attrName>
                                            </p:attrNameLst>
                                          </p:cBhvr>
                                          <p:to>
                                            <p:strVal val="visible"/>
                                          </p:to>
                                        </p:set>
                                        <p:anim calcmode="lin" valueType="num">
                                          <p:cBhvr additive="base">
                                            <p:cTn id="70" dur="1000" fill="hold"/>
                                            <p:tgtEl>
                                              <p:spTgt spid="68"/>
                                            </p:tgtEl>
                                            <p:attrNameLst>
                                              <p:attrName>ppt_x</p:attrName>
                                            </p:attrNameLst>
                                          </p:cBhvr>
                                          <p:tavLst>
                                            <p:tav tm="0">
                                              <p:val>
                                                <p:strVal val="#ppt_x"/>
                                              </p:val>
                                            </p:tav>
                                            <p:tav tm="100000">
                                              <p:val>
                                                <p:strVal val="#ppt_x"/>
                                              </p:val>
                                            </p:tav>
                                          </p:tavLst>
                                        </p:anim>
                                        <p:anim calcmode="lin" valueType="num">
                                          <p:cBhvr additive="base">
                                            <p:cTn id="71" dur="1000" fill="hold"/>
                                            <p:tgtEl>
                                              <p:spTgt spid="68"/>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0"/>
                                      </p:stCondLst>
                                      <p:childTnLst>
                                        <p:set>
                                          <p:cBhvr>
                                            <p:cTn id="73" dur="1" fill="hold">
                                              <p:stCondLst>
                                                <p:cond delay="0"/>
                                              </p:stCondLst>
                                            </p:cTn>
                                            <p:tgtEl>
                                              <p:spTgt spid="72"/>
                                            </p:tgtEl>
                                            <p:attrNameLst>
                                              <p:attrName>style.visibility</p:attrName>
                                            </p:attrNameLst>
                                          </p:cBhvr>
                                          <p:to>
                                            <p:strVal val="visible"/>
                                          </p:to>
                                        </p:set>
                                        <p:anim calcmode="lin" valueType="num">
                                          <p:cBhvr additive="base">
                                            <p:cTn id="74" dur="1000" fill="hold"/>
                                            <p:tgtEl>
                                              <p:spTgt spid="72"/>
                                            </p:tgtEl>
                                            <p:attrNameLst>
                                              <p:attrName>ppt_x</p:attrName>
                                            </p:attrNameLst>
                                          </p:cBhvr>
                                          <p:tavLst>
                                            <p:tav tm="0">
                                              <p:val>
                                                <p:strVal val="#ppt_x"/>
                                              </p:val>
                                            </p:tav>
                                            <p:tav tm="100000">
                                              <p:val>
                                                <p:strVal val="#ppt_x"/>
                                              </p:val>
                                            </p:tav>
                                          </p:tavLst>
                                        </p:anim>
                                        <p:anim calcmode="lin" valueType="num">
                                          <p:cBhvr additive="base">
                                            <p:cTn id="75" dur="1000" fill="hold"/>
                                            <p:tgtEl>
                                              <p:spTgt spid="72"/>
                                            </p:tgtEl>
                                            <p:attrNameLst>
                                              <p:attrName>ppt_y</p:attrName>
                                            </p:attrNameLst>
                                          </p:cBhvr>
                                          <p:tavLst>
                                            <p:tav tm="0">
                                              <p:val>
                                                <p:strVal val="1+#ppt_h/2"/>
                                              </p:val>
                                            </p:tav>
                                            <p:tav tm="100000">
                                              <p:val>
                                                <p:strVal val="#ppt_y"/>
                                              </p:val>
                                            </p:tav>
                                          </p:tavLst>
                                        </p:anim>
                                      </p:childTnLst>
                                    </p:cTn>
                                  </p:par>
                                  <p:par>
                                    <p:cTn id="76" presetID="2" presetClass="entr" presetSubtype="4" fill="hold" nodeType="with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additive="base">
                                            <p:cTn id="78" dur="1000" fill="hold"/>
                                            <p:tgtEl>
                                              <p:spTgt spid="76"/>
                                            </p:tgtEl>
                                            <p:attrNameLst>
                                              <p:attrName>ppt_x</p:attrName>
                                            </p:attrNameLst>
                                          </p:cBhvr>
                                          <p:tavLst>
                                            <p:tav tm="0">
                                              <p:val>
                                                <p:strVal val="#ppt_x"/>
                                              </p:val>
                                            </p:tav>
                                            <p:tav tm="100000">
                                              <p:val>
                                                <p:strVal val="#ppt_x"/>
                                              </p:val>
                                            </p:tav>
                                          </p:tavLst>
                                        </p:anim>
                                        <p:anim calcmode="lin" valueType="num">
                                          <p:cBhvr additive="base">
                                            <p:cTn id="79" dur="1000" fill="hold"/>
                                            <p:tgtEl>
                                              <p:spTgt spid="76"/>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80"/>
                                            </p:tgtEl>
                                            <p:attrNameLst>
                                              <p:attrName>style.visibility</p:attrName>
                                            </p:attrNameLst>
                                          </p:cBhvr>
                                          <p:to>
                                            <p:strVal val="visible"/>
                                          </p:to>
                                        </p:set>
                                        <p:anim calcmode="lin" valueType="num">
                                          <p:cBhvr additive="base">
                                            <p:cTn id="82" dur="1000" fill="hold"/>
                                            <p:tgtEl>
                                              <p:spTgt spid="80"/>
                                            </p:tgtEl>
                                            <p:attrNameLst>
                                              <p:attrName>ppt_x</p:attrName>
                                            </p:attrNameLst>
                                          </p:cBhvr>
                                          <p:tavLst>
                                            <p:tav tm="0">
                                              <p:val>
                                                <p:strVal val="#ppt_x"/>
                                              </p:val>
                                            </p:tav>
                                            <p:tav tm="100000">
                                              <p:val>
                                                <p:strVal val="#ppt_x"/>
                                              </p:val>
                                            </p:tav>
                                          </p:tavLst>
                                        </p:anim>
                                        <p:anim calcmode="lin" valueType="num">
                                          <p:cBhvr additive="base">
                                            <p:cTn id="83" dur="1000" fill="hold"/>
                                            <p:tgtEl>
                                              <p:spTgt spid="80"/>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0"/>
                                      </p:stCondLst>
                                      <p:childTnLst>
                                        <p:set>
                                          <p:cBhvr>
                                            <p:cTn id="85" dur="1" fill="hold">
                                              <p:stCondLst>
                                                <p:cond delay="0"/>
                                              </p:stCondLst>
                                            </p:cTn>
                                            <p:tgtEl>
                                              <p:spTgt spid="92"/>
                                            </p:tgtEl>
                                            <p:attrNameLst>
                                              <p:attrName>style.visibility</p:attrName>
                                            </p:attrNameLst>
                                          </p:cBhvr>
                                          <p:to>
                                            <p:strVal val="visible"/>
                                          </p:to>
                                        </p:set>
                                        <p:anim calcmode="lin" valueType="num">
                                          <p:cBhvr additive="base">
                                            <p:cTn id="86" dur="1000" fill="hold"/>
                                            <p:tgtEl>
                                              <p:spTgt spid="92"/>
                                            </p:tgtEl>
                                            <p:attrNameLst>
                                              <p:attrName>ppt_x</p:attrName>
                                            </p:attrNameLst>
                                          </p:cBhvr>
                                          <p:tavLst>
                                            <p:tav tm="0">
                                              <p:val>
                                                <p:strVal val="#ppt_x"/>
                                              </p:val>
                                            </p:tav>
                                            <p:tav tm="100000">
                                              <p:val>
                                                <p:strVal val="#ppt_x"/>
                                              </p:val>
                                            </p:tav>
                                          </p:tavLst>
                                        </p:anim>
                                        <p:anim calcmode="lin" valueType="num">
                                          <p:cBhvr additive="base">
                                            <p:cTn id="87" dur="1000" fill="hold"/>
                                            <p:tgtEl>
                                              <p:spTgt spid="92"/>
                                            </p:tgtEl>
                                            <p:attrNameLst>
                                              <p:attrName>ppt_y</p:attrName>
                                            </p:attrNameLst>
                                          </p:cBhvr>
                                          <p:tavLst>
                                            <p:tav tm="0">
                                              <p:val>
                                                <p:strVal val="1+#ppt_h/2"/>
                                              </p:val>
                                            </p:tav>
                                            <p:tav tm="100000">
                                              <p:val>
                                                <p:strVal val="#ppt_y"/>
                                              </p:val>
                                            </p:tav>
                                          </p:tavLst>
                                        </p:anim>
                                      </p:childTnLst>
                                    </p:cTn>
                                  </p:par>
                                  <p:par>
                                    <p:cTn id="88" presetID="2" presetClass="entr" presetSubtype="4" fill="hold" nodeType="withEffect">
                                      <p:stCondLst>
                                        <p:cond delay="0"/>
                                      </p:stCondLst>
                                      <p:childTnLst>
                                        <p:set>
                                          <p:cBhvr>
                                            <p:cTn id="89" dur="1" fill="hold">
                                              <p:stCondLst>
                                                <p:cond delay="0"/>
                                              </p:stCondLst>
                                            </p:cTn>
                                            <p:tgtEl>
                                              <p:spTgt spid="96"/>
                                            </p:tgtEl>
                                            <p:attrNameLst>
                                              <p:attrName>style.visibility</p:attrName>
                                            </p:attrNameLst>
                                          </p:cBhvr>
                                          <p:to>
                                            <p:strVal val="visible"/>
                                          </p:to>
                                        </p:set>
                                        <p:anim calcmode="lin" valueType="num">
                                          <p:cBhvr additive="base">
                                            <p:cTn id="90" dur="1000" fill="hold"/>
                                            <p:tgtEl>
                                              <p:spTgt spid="96"/>
                                            </p:tgtEl>
                                            <p:attrNameLst>
                                              <p:attrName>ppt_x</p:attrName>
                                            </p:attrNameLst>
                                          </p:cBhvr>
                                          <p:tavLst>
                                            <p:tav tm="0">
                                              <p:val>
                                                <p:strVal val="#ppt_x"/>
                                              </p:val>
                                            </p:tav>
                                            <p:tav tm="100000">
                                              <p:val>
                                                <p:strVal val="#ppt_x"/>
                                              </p:val>
                                            </p:tav>
                                          </p:tavLst>
                                        </p:anim>
                                        <p:anim calcmode="lin" valueType="num">
                                          <p:cBhvr additive="base">
                                            <p:cTn id="91" dur="1000" fill="hold"/>
                                            <p:tgtEl>
                                              <p:spTgt spid="96"/>
                                            </p:tgtEl>
                                            <p:attrNameLst>
                                              <p:attrName>ppt_y</p:attrName>
                                            </p:attrNameLst>
                                          </p:cBhvr>
                                          <p:tavLst>
                                            <p:tav tm="0">
                                              <p:val>
                                                <p:strVal val="1+#ppt_h/2"/>
                                              </p:val>
                                            </p:tav>
                                            <p:tav tm="100000">
                                              <p:val>
                                                <p:strVal val="#ppt_y"/>
                                              </p:val>
                                            </p:tav>
                                          </p:tavLst>
                                        </p:anim>
                                      </p:childTnLst>
                                    </p:cTn>
                                  </p:par>
                                  <p:par>
                                    <p:cTn id="92" presetID="10" presetClass="entr" presetSubtype="0" fill="hold" grpId="0" nodeType="withEffect">
                                      <p:stCondLst>
                                        <p:cond delay="500"/>
                                      </p:stCondLst>
                                      <p:childTnLst>
                                        <p:set>
                                          <p:cBhvr>
                                            <p:cTn id="93" dur="1" fill="hold">
                                              <p:stCondLst>
                                                <p:cond delay="0"/>
                                              </p:stCondLst>
                                            </p:cTn>
                                            <p:tgtEl>
                                              <p:spTgt spid="103"/>
                                            </p:tgtEl>
                                            <p:attrNameLst>
                                              <p:attrName>style.visibility</p:attrName>
                                            </p:attrNameLst>
                                          </p:cBhvr>
                                          <p:to>
                                            <p:strVal val="visible"/>
                                          </p:to>
                                        </p:set>
                                        <p:animEffect transition="in" filter="fade">
                                          <p:cBhvr>
                                            <p:cTn id="94" dur="500"/>
                                            <p:tgtEl>
                                              <p:spTgt spid="103"/>
                                            </p:tgtEl>
                                          </p:cBhvr>
                                        </p:animEffect>
                                      </p:childTnLst>
                                    </p:cTn>
                                  </p:par>
                                  <p:par>
                                    <p:cTn id="95" presetID="10" presetClass="entr" presetSubtype="0" fill="hold" grpId="0" nodeType="withEffect">
                                      <p:stCondLst>
                                        <p:cond delay="500"/>
                                      </p:stCondLst>
                                      <p:childTnLst>
                                        <p:set>
                                          <p:cBhvr>
                                            <p:cTn id="96" dur="1" fill="hold">
                                              <p:stCondLst>
                                                <p:cond delay="0"/>
                                              </p:stCondLst>
                                            </p:cTn>
                                            <p:tgtEl>
                                              <p:spTgt spid="104"/>
                                            </p:tgtEl>
                                            <p:attrNameLst>
                                              <p:attrName>style.visibility</p:attrName>
                                            </p:attrNameLst>
                                          </p:cBhvr>
                                          <p:to>
                                            <p:strVal val="visible"/>
                                          </p:to>
                                        </p:set>
                                        <p:animEffect transition="in" filter="fade">
                                          <p:cBhvr>
                                            <p:cTn id="97" dur="500"/>
                                            <p:tgtEl>
                                              <p:spTgt spid="104"/>
                                            </p:tgtEl>
                                          </p:cBhvr>
                                        </p:animEffect>
                                      </p:childTnLst>
                                    </p:cTn>
                                  </p:par>
                                  <p:par>
                                    <p:cTn id="98" presetID="10" presetClass="entr" presetSubtype="0" fill="hold" grpId="0" nodeType="withEffect">
                                      <p:stCondLst>
                                        <p:cond delay="500"/>
                                      </p:stCondLst>
                                      <p:childTnLst>
                                        <p:set>
                                          <p:cBhvr>
                                            <p:cTn id="99" dur="1" fill="hold">
                                              <p:stCondLst>
                                                <p:cond delay="0"/>
                                              </p:stCondLst>
                                            </p:cTn>
                                            <p:tgtEl>
                                              <p:spTgt spid="105"/>
                                            </p:tgtEl>
                                            <p:attrNameLst>
                                              <p:attrName>style.visibility</p:attrName>
                                            </p:attrNameLst>
                                          </p:cBhvr>
                                          <p:to>
                                            <p:strVal val="visible"/>
                                          </p:to>
                                        </p:set>
                                        <p:animEffect transition="in" filter="fade">
                                          <p:cBhvr>
                                            <p:cTn id="100" dur="500"/>
                                            <p:tgtEl>
                                              <p:spTgt spid="105"/>
                                            </p:tgtEl>
                                          </p:cBhvr>
                                        </p:animEffect>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nodeType="clickEffect">
                                      <p:stCondLst>
                                        <p:cond delay="0"/>
                                      </p:stCondLst>
                                      <p:childTnLst>
                                        <p:set>
                                          <p:cBhvr>
                                            <p:cTn id="104" dur="1" fill="hold">
                                              <p:stCondLst>
                                                <p:cond delay="0"/>
                                              </p:stCondLst>
                                            </p:cTn>
                                            <p:tgtEl>
                                              <p:spTgt spid="8"/>
                                            </p:tgtEl>
                                            <p:attrNameLst>
                                              <p:attrName>style.visibility</p:attrName>
                                            </p:attrNameLst>
                                          </p:cBhvr>
                                          <p:to>
                                            <p:strVal val="visible"/>
                                          </p:to>
                                        </p:set>
                                        <p:animEffect transition="in" filter="fade">
                                          <p:cBhvr>
                                            <p:cTn id="105" dur="1000"/>
                                            <p:tgtEl>
                                              <p:spTgt spid="8"/>
                                            </p:tgtEl>
                                          </p:cBhvr>
                                        </p:animEffect>
                                        <p:anim calcmode="lin" valueType="num">
                                          <p:cBhvr>
                                            <p:cTn id="106" dur="1000" fill="hold"/>
                                            <p:tgtEl>
                                              <p:spTgt spid="8"/>
                                            </p:tgtEl>
                                            <p:attrNameLst>
                                              <p:attrName>ppt_x</p:attrName>
                                            </p:attrNameLst>
                                          </p:cBhvr>
                                          <p:tavLst>
                                            <p:tav tm="0">
                                              <p:val>
                                                <p:strVal val="#ppt_x"/>
                                              </p:val>
                                            </p:tav>
                                            <p:tav tm="100000">
                                              <p:val>
                                                <p:strVal val="#ppt_x"/>
                                              </p:val>
                                            </p:tav>
                                          </p:tavLst>
                                        </p:anim>
                                        <p:anim calcmode="lin" valueType="num">
                                          <p:cBhvr>
                                            <p:cTn id="10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85" grpId="0"/>
          <p:bldP spid="86"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3"/>
          <p:cNvGrpSpPr/>
          <p:nvPr/>
        </p:nvGrpSpPr>
        <p:grpSpPr>
          <a:xfrm>
            <a:off x="2298909" y="2341899"/>
            <a:ext cx="2434758" cy="2120226"/>
            <a:chOff x="2240418" y="1832074"/>
            <a:chExt cx="2566988" cy="2235374"/>
          </a:xfrm>
          <a:effectLst>
            <a:outerShdw dist="38100" dir="5400000" algn="ctr" rotWithShape="0">
              <a:srgbClr val="000000">
                <a:alpha val="10000"/>
              </a:srgbClr>
            </a:outerShdw>
          </a:effectLst>
        </p:grpSpPr>
        <p:cxnSp>
          <p:nvCxnSpPr>
            <p:cNvPr id="5" name="Straight Connector 4"/>
            <p:cNvCxnSpPr/>
            <p:nvPr/>
          </p:nvCxnSpPr>
          <p:spPr bwMode="auto">
            <a:xfrm flipV="1">
              <a:off x="4412912" y="2492161"/>
              <a:ext cx="394494" cy="159893"/>
            </a:xfrm>
            <a:prstGeom prst="line">
              <a:avLst/>
            </a:prstGeom>
            <a:solidFill>
              <a:schemeClr val="accent1"/>
            </a:solidFill>
            <a:ln w="15875" cap="rnd" cmpd="sng" algn="ctr">
              <a:solidFill>
                <a:schemeClr val="accent2"/>
              </a:solidFill>
              <a:prstDash val="sysDot"/>
              <a:round/>
              <a:headEnd type="oval" w="sm" len="sm"/>
              <a:tailEnd type="oval" w="sm" len="sm"/>
            </a:ln>
            <a:effectLst/>
          </p:spPr>
        </p:cxnSp>
        <p:sp>
          <p:nvSpPr>
            <p:cNvPr id="6" name="Oval 5"/>
            <p:cNvSpPr/>
            <p:nvPr/>
          </p:nvSpPr>
          <p:spPr bwMode="auto">
            <a:xfrm>
              <a:off x="2240418" y="1920354"/>
              <a:ext cx="2147094" cy="2147094"/>
            </a:xfrm>
            <a:prstGeom prst="ellipse">
              <a:avLst/>
            </a:prstGeom>
            <a:noFill/>
            <a:ln w="28575" cap="flat" cmpd="sng" algn="ctr">
              <a:solidFill>
                <a:schemeClr val="accent2"/>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US" sz="3000" dirty="0">
                <a:solidFill>
                  <a:schemeClr val="tx1">
                    <a:lumMod val="65000"/>
                    <a:lumOff val="35000"/>
                  </a:schemeClr>
                </a:solidFill>
                <a:ea typeface="ＭＳ Ｐゴシック" pitchFamily="1" charset="-128"/>
                <a:cs typeface="Roboto condensed"/>
              </a:endParaRPr>
            </a:p>
          </p:txBody>
        </p:sp>
        <p:sp>
          <p:nvSpPr>
            <p:cNvPr id="7" name="TextBox 6"/>
            <p:cNvSpPr txBox="1"/>
            <p:nvPr/>
          </p:nvSpPr>
          <p:spPr>
            <a:xfrm>
              <a:off x="2425362" y="2089872"/>
              <a:ext cx="1713706" cy="1496718"/>
            </a:xfrm>
            <a:prstGeom prst="rect">
              <a:avLst/>
            </a:prstGeom>
            <a:noFill/>
          </p:spPr>
          <p:txBody>
            <a:bodyPr wrap="square" rtlCol="0">
              <a:spAutoFit/>
            </a:bodyPr>
            <a:lstStyle/>
            <a:p>
              <a:pPr algn="ctr"/>
              <a:r>
                <a:rPr lang="en-US" sz="7200" spc="-135" baseline="30000" dirty="0">
                  <a:solidFill>
                    <a:schemeClr val="accent2"/>
                  </a:solidFill>
                  <a:cs typeface="Roboto condensed"/>
                </a:rPr>
                <a:t>#</a:t>
              </a:r>
              <a:r>
                <a:rPr lang="en-US" sz="8625" spc="-135" dirty="0">
                  <a:solidFill>
                    <a:schemeClr val="accent2"/>
                  </a:solidFill>
                  <a:cs typeface="Roboto condensed"/>
                </a:rPr>
                <a:t>7</a:t>
              </a:r>
              <a:endParaRPr lang="en-US" sz="10350" spc="-135" dirty="0">
                <a:solidFill>
                  <a:schemeClr val="accent2"/>
                </a:solidFill>
                <a:cs typeface="Roboto condensed"/>
              </a:endParaRPr>
            </a:p>
          </p:txBody>
        </p:sp>
        <p:sp>
          <p:nvSpPr>
            <p:cNvPr id="8" name="TextBox 7"/>
            <p:cNvSpPr txBox="1"/>
            <p:nvPr/>
          </p:nvSpPr>
          <p:spPr>
            <a:xfrm>
              <a:off x="2570620" y="3343567"/>
              <a:ext cx="1486692" cy="408859"/>
            </a:xfrm>
            <a:prstGeom prst="rect">
              <a:avLst/>
            </a:prstGeom>
            <a:noFill/>
          </p:spPr>
          <p:txBody>
            <a:bodyPr wrap="square" rtlCol="0">
              <a:spAutoFit/>
            </a:bodyPr>
            <a:lstStyle>
              <a:defPPr>
                <a:defRPr lang="en-US"/>
              </a:defPPr>
              <a:lvl1pPr>
                <a:defRPr sz="2000" spc="-70">
                  <a:latin typeface="Gotham Light"/>
                  <a:cs typeface="Gotham Light"/>
                </a:defRPr>
              </a:lvl1pPr>
            </a:lstStyle>
            <a:p>
              <a:pPr algn="ctr">
                <a:lnSpc>
                  <a:spcPct val="80000"/>
                </a:lnSpc>
              </a:pPr>
              <a:r>
                <a:rPr lang="zh-CN" altLang="en-US" sz="1200" dirty="0">
                  <a:solidFill>
                    <a:schemeClr val="accent2"/>
                  </a:solidFill>
                  <a:latin typeface="+mn-lt"/>
                  <a:cs typeface="Roboto condensed"/>
                </a:rPr>
                <a:t>输入您的标题</a:t>
              </a:r>
              <a:r>
                <a:rPr lang="en-US" sz="1200" dirty="0" smtClean="0">
                  <a:solidFill>
                    <a:schemeClr val="accent2"/>
                  </a:solidFill>
                  <a:latin typeface="+mn-lt"/>
                  <a:cs typeface="Roboto condensed"/>
                </a:rPr>
                <a:t>WORLD</a:t>
              </a:r>
              <a:endParaRPr lang="en-US" sz="1200" dirty="0">
                <a:solidFill>
                  <a:schemeClr val="accent2"/>
                </a:solidFill>
                <a:latin typeface="+mn-lt"/>
                <a:cs typeface="Roboto condensed"/>
              </a:endParaRPr>
            </a:p>
          </p:txBody>
        </p:sp>
        <p:sp>
          <p:nvSpPr>
            <p:cNvPr id="9" name="AutoShape 9"/>
            <p:cNvSpPr>
              <a:spLocks noChangeAspect="1" noTextEdit="1"/>
            </p:cNvSpPr>
            <p:nvPr/>
          </p:nvSpPr>
          <p:spPr bwMode="auto">
            <a:xfrm>
              <a:off x="3595648" y="1832074"/>
              <a:ext cx="498554" cy="499865"/>
            </a:xfrm>
            <a:prstGeom prst="ellipse">
              <a:avLst/>
            </a:prstGeom>
            <a:solidFill>
              <a:schemeClr val="accent2"/>
            </a:solidFill>
            <a:ln w="9525" cap="flat" cmpd="sng" algn="ctr">
              <a:noFill/>
              <a:prstDash val="solid"/>
              <a:miter lim="800000"/>
              <a:headEnd type="none" w="med" len="med"/>
              <a:tailEnd type="none" w="med" len="med"/>
            </a:ln>
          </p:spPr>
          <p:txBody>
            <a:bodyPr vert="horz" wrap="square" lIns="68580" tIns="34290" rIns="68580" bIns="34290" numCol="1" anchor="t" anchorCtr="0" compatLnSpc="1">
              <a:prstTxWarp prst="textNoShape">
                <a:avLst/>
              </a:prstTxWarp>
            </a:bodyPr>
            <a:lstStyle/>
            <a:p>
              <a:endParaRPr lang="en-US" sz="1800" dirty="0">
                <a:solidFill>
                  <a:schemeClr val="tx1">
                    <a:lumMod val="65000"/>
                    <a:lumOff val="35000"/>
                  </a:schemeClr>
                </a:solidFill>
                <a:cs typeface="Roboto condensed"/>
              </a:endParaRPr>
            </a:p>
          </p:txBody>
        </p:sp>
        <p:grpSp>
          <p:nvGrpSpPr>
            <p:cNvPr id="10" name="Group 109"/>
            <p:cNvGrpSpPr>
              <a:grpSpLocks/>
            </p:cNvGrpSpPr>
            <p:nvPr/>
          </p:nvGrpSpPr>
          <p:grpSpPr bwMode="auto">
            <a:xfrm>
              <a:off x="3687878" y="1922719"/>
              <a:ext cx="311452" cy="311452"/>
              <a:chOff x="0" y="0"/>
              <a:chExt cx="576" cy="576"/>
            </a:xfrm>
            <a:solidFill>
              <a:schemeClr val="bg1"/>
            </a:solidFill>
          </p:grpSpPr>
          <p:sp>
            <p:nvSpPr>
              <p:cNvPr id="11" name="AutoShape 90"/>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951" y="7646"/>
                    </a:moveTo>
                    <a:cubicBezTo>
                      <a:pt x="18069" y="7639"/>
                      <a:pt x="18121" y="7531"/>
                      <a:pt x="18225" y="7500"/>
                    </a:cubicBezTo>
                    <a:cubicBezTo>
                      <a:pt x="18420" y="7442"/>
                      <a:pt x="18352" y="7564"/>
                      <a:pt x="18447" y="7660"/>
                    </a:cubicBezTo>
                    <a:cubicBezTo>
                      <a:pt x="18529" y="7660"/>
                      <a:pt x="18346" y="7716"/>
                      <a:pt x="18334" y="7716"/>
                    </a:cubicBezTo>
                    <a:cubicBezTo>
                      <a:pt x="18252" y="7747"/>
                      <a:pt x="18257" y="7731"/>
                      <a:pt x="18192" y="7731"/>
                    </a:cubicBezTo>
                    <a:cubicBezTo>
                      <a:pt x="18166" y="7764"/>
                      <a:pt x="18232" y="7915"/>
                      <a:pt x="18248" y="7915"/>
                    </a:cubicBezTo>
                    <a:cubicBezTo>
                      <a:pt x="18307" y="8002"/>
                      <a:pt x="18338" y="7946"/>
                      <a:pt x="18332" y="8076"/>
                    </a:cubicBezTo>
                    <a:cubicBezTo>
                      <a:pt x="18326" y="8193"/>
                      <a:pt x="18422" y="8085"/>
                      <a:pt x="18461" y="8085"/>
                    </a:cubicBezTo>
                    <a:cubicBezTo>
                      <a:pt x="18461" y="8156"/>
                      <a:pt x="18566" y="8214"/>
                      <a:pt x="18574" y="8297"/>
                    </a:cubicBezTo>
                    <a:cubicBezTo>
                      <a:pt x="18528" y="8303"/>
                      <a:pt x="18423" y="8283"/>
                      <a:pt x="18404" y="8297"/>
                    </a:cubicBezTo>
                    <a:cubicBezTo>
                      <a:pt x="18411" y="8380"/>
                      <a:pt x="18461" y="8380"/>
                      <a:pt x="18461" y="8453"/>
                    </a:cubicBezTo>
                    <a:cubicBezTo>
                      <a:pt x="18549" y="8453"/>
                      <a:pt x="18392" y="8680"/>
                      <a:pt x="18546" y="8680"/>
                    </a:cubicBezTo>
                    <a:cubicBezTo>
                      <a:pt x="18510" y="8823"/>
                      <a:pt x="18267" y="8774"/>
                      <a:pt x="18234" y="8638"/>
                    </a:cubicBezTo>
                    <a:cubicBezTo>
                      <a:pt x="17995" y="8584"/>
                      <a:pt x="18122" y="8416"/>
                      <a:pt x="18114" y="8284"/>
                    </a:cubicBezTo>
                    <a:cubicBezTo>
                      <a:pt x="18104" y="8108"/>
                      <a:pt x="17951" y="8050"/>
                      <a:pt x="17951" y="7915"/>
                    </a:cubicBezTo>
                    <a:cubicBezTo>
                      <a:pt x="17826" y="7915"/>
                      <a:pt x="17951" y="7670"/>
                      <a:pt x="17951" y="7646"/>
                    </a:cubicBezTo>
                    <a:close/>
                    <a:moveTo>
                      <a:pt x="17869" y="15860"/>
                    </a:moveTo>
                    <a:cubicBezTo>
                      <a:pt x="17880" y="15711"/>
                      <a:pt x="17855" y="15455"/>
                      <a:pt x="17923" y="15455"/>
                    </a:cubicBezTo>
                    <a:cubicBezTo>
                      <a:pt x="17923" y="15341"/>
                      <a:pt x="17986" y="15185"/>
                      <a:pt x="17994" y="15044"/>
                    </a:cubicBezTo>
                    <a:cubicBezTo>
                      <a:pt x="18017" y="15044"/>
                      <a:pt x="18041" y="15044"/>
                      <a:pt x="18065" y="15044"/>
                    </a:cubicBezTo>
                    <a:cubicBezTo>
                      <a:pt x="18065" y="15015"/>
                      <a:pt x="18058" y="14913"/>
                      <a:pt x="18107" y="14888"/>
                    </a:cubicBezTo>
                    <a:cubicBezTo>
                      <a:pt x="18107" y="14812"/>
                      <a:pt x="18303" y="14778"/>
                      <a:pt x="18192" y="14676"/>
                    </a:cubicBezTo>
                    <a:cubicBezTo>
                      <a:pt x="18145" y="14660"/>
                      <a:pt x="18107" y="14451"/>
                      <a:pt x="18107" y="14378"/>
                    </a:cubicBezTo>
                    <a:cubicBezTo>
                      <a:pt x="18046" y="14439"/>
                      <a:pt x="18138" y="14619"/>
                      <a:pt x="17994" y="14619"/>
                    </a:cubicBezTo>
                    <a:cubicBezTo>
                      <a:pt x="17994" y="14447"/>
                      <a:pt x="17802" y="14718"/>
                      <a:pt x="17966" y="14718"/>
                    </a:cubicBezTo>
                    <a:cubicBezTo>
                      <a:pt x="17966" y="14874"/>
                      <a:pt x="17765" y="14803"/>
                      <a:pt x="17696" y="14761"/>
                    </a:cubicBezTo>
                    <a:cubicBezTo>
                      <a:pt x="17662" y="14847"/>
                      <a:pt x="17637" y="14882"/>
                      <a:pt x="17739" y="14903"/>
                    </a:cubicBezTo>
                    <a:cubicBezTo>
                      <a:pt x="17698" y="15025"/>
                      <a:pt x="17655" y="14946"/>
                      <a:pt x="17597" y="14903"/>
                    </a:cubicBezTo>
                    <a:cubicBezTo>
                      <a:pt x="17540" y="15073"/>
                      <a:pt x="17410" y="16061"/>
                      <a:pt x="17786" y="15978"/>
                    </a:cubicBezTo>
                    <a:cubicBezTo>
                      <a:pt x="16200" y="18114"/>
                      <a:pt x="13659" y="19500"/>
                      <a:pt x="10800" y="19500"/>
                    </a:cubicBezTo>
                    <a:cubicBezTo>
                      <a:pt x="6003" y="19500"/>
                      <a:pt x="2100" y="15597"/>
                      <a:pt x="2100" y="10800"/>
                    </a:cubicBezTo>
                    <a:cubicBezTo>
                      <a:pt x="2100" y="9473"/>
                      <a:pt x="2400" y="8214"/>
                      <a:pt x="2934" y="7088"/>
                    </a:cubicBezTo>
                    <a:cubicBezTo>
                      <a:pt x="2934" y="7089"/>
                      <a:pt x="2936" y="7091"/>
                      <a:pt x="2936" y="7093"/>
                    </a:cubicBezTo>
                    <a:cubicBezTo>
                      <a:pt x="3188" y="7294"/>
                      <a:pt x="3192" y="7631"/>
                      <a:pt x="3192" y="7901"/>
                    </a:cubicBezTo>
                    <a:cubicBezTo>
                      <a:pt x="3158" y="8054"/>
                      <a:pt x="3234" y="8236"/>
                      <a:pt x="3234" y="8383"/>
                    </a:cubicBezTo>
                    <a:cubicBezTo>
                      <a:pt x="3305" y="8418"/>
                      <a:pt x="3432" y="8638"/>
                      <a:pt x="3432" y="8709"/>
                    </a:cubicBezTo>
                    <a:cubicBezTo>
                      <a:pt x="3435" y="8709"/>
                      <a:pt x="3594" y="8932"/>
                      <a:pt x="3603" y="8949"/>
                    </a:cubicBezTo>
                    <a:cubicBezTo>
                      <a:pt x="3792" y="8949"/>
                      <a:pt x="3886" y="9032"/>
                      <a:pt x="3886" y="9205"/>
                    </a:cubicBezTo>
                    <a:cubicBezTo>
                      <a:pt x="3876" y="9205"/>
                      <a:pt x="4000" y="9469"/>
                      <a:pt x="4042" y="9502"/>
                    </a:cubicBezTo>
                    <a:cubicBezTo>
                      <a:pt x="4042" y="9577"/>
                      <a:pt x="4155" y="9849"/>
                      <a:pt x="4226" y="9885"/>
                    </a:cubicBezTo>
                    <a:cubicBezTo>
                      <a:pt x="4226" y="10115"/>
                      <a:pt x="4784" y="10484"/>
                      <a:pt x="4465" y="9943"/>
                    </a:cubicBezTo>
                    <a:cubicBezTo>
                      <a:pt x="4436" y="9894"/>
                      <a:pt x="4289" y="9616"/>
                      <a:pt x="4255" y="9616"/>
                    </a:cubicBezTo>
                    <a:cubicBezTo>
                      <a:pt x="4255" y="9525"/>
                      <a:pt x="4068" y="9420"/>
                      <a:pt x="4090" y="9342"/>
                    </a:cubicBezTo>
                    <a:cubicBezTo>
                      <a:pt x="4124" y="9221"/>
                      <a:pt x="4340" y="9498"/>
                      <a:pt x="4340" y="9559"/>
                    </a:cubicBezTo>
                    <a:cubicBezTo>
                      <a:pt x="4371" y="9559"/>
                      <a:pt x="4453" y="9741"/>
                      <a:pt x="4453" y="9758"/>
                    </a:cubicBezTo>
                    <a:cubicBezTo>
                      <a:pt x="4505" y="9758"/>
                      <a:pt x="4709" y="9909"/>
                      <a:pt x="4709" y="9999"/>
                    </a:cubicBezTo>
                    <a:cubicBezTo>
                      <a:pt x="4856" y="9999"/>
                      <a:pt x="4940" y="10367"/>
                      <a:pt x="4945" y="10471"/>
                    </a:cubicBezTo>
                    <a:cubicBezTo>
                      <a:pt x="4948" y="10558"/>
                      <a:pt x="4996" y="10792"/>
                      <a:pt x="5120" y="10792"/>
                    </a:cubicBezTo>
                    <a:cubicBezTo>
                      <a:pt x="5174" y="10900"/>
                      <a:pt x="5409" y="10861"/>
                      <a:pt x="5460" y="10962"/>
                    </a:cubicBezTo>
                    <a:cubicBezTo>
                      <a:pt x="5611" y="10962"/>
                      <a:pt x="5777" y="11075"/>
                      <a:pt x="5941" y="11075"/>
                    </a:cubicBezTo>
                    <a:cubicBezTo>
                      <a:pt x="6084" y="11075"/>
                      <a:pt x="6113" y="11246"/>
                      <a:pt x="6239" y="11246"/>
                    </a:cubicBezTo>
                    <a:cubicBezTo>
                      <a:pt x="6259" y="11285"/>
                      <a:pt x="6324" y="11271"/>
                      <a:pt x="6324" y="11302"/>
                    </a:cubicBezTo>
                    <a:cubicBezTo>
                      <a:pt x="6448" y="11302"/>
                      <a:pt x="6791" y="11496"/>
                      <a:pt x="6735" y="11642"/>
                    </a:cubicBezTo>
                    <a:cubicBezTo>
                      <a:pt x="6795" y="11672"/>
                      <a:pt x="6964" y="11843"/>
                      <a:pt x="6947" y="11926"/>
                    </a:cubicBezTo>
                    <a:cubicBezTo>
                      <a:pt x="6971" y="12095"/>
                      <a:pt x="7238" y="12086"/>
                      <a:pt x="7345" y="12138"/>
                    </a:cubicBezTo>
                    <a:cubicBezTo>
                      <a:pt x="7444" y="11839"/>
                      <a:pt x="7571" y="12122"/>
                      <a:pt x="7571" y="12266"/>
                    </a:cubicBezTo>
                    <a:cubicBezTo>
                      <a:pt x="7561" y="12313"/>
                      <a:pt x="7571" y="12512"/>
                      <a:pt x="7571" y="12606"/>
                    </a:cubicBezTo>
                    <a:cubicBezTo>
                      <a:pt x="7701" y="12606"/>
                      <a:pt x="7536" y="12818"/>
                      <a:pt x="7501" y="12677"/>
                    </a:cubicBezTo>
                    <a:cubicBezTo>
                      <a:pt x="7451" y="12698"/>
                      <a:pt x="7423" y="12736"/>
                      <a:pt x="7415" y="12790"/>
                    </a:cubicBezTo>
                    <a:cubicBezTo>
                      <a:pt x="7346" y="12790"/>
                      <a:pt x="7186" y="13220"/>
                      <a:pt x="7345" y="13272"/>
                    </a:cubicBezTo>
                    <a:cubicBezTo>
                      <a:pt x="7326" y="13439"/>
                      <a:pt x="7134" y="13582"/>
                      <a:pt x="7316" y="13683"/>
                    </a:cubicBezTo>
                    <a:cubicBezTo>
                      <a:pt x="7316" y="13672"/>
                      <a:pt x="7662" y="14179"/>
                      <a:pt x="7614" y="14179"/>
                    </a:cubicBezTo>
                    <a:cubicBezTo>
                      <a:pt x="7614" y="14259"/>
                      <a:pt x="7665" y="14355"/>
                      <a:pt x="7685" y="14420"/>
                    </a:cubicBezTo>
                    <a:cubicBezTo>
                      <a:pt x="7685" y="14567"/>
                      <a:pt x="7830" y="14902"/>
                      <a:pt x="8039" y="14902"/>
                    </a:cubicBezTo>
                    <a:cubicBezTo>
                      <a:pt x="8037" y="14898"/>
                      <a:pt x="8254" y="15129"/>
                      <a:pt x="8223" y="15129"/>
                    </a:cubicBezTo>
                    <a:cubicBezTo>
                      <a:pt x="8287" y="15511"/>
                      <a:pt x="8195" y="15751"/>
                      <a:pt x="8195" y="16163"/>
                    </a:cubicBezTo>
                    <a:cubicBezTo>
                      <a:pt x="8072" y="16163"/>
                      <a:pt x="8188" y="16989"/>
                      <a:pt x="8025" y="17071"/>
                    </a:cubicBezTo>
                    <a:cubicBezTo>
                      <a:pt x="7995" y="17203"/>
                      <a:pt x="7898" y="17312"/>
                      <a:pt x="7940" y="17396"/>
                    </a:cubicBezTo>
                    <a:cubicBezTo>
                      <a:pt x="7954" y="17531"/>
                      <a:pt x="7940" y="17666"/>
                      <a:pt x="7940" y="17779"/>
                    </a:cubicBezTo>
                    <a:cubicBezTo>
                      <a:pt x="7907" y="17779"/>
                      <a:pt x="7869" y="17962"/>
                      <a:pt x="7869" y="18006"/>
                    </a:cubicBezTo>
                    <a:cubicBezTo>
                      <a:pt x="7775" y="18006"/>
                      <a:pt x="7769" y="18709"/>
                      <a:pt x="7780" y="18957"/>
                    </a:cubicBezTo>
                    <a:cubicBezTo>
                      <a:pt x="8005" y="19041"/>
                      <a:pt x="8236" y="19114"/>
                      <a:pt x="8470" y="19179"/>
                    </a:cubicBezTo>
                    <a:cubicBezTo>
                      <a:pt x="8443" y="19138"/>
                      <a:pt x="8422" y="19094"/>
                      <a:pt x="8422" y="19040"/>
                    </a:cubicBezTo>
                    <a:cubicBezTo>
                      <a:pt x="8327" y="19040"/>
                      <a:pt x="8420" y="18785"/>
                      <a:pt x="8521" y="18785"/>
                    </a:cubicBezTo>
                    <a:cubicBezTo>
                      <a:pt x="8556" y="18663"/>
                      <a:pt x="8618" y="18661"/>
                      <a:pt x="8677" y="18572"/>
                    </a:cubicBezTo>
                    <a:cubicBezTo>
                      <a:pt x="8747" y="18572"/>
                      <a:pt x="8635" y="18459"/>
                      <a:pt x="8635" y="18530"/>
                    </a:cubicBezTo>
                    <a:cubicBezTo>
                      <a:pt x="8618" y="18530"/>
                      <a:pt x="8618" y="18575"/>
                      <a:pt x="8578" y="18586"/>
                    </a:cubicBezTo>
                    <a:cubicBezTo>
                      <a:pt x="8565" y="18552"/>
                      <a:pt x="8582" y="18516"/>
                      <a:pt x="8564" y="18516"/>
                    </a:cubicBezTo>
                    <a:cubicBezTo>
                      <a:pt x="8564" y="18436"/>
                      <a:pt x="8606" y="18359"/>
                      <a:pt x="8606" y="18275"/>
                    </a:cubicBezTo>
                    <a:cubicBezTo>
                      <a:pt x="8633" y="18275"/>
                      <a:pt x="8668" y="18173"/>
                      <a:pt x="8706" y="18147"/>
                    </a:cubicBezTo>
                    <a:cubicBezTo>
                      <a:pt x="8784" y="18056"/>
                      <a:pt x="8862" y="18045"/>
                      <a:pt x="8862" y="17920"/>
                    </a:cubicBezTo>
                    <a:cubicBezTo>
                      <a:pt x="8879" y="17920"/>
                      <a:pt x="8837" y="17779"/>
                      <a:pt x="8805" y="17779"/>
                    </a:cubicBezTo>
                    <a:cubicBezTo>
                      <a:pt x="8888" y="17707"/>
                      <a:pt x="8989" y="17837"/>
                      <a:pt x="8989" y="17693"/>
                    </a:cubicBezTo>
                    <a:cubicBezTo>
                      <a:pt x="9015" y="17693"/>
                      <a:pt x="9032" y="17605"/>
                      <a:pt x="9032" y="17580"/>
                    </a:cubicBezTo>
                    <a:cubicBezTo>
                      <a:pt x="9152" y="17500"/>
                      <a:pt x="9130" y="17481"/>
                      <a:pt x="9315" y="17481"/>
                    </a:cubicBezTo>
                    <a:cubicBezTo>
                      <a:pt x="9338" y="17435"/>
                      <a:pt x="9473" y="17380"/>
                      <a:pt x="9528" y="17382"/>
                    </a:cubicBezTo>
                    <a:cubicBezTo>
                      <a:pt x="9528" y="17362"/>
                      <a:pt x="9545" y="17169"/>
                      <a:pt x="9528" y="17169"/>
                    </a:cubicBezTo>
                    <a:cubicBezTo>
                      <a:pt x="9528" y="17065"/>
                      <a:pt x="9712" y="17054"/>
                      <a:pt x="9712" y="17013"/>
                    </a:cubicBezTo>
                    <a:cubicBezTo>
                      <a:pt x="9812" y="16942"/>
                      <a:pt x="9843" y="16857"/>
                      <a:pt x="9849" y="16740"/>
                    </a:cubicBezTo>
                    <a:cubicBezTo>
                      <a:pt x="9854" y="16645"/>
                      <a:pt x="9994" y="16531"/>
                      <a:pt x="10073" y="16531"/>
                    </a:cubicBezTo>
                    <a:cubicBezTo>
                      <a:pt x="10199" y="16531"/>
                      <a:pt x="10115" y="16475"/>
                      <a:pt x="10194" y="16475"/>
                    </a:cubicBezTo>
                    <a:cubicBezTo>
                      <a:pt x="10171" y="16407"/>
                      <a:pt x="10224" y="16412"/>
                      <a:pt x="10260" y="16368"/>
                    </a:cubicBezTo>
                    <a:cubicBezTo>
                      <a:pt x="10314" y="16301"/>
                      <a:pt x="10296" y="16065"/>
                      <a:pt x="10307" y="15964"/>
                    </a:cubicBezTo>
                    <a:cubicBezTo>
                      <a:pt x="10281" y="15964"/>
                      <a:pt x="10425" y="15828"/>
                      <a:pt x="10435" y="15808"/>
                    </a:cubicBezTo>
                    <a:cubicBezTo>
                      <a:pt x="10502" y="15808"/>
                      <a:pt x="10552" y="15752"/>
                      <a:pt x="10619" y="15752"/>
                    </a:cubicBezTo>
                    <a:cubicBezTo>
                      <a:pt x="10655" y="15681"/>
                      <a:pt x="10888" y="15575"/>
                      <a:pt x="10974" y="15511"/>
                    </a:cubicBezTo>
                    <a:cubicBezTo>
                      <a:pt x="11011" y="15360"/>
                      <a:pt x="11115" y="15330"/>
                      <a:pt x="11115" y="15170"/>
                    </a:cubicBezTo>
                    <a:cubicBezTo>
                      <a:pt x="11157" y="15170"/>
                      <a:pt x="11200" y="14858"/>
                      <a:pt x="11200" y="14802"/>
                    </a:cubicBezTo>
                    <a:cubicBezTo>
                      <a:pt x="11208" y="14802"/>
                      <a:pt x="11215" y="14518"/>
                      <a:pt x="11215" y="14490"/>
                    </a:cubicBezTo>
                    <a:cubicBezTo>
                      <a:pt x="11221" y="14490"/>
                      <a:pt x="11427" y="14261"/>
                      <a:pt x="11427" y="14234"/>
                    </a:cubicBezTo>
                    <a:cubicBezTo>
                      <a:pt x="11617" y="14093"/>
                      <a:pt x="11588" y="13676"/>
                      <a:pt x="11405" y="13514"/>
                    </a:cubicBezTo>
                    <a:cubicBezTo>
                      <a:pt x="11299" y="13420"/>
                      <a:pt x="11232" y="13367"/>
                      <a:pt x="11073" y="13313"/>
                    </a:cubicBezTo>
                    <a:cubicBezTo>
                      <a:pt x="11048" y="13388"/>
                      <a:pt x="10982" y="13340"/>
                      <a:pt x="10915" y="13339"/>
                    </a:cubicBezTo>
                    <a:cubicBezTo>
                      <a:pt x="10800" y="13335"/>
                      <a:pt x="10788" y="13413"/>
                      <a:pt x="10676" y="13413"/>
                    </a:cubicBezTo>
                    <a:cubicBezTo>
                      <a:pt x="10690" y="13345"/>
                      <a:pt x="10725" y="13144"/>
                      <a:pt x="10591" y="13130"/>
                    </a:cubicBezTo>
                    <a:cubicBezTo>
                      <a:pt x="10591" y="13265"/>
                      <a:pt x="10455" y="13200"/>
                      <a:pt x="10492" y="13115"/>
                    </a:cubicBezTo>
                    <a:cubicBezTo>
                      <a:pt x="10428" y="13115"/>
                      <a:pt x="10369" y="13016"/>
                      <a:pt x="10280" y="13002"/>
                    </a:cubicBezTo>
                    <a:cubicBezTo>
                      <a:pt x="10280" y="13147"/>
                      <a:pt x="10062" y="13030"/>
                      <a:pt x="10123" y="13030"/>
                    </a:cubicBezTo>
                    <a:cubicBezTo>
                      <a:pt x="10123" y="13012"/>
                      <a:pt x="10087" y="12817"/>
                      <a:pt x="10138" y="12817"/>
                    </a:cubicBezTo>
                    <a:cubicBezTo>
                      <a:pt x="10121" y="12734"/>
                      <a:pt x="10101" y="12590"/>
                      <a:pt x="10038" y="12548"/>
                    </a:cubicBezTo>
                    <a:cubicBezTo>
                      <a:pt x="9983" y="12431"/>
                      <a:pt x="10070" y="12473"/>
                      <a:pt x="9939" y="12364"/>
                    </a:cubicBezTo>
                    <a:cubicBezTo>
                      <a:pt x="9917" y="12318"/>
                      <a:pt x="9905" y="12353"/>
                      <a:pt x="9883" y="12308"/>
                    </a:cubicBezTo>
                    <a:cubicBezTo>
                      <a:pt x="9839" y="12308"/>
                      <a:pt x="9753" y="12192"/>
                      <a:pt x="9727" y="12293"/>
                    </a:cubicBezTo>
                    <a:cubicBezTo>
                      <a:pt x="9644" y="12287"/>
                      <a:pt x="9572" y="12248"/>
                      <a:pt x="9495" y="12224"/>
                    </a:cubicBezTo>
                    <a:cubicBezTo>
                      <a:pt x="9355" y="12182"/>
                      <a:pt x="9478" y="12169"/>
                      <a:pt x="9386" y="12123"/>
                    </a:cubicBezTo>
                    <a:cubicBezTo>
                      <a:pt x="9386" y="12082"/>
                      <a:pt x="9259" y="12071"/>
                      <a:pt x="9259" y="12010"/>
                    </a:cubicBezTo>
                    <a:cubicBezTo>
                      <a:pt x="9233" y="11942"/>
                      <a:pt x="9182" y="11935"/>
                      <a:pt x="9174" y="11911"/>
                    </a:cubicBezTo>
                    <a:cubicBezTo>
                      <a:pt x="9161" y="11914"/>
                      <a:pt x="9152" y="11909"/>
                      <a:pt x="9145" y="11897"/>
                    </a:cubicBezTo>
                    <a:cubicBezTo>
                      <a:pt x="9117" y="11898"/>
                      <a:pt x="9123" y="11842"/>
                      <a:pt x="9059" y="11842"/>
                    </a:cubicBezTo>
                    <a:cubicBezTo>
                      <a:pt x="9053" y="11822"/>
                      <a:pt x="8992" y="11772"/>
                      <a:pt x="8975" y="11783"/>
                    </a:cubicBezTo>
                    <a:cubicBezTo>
                      <a:pt x="8909" y="11829"/>
                      <a:pt x="8732" y="11807"/>
                      <a:pt x="8655" y="11802"/>
                    </a:cubicBezTo>
                    <a:cubicBezTo>
                      <a:pt x="8463" y="11788"/>
                      <a:pt x="8497" y="11569"/>
                      <a:pt x="8395" y="11556"/>
                    </a:cubicBezTo>
                    <a:cubicBezTo>
                      <a:pt x="8327" y="11603"/>
                      <a:pt x="8249" y="11646"/>
                      <a:pt x="8172" y="11647"/>
                    </a:cubicBezTo>
                    <a:cubicBezTo>
                      <a:pt x="8154" y="11620"/>
                      <a:pt x="8151" y="11627"/>
                      <a:pt x="8111" y="11603"/>
                    </a:cubicBezTo>
                    <a:cubicBezTo>
                      <a:pt x="8101" y="11603"/>
                      <a:pt x="8049" y="11633"/>
                      <a:pt x="8035" y="11643"/>
                    </a:cubicBezTo>
                    <a:cubicBezTo>
                      <a:pt x="7988" y="11672"/>
                      <a:pt x="7943" y="11762"/>
                      <a:pt x="7885" y="11730"/>
                    </a:cubicBezTo>
                    <a:cubicBezTo>
                      <a:pt x="7858" y="11700"/>
                      <a:pt x="7838" y="11708"/>
                      <a:pt x="7827" y="11755"/>
                    </a:cubicBezTo>
                    <a:cubicBezTo>
                      <a:pt x="7708" y="11755"/>
                      <a:pt x="7887" y="12038"/>
                      <a:pt x="7601" y="12038"/>
                    </a:cubicBezTo>
                    <a:cubicBezTo>
                      <a:pt x="7612" y="11938"/>
                      <a:pt x="7602" y="11840"/>
                      <a:pt x="7459" y="11840"/>
                    </a:cubicBezTo>
                    <a:cubicBezTo>
                      <a:pt x="7459" y="11962"/>
                      <a:pt x="7255" y="11938"/>
                      <a:pt x="7161" y="11925"/>
                    </a:cubicBezTo>
                    <a:cubicBezTo>
                      <a:pt x="7185" y="11831"/>
                      <a:pt x="7139" y="11763"/>
                      <a:pt x="7062" y="11712"/>
                    </a:cubicBezTo>
                    <a:cubicBezTo>
                      <a:pt x="7062" y="11639"/>
                      <a:pt x="7006" y="11546"/>
                      <a:pt x="7006" y="11429"/>
                    </a:cubicBezTo>
                    <a:cubicBezTo>
                      <a:pt x="6906" y="11429"/>
                      <a:pt x="7056" y="11117"/>
                      <a:pt x="6892" y="11117"/>
                    </a:cubicBezTo>
                    <a:cubicBezTo>
                      <a:pt x="6902" y="11134"/>
                      <a:pt x="6907" y="11153"/>
                      <a:pt x="6906" y="11174"/>
                    </a:cubicBezTo>
                    <a:cubicBezTo>
                      <a:pt x="6793" y="11174"/>
                      <a:pt x="6679" y="11194"/>
                      <a:pt x="6566" y="11174"/>
                    </a:cubicBezTo>
                    <a:cubicBezTo>
                      <a:pt x="6594" y="11071"/>
                      <a:pt x="6506" y="11060"/>
                      <a:pt x="6533" y="10951"/>
                    </a:cubicBezTo>
                    <a:cubicBezTo>
                      <a:pt x="6554" y="10862"/>
                      <a:pt x="6590" y="10783"/>
                      <a:pt x="6609" y="10692"/>
                    </a:cubicBezTo>
                    <a:cubicBezTo>
                      <a:pt x="6651" y="10692"/>
                      <a:pt x="6645" y="10564"/>
                      <a:pt x="6722" y="10564"/>
                    </a:cubicBezTo>
                    <a:cubicBezTo>
                      <a:pt x="6800" y="10519"/>
                      <a:pt x="6694" y="10393"/>
                      <a:pt x="6694" y="10508"/>
                    </a:cubicBezTo>
                    <a:cubicBezTo>
                      <a:pt x="6694" y="10508"/>
                      <a:pt x="6553" y="10558"/>
                      <a:pt x="6537" y="10564"/>
                    </a:cubicBezTo>
                    <a:cubicBezTo>
                      <a:pt x="6537" y="10573"/>
                      <a:pt x="6396" y="10708"/>
                      <a:pt x="6396" y="10607"/>
                    </a:cubicBezTo>
                    <a:cubicBezTo>
                      <a:pt x="6324" y="10635"/>
                      <a:pt x="6214" y="10778"/>
                      <a:pt x="6325" y="10805"/>
                    </a:cubicBezTo>
                    <a:cubicBezTo>
                      <a:pt x="6313" y="10864"/>
                      <a:pt x="6226" y="10910"/>
                      <a:pt x="6226" y="10919"/>
                    </a:cubicBezTo>
                    <a:cubicBezTo>
                      <a:pt x="6065" y="10920"/>
                      <a:pt x="6123" y="10908"/>
                      <a:pt x="6113" y="10833"/>
                    </a:cubicBezTo>
                    <a:cubicBezTo>
                      <a:pt x="6019" y="10833"/>
                      <a:pt x="5911" y="10621"/>
                      <a:pt x="5815" y="10621"/>
                    </a:cubicBezTo>
                    <a:cubicBezTo>
                      <a:pt x="5815" y="10530"/>
                      <a:pt x="5716" y="10443"/>
                      <a:pt x="5716" y="10323"/>
                    </a:cubicBezTo>
                    <a:cubicBezTo>
                      <a:pt x="5692" y="10323"/>
                      <a:pt x="5692" y="9898"/>
                      <a:pt x="5716" y="9898"/>
                    </a:cubicBezTo>
                    <a:cubicBezTo>
                      <a:pt x="5716" y="9682"/>
                      <a:pt x="5867" y="9502"/>
                      <a:pt x="6084" y="9480"/>
                    </a:cubicBezTo>
                    <a:cubicBezTo>
                      <a:pt x="6220" y="9466"/>
                      <a:pt x="6205" y="9562"/>
                      <a:pt x="6328" y="9580"/>
                    </a:cubicBezTo>
                    <a:cubicBezTo>
                      <a:pt x="6399" y="9590"/>
                      <a:pt x="6440" y="9558"/>
                      <a:pt x="6509" y="9530"/>
                    </a:cubicBezTo>
                    <a:cubicBezTo>
                      <a:pt x="6505" y="9471"/>
                      <a:pt x="6466" y="9455"/>
                      <a:pt x="6453" y="9402"/>
                    </a:cubicBezTo>
                    <a:cubicBezTo>
                      <a:pt x="6537" y="9402"/>
                      <a:pt x="6772" y="9417"/>
                      <a:pt x="6807" y="9487"/>
                    </a:cubicBezTo>
                    <a:cubicBezTo>
                      <a:pt x="6888" y="9521"/>
                      <a:pt x="6992" y="9430"/>
                      <a:pt x="7048" y="9509"/>
                    </a:cubicBezTo>
                    <a:cubicBezTo>
                      <a:pt x="7090" y="9567"/>
                      <a:pt x="7161" y="9754"/>
                      <a:pt x="7161" y="9813"/>
                    </a:cubicBezTo>
                    <a:cubicBezTo>
                      <a:pt x="7144" y="9813"/>
                      <a:pt x="7238" y="9954"/>
                      <a:pt x="7247" y="9969"/>
                    </a:cubicBezTo>
                    <a:cubicBezTo>
                      <a:pt x="7380" y="9967"/>
                      <a:pt x="7347" y="9863"/>
                      <a:pt x="7326" y="9763"/>
                    </a:cubicBezTo>
                    <a:cubicBezTo>
                      <a:pt x="7309" y="9681"/>
                      <a:pt x="7288" y="9431"/>
                      <a:pt x="7232" y="9374"/>
                    </a:cubicBezTo>
                    <a:cubicBezTo>
                      <a:pt x="7232" y="9134"/>
                      <a:pt x="7396" y="9159"/>
                      <a:pt x="7488" y="8977"/>
                    </a:cubicBezTo>
                    <a:cubicBezTo>
                      <a:pt x="7637" y="8977"/>
                      <a:pt x="7669" y="8737"/>
                      <a:pt x="7757" y="8679"/>
                    </a:cubicBezTo>
                    <a:cubicBezTo>
                      <a:pt x="7757" y="8649"/>
                      <a:pt x="7814" y="8459"/>
                      <a:pt x="7827" y="8452"/>
                    </a:cubicBezTo>
                    <a:cubicBezTo>
                      <a:pt x="7847" y="8338"/>
                      <a:pt x="7896" y="8341"/>
                      <a:pt x="7941" y="8268"/>
                    </a:cubicBezTo>
                    <a:cubicBezTo>
                      <a:pt x="7924" y="8268"/>
                      <a:pt x="8125" y="8118"/>
                      <a:pt x="8125" y="8141"/>
                    </a:cubicBezTo>
                    <a:cubicBezTo>
                      <a:pt x="8201" y="8090"/>
                      <a:pt x="8267" y="7931"/>
                      <a:pt x="8295" y="7843"/>
                    </a:cubicBezTo>
                    <a:cubicBezTo>
                      <a:pt x="8334" y="7843"/>
                      <a:pt x="8420" y="7763"/>
                      <a:pt x="8437" y="7730"/>
                    </a:cubicBezTo>
                    <a:cubicBezTo>
                      <a:pt x="8537" y="7730"/>
                      <a:pt x="8597" y="7673"/>
                      <a:pt x="8721" y="7673"/>
                    </a:cubicBezTo>
                    <a:cubicBezTo>
                      <a:pt x="8701" y="7713"/>
                      <a:pt x="8721" y="7704"/>
                      <a:pt x="8735" y="7772"/>
                    </a:cubicBezTo>
                    <a:cubicBezTo>
                      <a:pt x="8739" y="7771"/>
                      <a:pt x="8657" y="7790"/>
                      <a:pt x="8648" y="7769"/>
                    </a:cubicBezTo>
                    <a:cubicBezTo>
                      <a:pt x="8633" y="7825"/>
                      <a:pt x="8520" y="7840"/>
                      <a:pt x="8749" y="7814"/>
                    </a:cubicBezTo>
                    <a:cubicBezTo>
                      <a:pt x="8763" y="7784"/>
                      <a:pt x="8838" y="7757"/>
                      <a:pt x="8877" y="7744"/>
                    </a:cubicBezTo>
                    <a:cubicBezTo>
                      <a:pt x="8877" y="7671"/>
                      <a:pt x="8983" y="7722"/>
                      <a:pt x="9004" y="7658"/>
                    </a:cubicBezTo>
                    <a:cubicBezTo>
                      <a:pt x="8921" y="7654"/>
                      <a:pt x="8856" y="7622"/>
                      <a:pt x="8800" y="7530"/>
                    </a:cubicBezTo>
                    <a:cubicBezTo>
                      <a:pt x="8741" y="7435"/>
                      <a:pt x="8618" y="7304"/>
                      <a:pt x="8820" y="7304"/>
                    </a:cubicBezTo>
                    <a:cubicBezTo>
                      <a:pt x="8820" y="7275"/>
                      <a:pt x="8792" y="7291"/>
                      <a:pt x="8792" y="7262"/>
                    </a:cubicBezTo>
                    <a:cubicBezTo>
                      <a:pt x="8687" y="7291"/>
                      <a:pt x="8665" y="7361"/>
                      <a:pt x="8550" y="7361"/>
                    </a:cubicBezTo>
                    <a:cubicBezTo>
                      <a:pt x="8409" y="7408"/>
                      <a:pt x="8340" y="7547"/>
                      <a:pt x="8181" y="7545"/>
                    </a:cubicBezTo>
                    <a:cubicBezTo>
                      <a:pt x="8195" y="7402"/>
                      <a:pt x="8447" y="7114"/>
                      <a:pt x="8577" y="7072"/>
                    </a:cubicBezTo>
                    <a:cubicBezTo>
                      <a:pt x="8825" y="6993"/>
                      <a:pt x="9234" y="7212"/>
                      <a:pt x="9302" y="6907"/>
                    </a:cubicBezTo>
                    <a:cubicBezTo>
                      <a:pt x="9351" y="6913"/>
                      <a:pt x="9570" y="6991"/>
                      <a:pt x="9570" y="6893"/>
                    </a:cubicBezTo>
                    <a:cubicBezTo>
                      <a:pt x="9623" y="6893"/>
                      <a:pt x="9526" y="6794"/>
                      <a:pt x="9627" y="6794"/>
                    </a:cubicBezTo>
                    <a:cubicBezTo>
                      <a:pt x="9613" y="6724"/>
                      <a:pt x="9497" y="6638"/>
                      <a:pt x="9458" y="6638"/>
                    </a:cubicBezTo>
                    <a:cubicBezTo>
                      <a:pt x="9458" y="6482"/>
                      <a:pt x="9373" y="6652"/>
                      <a:pt x="9329" y="6652"/>
                    </a:cubicBezTo>
                    <a:cubicBezTo>
                      <a:pt x="9329" y="6550"/>
                      <a:pt x="9293" y="6559"/>
                      <a:pt x="9259" y="6524"/>
                    </a:cubicBezTo>
                    <a:cubicBezTo>
                      <a:pt x="9259" y="6449"/>
                      <a:pt x="9097" y="6334"/>
                      <a:pt x="9046" y="6255"/>
                    </a:cubicBezTo>
                    <a:cubicBezTo>
                      <a:pt x="8977" y="6255"/>
                      <a:pt x="8877" y="5906"/>
                      <a:pt x="8819" y="5943"/>
                    </a:cubicBezTo>
                    <a:cubicBezTo>
                      <a:pt x="8819" y="6029"/>
                      <a:pt x="8755" y="6142"/>
                      <a:pt x="8663" y="6142"/>
                    </a:cubicBezTo>
                    <a:cubicBezTo>
                      <a:pt x="8663" y="6199"/>
                      <a:pt x="8520" y="6173"/>
                      <a:pt x="8493" y="6170"/>
                    </a:cubicBezTo>
                    <a:cubicBezTo>
                      <a:pt x="8493" y="6087"/>
                      <a:pt x="8522" y="6159"/>
                      <a:pt x="8522" y="6113"/>
                    </a:cubicBezTo>
                    <a:cubicBezTo>
                      <a:pt x="8474" y="6113"/>
                      <a:pt x="8479" y="6053"/>
                      <a:pt x="8479" y="6043"/>
                    </a:cubicBezTo>
                    <a:cubicBezTo>
                      <a:pt x="8452" y="6043"/>
                      <a:pt x="8238" y="5833"/>
                      <a:pt x="8238" y="5788"/>
                    </a:cubicBezTo>
                    <a:cubicBezTo>
                      <a:pt x="8048" y="5851"/>
                      <a:pt x="8194" y="5771"/>
                      <a:pt x="8011" y="5688"/>
                    </a:cubicBezTo>
                    <a:cubicBezTo>
                      <a:pt x="7947" y="5856"/>
                      <a:pt x="7766" y="5717"/>
                      <a:pt x="7657" y="5717"/>
                    </a:cubicBezTo>
                    <a:cubicBezTo>
                      <a:pt x="7657" y="5740"/>
                      <a:pt x="7564" y="5704"/>
                      <a:pt x="7529" y="5717"/>
                    </a:cubicBezTo>
                    <a:cubicBezTo>
                      <a:pt x="7530" y="5816"/>
                      <a:pt x="7612" y="6029"/>
                      <a:pt x="7501" y="6057"/>
                    </a:cubicBezTo>
                    <a:cubicBezTo>
                      <a:pt x="7522" y="6132"/>
                      <a:pt x="7574" y="6082"/>
                      <a:pt x="7616" y="6132"/>
                    </a:cubicBezTo>
                    <a:cubicBezTo>
                      <a:pt x="7681" y="6210"/>
                      <a:pt x="7655" y="6350"/>
                      <a:pt x="7614" y="6440"/>
                    </a:cubicBezTo>
                    <a:cubicBezTo>
                      <a:pt x="7778" y="6503"/>
                      <a:pt x="7487" y="6634"/>
                      <a:pt x="7487" y="6553"/>
                    </a:cubicBezTo>
                    <a:cubicBezTo>
                      <a:pt x="7397" y="6578"/>
                      <a:pt x="7383" y="6692"/>
                      <a:pt x="7472" y="6751"/>
                    </a:cubicBezTo>
                    <a:cubicBezTo>
                      <a:pt x="7472" y="6809"/>
                      <a:pt x="7443" y="6908"/>
                      <a:pt x="7529" y="6908"/>
                    </a:cubicBezTo>
                    <a:cubicBezTo>
                      <a:pt x="7505" y="7002"/>
                      <a:pt x="7363" y="7012"/>
                      <a:pt x="7274" y="6979"/>
                    </a:cubicBezTo>
                    <a:cubicBezTo>
                      <a:pt x="7265" y="6950"/>
                      <a:pt x="7274" y="6940"/>
                      <a:pt x="7302" y="6950"/>
                    </a:cubicBezTo>
                    <a:cubicBezTo>
                      <a:pt x="7288" y="6896"/>
                      <a:pt x="7220" y="6737"/>
                      <a:pt x="7245" y="6737"/>
                    </a:cubicBezTo>
                    <a:cubicBezTo>
                      <a:pt x="7227" y="6683"/>
                      <a:pt x="7047" y="6397"/>
                      <a:pt x="7047" y="6553"/>
                    </a:cubicBezTo>
                    <a:cubicBezTo>
                      <a:pt x="6945" y="6553"/>
                      <a:pt x="6835" y="6575"/>
                      <a:pt x="6835" y="6453"/>
                    </a:cubicBezTo>
                    <a:cubicBezTo>
                      <a:pt x="6797" y="6441"/>
                      <a:pt x="6737" y="6413"/>
                      <a:pt x="6721" y="6383"/>
                    </a:cubicBezTo>
                    <a:cubicBezTo>
                      <a:pt x="6535" y="6356"/>
                      <a:pt x="6460" y="6335"/>
                      <a:pt x="6253" y="6298"/>
                    </a:cubicBezTo>
                    <a:cubicBezTo>
                      <a:pt x="6262" y="6212"/>
                      <a:pt x="6076" y="6055"/>
                      <a:pt x="5984" y="6000"/>
                    </a:cubicBezTo>
                    <a:cubicBezTo>
                      <a:pt x="5984" y="5789"/>
                      <a:pt x="5924" y="5594"/>
                      <a:pt x="6154" y="5561"/>
                    </a:cubicBezTo>
                    <a:cubicBezTo>
                      <a:pt x="6154" y="5593"/>
                      <a:pt x="6359" y="5498"/>
                      <a:pt x="6381" y="5490"/>
                    </a:cubicBezTo>
                    <a:cubicBezTo>
                      <a:pt x="6439" y="5373"/>
                      <a:pt x="6554" y="5554"/>
                      <a:pt x="6603" y="5380"/>
                    </a:cubicBezTo>
                    <a:cubicBezTo>
                      <a:pt x="6633" y="5275"/>
                      <a:pt x="6758" y="5210"/>
                      <a:pt x="6863" y="5249"/>
                    </a:cubicBezTo>
                    <a:cubicBezTo>
                      <a:pt x="6845" y="5381"/>
                      <a:pt x="6807" y="5518"/>
                      <a:pt x="6693" y="5518"/>
                    </a:cubicBezTo>
                    <a:cubicBezTo>
                      <a:pt x="6775" y="5588"/>
                      <a:pt x="6998" y="5490"/>
                      <a:pt x="7089" y="5490"/>
                    </a:cubicBezTo>
                    <a:cubicBezTo>
                      <a:pt x="7089" y="5499"/>
                      <a:pt x="7235" y="5518"/>
                      <a:pt x="7274" y="5518"/>
                    </a:cubicBezTo>
                    <a:cubicBezTo>
                      <a:pt x="7210" y="5433"/>
                      <a:pt x="6803" y="5361"/>
                      <a:pt x="6990" y="5221"/>
                    </a:cubicBezTo>
                    <a:cubicBezTo>
                      <a:pt x="6990" y="5181"/>
                      <a:pt x="7154" y="5180"/>
                      <a:pt x="7176" y="5093"/>
                    </a:cubicBezTo>
                    <a:cubicBezTo>
                      <a:pt x="7193" y="5025"/>
                      <a:pt x="7212" y="4832"/>
                      <a:pt x="7175" y="4819"/>
                    </a:cubicBezTo>
                    <a:cubicBezTo>
                      <a:pt x="7120" y="4800"/>
                      <a:pt x="7064" y="4827"/>
                      <a:pt x="6976" y="4810"/>
                    </a:cubicBezTo>
                    <a:cubicBezTo>
                      <a:pt x="6976" y="4780"/>
                      <a:pt x="6975" y="4753"/>
                      <a:pt x="6947" y="4753"/>
                    </a:cubicBezTo>
                    <a:cubicBezTo>
                      <a:pt x="6947" y="4841"/>
                      <a:pt x="6868" y="4758"/>
                      <a:pt x="6806" y="4781"/>
                    </a:cubicBezTo>
                    <a:cubicBezTo>
                      <a:pt x="6806" y="4803"/>
                      <a:pt x="6859" y="4867"/>
                      <a:pt x="6820" y="4867"/>
                    </a:cubicBezTo>
                    <a:cubicBezTo>
                      <a:pt x="6820" y="4998"/>
                      <a:pt x="6805" y="5126"/>
                      <a:pt x="6636" y="5150"/>
                    </a:cubicBezTo>
                    <a:cubicBezTo>
                      <a:pt x="6634" y="5058"/>
                      <a:pt x="6587" y="4883"/>
                      <a:pt x="6494" y="4852"/>
                    </a:cubicBezTo>
                    <a:cubicBezTo>
                      <a:pt x="6494" y="5125"/>
                      <a:pt x="6233" y="4739"/>
                      <a:pt x="6182" y="4696"/>
                    </a:cubicBezTo>
                    <a:cubicBezTo>
                      <a:pt x="6162" y="4615"/>
                      <a:pt x="6104" y="4580"/>
                      <a:pt x="6040" y="4555"/>
                    </a:cubicBezTo>
                    <a:cubicBezTo>
                      <a:pt x="5997" y="4665"/>
                      <a:pt x="5921" y="4566"/>
                      <a:pt x="5855" y="4681"/>
                    </a:cubicBezTo>
                    <a:cubicBezTo>
                      <a:pt x="5801" y="4775"/>
                      <a:pt x="5861" y="4763"/>
                      <a:pt x="5799" y="4866"/>
                    </a:cubicBezTo>
                    <a:cubicBezTo>
                      <a:pt x="5719" y="4866"/>
                      <a:pt x="5523" y="4812"/>
                      <a:pt x="5516" y="4895"/>
                    </a:cubicBezTo>
                    <a:cubicBezTo>
                      <a:pt x="5600" y="4897"/>
                      <a:pt x="5635" y="4916"/>
                      <a:pt x="5615" y="4994"/>
                    </a:cubicBezTo>
                    <a:cubicBezTo>
                      <a:pt x="5753" y="4994"/>
                      <a:pt x="5558" y="5081"/>
                      <a:pt x="5558" y="5093"/>
                    </a:cubicBezTo>
                    <a:cubicBezTo>
                      <a:pt x="5479" y="5093"/>
                      <a:pt x="5425" y="5125"/>
                      <a:pt x="5332" y="5110"/>
                    </a:cubicBezTo>
                    <a:cubicBezTo>
                      <a:pt x="5217" y="5092"/>
                      <a:pt x="5097" y="5071"/>
                      <a:pt x="4988" y="5035"/>
                    </a:cubicBezTo>
                    <a:cubicBezTo>
                      <a:pt x="4894" y="5003"/>
                      <a:pt x="4911" y="4952"/>
                      <a:pt x="4878" y="4952"/>
                    </a:cubicBezTo>
                    <a:cubicBezTo>
                      <a:pt x="4752" y="4742"/>
                      <a:pt x="5063" y="4867"/>
                      <a:pt x="5063" y="4881"/>
                    </a:cubicBezTo>
                    <a:cubicBezTo>
                      <a:pt x="5166" y="4881"/>
                      <a:pt x="5288" y="5015"/>
                      <a:pt x="5261" y="4796"/>
                    </a:cubicBezTo>
                    <a:cubicBezTo>
                      <a:pt x="5298" y="4805"/>
                      <a:pt x="5336" y="4810"/>
                      <a:pt x="5374" y="4810"/>
                    </a:cubicBezTo>
                    <a:cubicBezTo>
                      <a:pt x="5350" y="4712"/>
                      <a:pt x="5239" y="4762"/>
                      <a:pt x="5162" y="4767"/>
                    </a:cubicBezTo>
                    <a:cubicBezTo>
                      <a:pt x="5163" y="4707"/>
                      <a:pt x="5079" y="4569"/>
                      <a:pt x="5063" y="4569"/>
                    </a:cubicBezTo>
                    <a:cubicBezTo>
                      <a:pt x="5028" y="4464"/>
                      <a:pt x="5048" y="4459"/>
                      <a:pt x="5048" y="4370"/>
                    </a:cubicBezTo>
                    <a:cubicBezTo>
                      <a:pt x="5024" y="4377"/>
                      <a:pt x="4882" y="4473"/>
                      <a:pt x="4869" y="4443"/>
                    </a:cubicBezTo>
                    <a:cubicBezTo>
                      <a:pt x="6424" y="2990"/>
                      <a:pt x="8510" y="2099"/>
                      <a:pt x="10800" y="2099"/>
                    </a:cubicBezTo>
                    <a:cubicBezTo>
                      <a:pt x="13466" y="2099"/>
                      <a:pt x="15854" y="3307"/>
                      <a:pt x="17450" y="5201"/>
                    </a:cubicBezTo>
                    <a:cubicBezTo>
                      <a:pt x="17399" y="5342"/>
                      <a:pt x="17273" y="5227"/>
                      <a:pt x="17214" y="5335"/>
                    </a:cubicBezTo>
                    <a:cubicBezTo>
                      <a:pt x="17198" y="5335"/>
                      <a:pt x="17155" y="5462"/>
                      <a:pt x="17242" y="5462"/>
                    </a:cubicBezTo>
                    <a:cubicBezTo>
                      <a:pt x="17214" y="5576"/>
                      <a:pt x="17100" y="5560"/>
                      <a:pt x="17100" y="5462"/>
                    </a:cubicBezTo>
                    <a:cubicBezTo>
                      <a:pt x="17021" y="5462"/>
                      <a:pt x="16975" y="5549"/>
                      <a:pt x="16860" y="5547"/>
                    </a:cubicBezTo>
                    <a:cubicBezTo>
                      <a:pt x="16874" y="5475"/>
                      <a:pt x="16729" y="5264"/>
                      <a:pt x="16647" y="5264"/>
                    </a:cubicBezTo>
                    <a:cubicBezTo>
                      <a:pt x="16673" y="5212"/>
                      <a:pt x="16647" y="5259"/>
                      <a:pt x="16647" y="5207"/>
                    </a:cubicBezTo>
                    <a:cubicBezTo>
                      <a:pt x="16883" y="5207"/>
                      <a:pt x="17132" y="5165"/>
                      <a:pt x="17313" y="5165"/>
                    </a:cubicBezTo>
                    <a:cubicBezTo>
                      <a:pt x="17313" y="5035"/>
                      <a:pt x="16928" y="4871"/>
                      <a:pt x="16834" y="4921"/>
                    </a:cubicBezTo>
                    <a:cubicBezTo>
                      <a:pt x="16779" y="4951"/>
                      <a:pt x="16610" y="4867"/>
                      <a:pt x="16534" y="4867"/>
                    </a:cubicBezTo>
                    <a:cubicBezTo>
                      <a:pt x="16534" y="4811"/>
                      <a:pt x="16056" y="4812"/>
                      <a:pt x="15981" y="4810"/>
                    </a:cubicBezTo>
                    <a:cubicBezTo>
                      <a:pt x="15981" y="4715"/>
                      <a:pt x="15220" y="4925"/>
                      <a:pt x="15151" y="4930"/>
                    </a:cubicBezTo>
                    <a:cubicBezTo>
                      <a:pt x="14989" y="4943"/>
                      <a:pt x="14920" y="5039"/>
                      <a:pt x="14790" y="5150"/>
                    </a:cubicBezTo>
                    <a:cubicBezTo>
                      <a:pt x="14790" y="5149"/>
                      <a:pt x="14400" y="5476"/>
                      <a:pt x="14592" y="5476"/>
                    </a:cubicBezTo>
                    <a:cubicBezTo>
                      <a:pt x="14567" y="5700"/>
                      <a:pt x="13982" y="5675"/>
                      <a:pt x="13982" y="5817"/>
                    </a:cubicBezTo>
                    <a:cubicBezTo>
                      <a:pt x="13955" y="5824"/>
                      <a:pt x="13783" y="5780"/>
                      <a:pt x="13868" y="5929"/>
                    </a:cubicBezTo>
                    <a:cubicBezTo>
                      <a:pt x="13854" y="5929"/>
                      <a:pt x="14001" y="6095"/>
                      <a:pt x="14011" y="6114"/>
                    </a:cubicBezTo>
                    <a:cubicBezTo>
                      <a:pt x="14133" y="6114"/>
                      <a:pt x="14238" y="6170"/>
                      <a:pt x="14393" y="6170"/>
                    </a:cubicBezTo>
                    <a:cubicBezTo>
                      <a:pt x="14410" y="6137"/>
                      <a:pt x="14478" y="6120"/>
                      <a:pt x="14521" y="6114"/>
                    </a:cubicBezTo>
                    <a:cubicBezTo>
                      <a:pt x="14528" y="6201"/>
                      <a:pt x="14597" y="6383"/>
                      <a:pt x="14649" y="6383"/>
                    </a:cubicBezTo>
                    <a:cubicBezTo>
                      <a:pt x="14649" y="6464"/>
                      <a:pt x="14690" y="6592"/>
                      <a:pt x="14535" y="6511"/>
                    </a:cubicBezTo>
                    <a:cubicBezTo>
                      <a:pt x="14513" y="6494"/>
                      <a:pt x="14508" y="6379"/>
                      <a:pt x="14502" y="6337"/>
                    </a:cubicBezTo>
                    <a:cubicBezTo>
                      <a:pt x="14486" y="6228"/>
                      <a:pt x="14370" y="6386"/>
                      <a:pt x="14266" y="6369"/>
                    </a:cubicBezTo>
                    <a:cubicBezTo>
                      <a:pt x="14266" y="6449"/>
                      <a:pt x="14250" y="6666"/>
                      <a:pt x="14336" y="6695"/>
                    </a:cubicBezTo>
                    <a:cubicBezTo>
                      <a:pt x="14297" y="6813"/>
                      <a:pt x="14137" y="6732"/>
                      <a:pt x="14068" y="6837"/>
                    </a:cubicBezTo>
                    <a:cubicBezTo>
                      <a:pt x="14009" y="6837"/>
                      <a:pt x="13912" y="7011"/>
                      <a:pt x="13912" y="6893"/>
                    </a:cubicBezTo>
                    <a:cubicBezTo>
                      <a:pt x="13820" y="6954"/>
                      <a:pt x="13920" y="7118"/>
                      <a:pt x="13742" y="7021"/>
                    </a:cubicBezTo>
                    <a:cubicBezTo>
                      <a:pt x="13735" y="7060"/>
                      <a:pt x="13738" y="7113"/>
                      <a:pt x="13727" y="7177"/>
                    </a:cubicBezTo>
                    <a:cubicBezTo>
                      <a:pt x="13840" y="7177"/>
                      <a:pt x="13706" y="7262"/>
                      <a:pt x="13671" y="7262"/>
                    </a:cubicBezTo>
                    <a:cubicBezTo>
                      <a:pt x="13671" y="7386"/>
                      <a:pt x="13544" y="7255"/>
                      <a:pt x="13515" y="7234"/>
                    </a:cubicBezTo>
                    <a:cubicBezTo>
                      <a:pt x="13512" y="7240"/>
                      <a:pt x="13508" y="7245"/>
                      <a:pt x="13500" y="7247"/>
                    </a:cubicBezTo>
                    <a:cubicBezTo>
                      <a:pt x="13607" y="7428"/>
                      <a:pt x="13337" y="7343"/>
                      <a:pt x="13263" y="7302"/>
                    </a:cubicBezTo>
                    <a:cubicBezTo>
                      <a:pt x="13176" y="7253"/>
                      <a:pt x="13299" y="7384"/>
                      <a:pt x="13358" y="7404"/>
                    </a:cubicBezTo>
                    <a:cubicBezTo>
                      <a:pt x="13358" y="7492"/>
                      <a:pt x="13655" y="7652"/>
                      <a:pt x="13486" y="7829"/>
                    </a:cubicBezTo>
                    <a:cubicBezTo>
                      <a:pt x="13486" y="7881"/>
                      <a:pt x="13491" y="7886"/>
                      <a:pt x="13543" y="7886"/>
                    </a:cubicBezTo>
                    <a:cubicBezTo>
                      <a:pt x="13543" y="8010"/>
                      <a:pt x="13390" y="7988"/>
                      <a:pt x="13302" y="7971"/>
                    </a:cubicBezTo>
                    <a:cubicBezTo>
                      <a:pt x="13340" y="7898"/>
                      <a:pt x="13312" y="7860"/>
                      <a:pt x="13217" y="7857"/>
                    </a:cubicBezTo>
                    <a:cubicBezTo>
                      <a:pt x="13217" y="7966"/>
                      <a:pt x="12989" y="7906"/>
                      <a:pt x="12891" y="7942"/>
                    </a:cubicBezTo>
                    <a:cubicBezTo>
                      <a:pt x="12873" y="7906"/>
                      <a:pt x="12866" y="7895"/>
                      <a:pt x="12834" y="7886"/>
                    </a:cubicBezTo>
                    <a:cubicBezTo>
                      <a:pt x="12807" y="7951"/>
                      <a:pt x="12764" y="8396"/>
                      <a:pt x="12778" y="8396"/>
                    </a:cubicBezTo>
                    <a:cubicBezTo>
                      <a:pt x="12778" y="8571"/>
                      <a:pt x="12916" y="8683"/>
                      <a:pt x="13075" y="8736"/>
                    </a:cubicBezTo>
                    <a:cubicBezTo>
                      <a:pt x="13075" y="8692"/>
                      <a:pt x="13445" y="8720"/>
                      <a:pt x="13460" y="8660"/>
                    </a:cubicBezTo>
                    <a:cubicBezTo>
                      <a:pt x="13491" y="8540"/>
                      <a:pt x="13592" y="8537"/>
                      <a:pt x="13614" y="8410"/>
                    </a:cubicBezTo>
                    <a:cubicBezTo>
                      <a:pt x="13624" y="8351"/>
                      <a:pt x="13808" y="7901"/>
                      <a:pt x="13813" y="7900"/>
                    </a:cubicBezTo>
                    <a:cubicBezTo>
                      <a:pt x="13813" y="7883"/>
                      <a:pt x="14150" y="7991"/>
                      <a:pt x="14209" y="7871"/>
                    </a:cubicBezTo>
                    <a:cubicBezTo>
                      <a:pt x="14239" y="7871"/>
                      <a:pt x="14316" y="7844"/>
                      <a:pt x="14336" y="7815"/>
                    </a:cubicBezTo>
                    <a:cubicBezTo>
                      <a:pt x="14446" y="7829"/>
                      <a:pt x="14471" y="8027"/>
                      <a:pt x="14535" y="8027"/>
                    </a:cubicBezTo>
                    <a:cubicBezTo>
                      <a:pt x="14613" y="8144"/>
                      <a:pt x="14798" y="8114"/>
                      <a:pt x="14861" y="8240"/>
                    </a:cubicBezTo>
                    <a:cubicBezTo>
                      <a:pt x="14953" y="8240"/>
                      <a:pt x="14960" y="8478"/>
                      <a:pt x="14960" y="8566"/>
                    </a:cubicBezTo>
                    <a:cubicBezTo>
                      <a:pt x="15066" y="8486"/>
                      <a:pt x="15079" y="8416"/>
                      <a:pt x="15055" y="8335"/>
                    </a:cubicBezTo>
                    <a:cubicBezTo>
                      <a:pt x="15013" y="8194"/>
                      <a:pt x="15167" y="8362"/>
                      <a:pt x="15215" y="8297"/>
                    </a:cubicBezTo>
                    <a:cubicBezTo>
                      <a:pt x="15148" y="8297"/>
                      <a:pt x="15163" y="8166"/>
                      <a:pt x="15031" y="8198"/>
                    </a:cubicBezTo>
                    <a:cubicBezTo>
                      <a:pt x="15022" y="8161"/>
                      <a:pt x="15017" y="8123"/>
                      <a:pt x="15017" y="8084"/>
                    </a:cubicBezTo>
                    <a:cubicBezTo>
                      <a:pt x="14837" y="8114"/>
                      <a:pt x="14852" y="7842"/>
                      <a:pt x="14705" y="7872"/>
                    </a:cubicBezTo>
                    <a:cubicBezTo>
                      <a:pt x="14688" y="7805"/>
                      <a:pt x="14604" y="7784"/>
                      <a:pt x="14650" y="7702"/>
                    </a:cubicBezTo>
                    <a:cubicBezTo>
                      <a:pt x="14722" y="7572"/>
                      <a:pt x="14958" y="7957"/>
                      <a:pt x="15059" y="7957"/>
                    </a:cubicBezTo>
                    <a:cubicBezTo>
                      <a:pt x="15083" y="8004"/>
                      <a:pt x="15243" y="8020"/>
                      <a:pt x="15243" y="8056"/>
                    </a:cubicBezTo>
                    <a:cubicBezTo>
                      <a:pt x="15327" y="8084"/>
                      <a:pt x="15286" y="8221"/>
                      <a:pt x="15286" y="8297"/>
                    </a:cubicBezTo>
                    <a:cubicBezTo>
                      <a:pt x="15365" y="8297"/>
                      <a:pt x="15338" y="8340"/>
                      <a:pt x="15371" y="8396"/>
                    </a:cubicBezTo>
                    <a:cubicBezTo>
                      <a:pt x="15484" y="8453"/>
                      <a:pt x="15420" y="8667"/>
                      <a:pt x="15612" y="8708"/>
                    </a:cubicBezTo>
                    <a:cubicBezTo>
                      <a:pt x="15612" y="8636"/>
                      <a:pt x="15796" y="8495"/>
                      <a:pt x="15683" y="8495"/>
                    </a:cubicBezTo>
                    <a:cubicBezTo>
                      <a:pt x="15692" y="8437"/>
                      <a:pt x="15559" y="8180"/>
                      <a:pt x="15744" y="8216"/>
                    </a:cubicBezTo>
                    <a:cubicBezTo>
                      <a:pt x="15810" y="8229"/>
                      <a:pt x="15917" y="8234"/>
                      <a:pt x="15938" y="8313"/>
                    </a:cubicBezTo>
                    <a:cubicBezTo>
                      <a:pt x="15977" y="8469"/>
                      <a:pt x="15944" y="8555"/>
                      <a:pt x="16066" y="8665"/>
                    </a:cubicBezTo>
                    <a:cubicBezTo>
                      <a:pt x="16142" y="8819"/>
                      <a:pt x="16411" y="8648"/>
                      <a:pt x="16448" y="8722"/>
                    </a:cubicBezTo>
                    <a:cubicBezTo>
                      <a:pt x="16474" y="8722"/>
                      <a:pt x="16646" y="8794"/>
                      <a:pt x="16646" y="8736"/>
                    </a:cubicBezTo>
                    <a:cubicBezTo>
                      <a:pt x="16724" y="8711"/>
                      <a:pt x="16747" y="8694"/>
                      <a:pt x="16845" y="8694"/>
                    </a:cubicBezTo>
                    <a:cubicBezTo>
                      <a:pt x="16845" y="8792"/>
                      <a:pt x="16810" y="8918"/>
                      <a:pt x="16792" y="9001"/>
                    </a:cubicBezTo>
                    <a:cubicBezTo>
                      <a:pt x="16778" y="9068"/>
                      <a:pt x="16710" y="9131"/>
                      <a:pt x="16732" y="9218"/>
                    </a:cubicBezTo>
                    <a:cubicBezTo>
                      <a:pt x="16667" y="9218"/>
                      <a:pt x="16677" y="9303"/>
                      <a:pt x="16746" y="9303"/>
                    </a:cubicBezTo>
                    <a:cubicBezTo>
                      <a:pt x="16746" y="9434"/>
                      <a:pt x="16592" y="9413"/>
                      <a:pt x="16490" y="9402"/>
                    </a:cubicBezTo>
                    <a:cubicBezTo>
                      <a:pt x="16519" y="9500"/>
                      <a:pt x="16689" y="9710"/>
                      <a:pt x="16760" y="9757"/>
                    </a:cubicBezTo>
                    <a:cubicBezTo>
                      <a:pt x="16789" y="9843"/>
                      <a:pt x="16860" y="9994"/>
                      <a:pt x="16930" y="10040"/>
                    </a:cubicBezTo>
                    <a:cubicBezTo>
                      <a:pt x="16941" y="10105"/>
                      <a:pt x="17007" y="10284"/>
                      <a:pt x="17058" y="10309"/>
                    </a:cubicBezTo>
                    <a:cubicBezTo>
                      <a:pt x="17058" y="10407"/>
                      <a:pt x="17393" y="11032"/>
                      <a:pt x="17313" y="11032"/>
                    </a:cubicBezTo>
                    <a:cubicBezTo>
                      <a:pt x="17344" y="11084"/>
                      <a:pt x="17379" y="11107"/>
                      <a:pt x="17369" y="11160"/>
                    </a:cubicBezTo>
                    <a:cubicBezTo>
                      <a:pt x="17496" y="11160"/>
                      <a:pt x="17446" y="11471"/>
                      <a:pt x="17709" y="11471"/>
                    </a:cubicBezTo>
                    <a:cubicBezTo>
                      <a:pt x="17728" y="11433"/>
                      <a:pt x="17941" y="11358"/>
                      <a:pt x="17993" y="11358"/>
                    </a:cubicBezTo>
                    <a:cubicBezTo>
                      <a:pt x="18041" y="11263"/>
                      <a:pt x="18301" y="11188"/>
                      <a:pt x="18375" y="11188"/>
                    </a:cubicBezTo>
                    <a:cubicBezTo>
                      <a:pt x="18350" y="11111"/>
                      <a:pt x="18772" y="10928"/>
                      <a:pt x="18772" y="10890"/>
                    </a:cubicBezTo>
                    <a:cubicBezTo>
                      <a:pt x="18825" y="10871"/>
                      <a:pt x="18871" y="10761"/>
                      <a:pt x="18871" y="10699"/>
                    </a:cubicBezTo>
                    <a:cubicBezTo>
                      <a:pt x="18871" y="10603"/>
                      <a:pt x="18942" y="10596"/>
                      <a:pt x="18942" y="10522"/>
                    </a:cubicBezTo>
                    <a:cubicBezTo>
                      <a:pt x="19056" y="10446"/>
                      <a:pt x="19083" y="10254"/>
                      <a:pt x="18928" y="10210"/>
                    </a:cubicBezTo>
                    <a:cubicBezTo>
                      <a:pt x="18955" y="10373"/>
                      <a:pt x="18814" y="10287"/>
                      <a:pt x="18834" y="10243"/>
                    </a:cubicBezTo>
                    <a:cubicBezTo>
                      <a:pt x="18865" y="10178"/>
                      <a:pt x="18819" y="10152"/>
                      <a:pt x="18772" y="10097"/>
                    </a:cubicBezTo>
                    <a:cubicBezTo>
                      <a:pt x="18718" y="10070"/>
                      <a:pt x="18783" y="10009"/>
                      <a:pt x="18729" y="9969"/>
                    </a:cubicBezTo>
                    <a:cubicBezTo>
                      <a:pt x="18658" y="10146"/>
                      <a:pt x="18520" y="10224"/>
                      <a:pt x="18375" y="10224"/>
                    </a:cubicBezTo>
                    <a:cubicBezTo>
                      <a:pt x="18334" y="10107"/>
                      <a:pt x="18463" y="10258"/>
                      <a:pt x="18358" y="10097"/>
                    </a:cubicBezTo>
                    <a:cubicBezTo>
                      <a:pt x="18327" y="10050"/>
                      <a:pt x="18318" y="9998"/>
                      <a:pt x="18332" y="9941"/>
                    </a:cubicBezTo>
                    <a:cubicBezTo>
                      <a:pt x="18314" y="9941"/>
                      <a:pt x="18317" y="9936"/>
                      <a:pt x="18304" y="9926"/>
                    </a:cubicBezTo>
                    <a:cubicBezTo>
                      <a:pt x="18279" y="10077"/>
                      <a:pt x="18295" y="10097"/>
                      <a:pt x="18190" y="10097"/>
                    </a:cubicBezTo>
                    <a:cubicBezTo>
                      <a:pt x="18172" y="10045"/>
                      <a:pt x="18273" y="10019"/>
                      <a:pt x="18191" y="9939"/>
                    </a:cubicBezTo>
                    <a:cubicBezTo>
                      <a:pt x="18158" y="9908"/>
                      <a:pt x="18134" y="9823"/>
                      <a:pt x="18134" y="9785"/>
                    </a:cubicBezTo>
                    <a:cubicBezTo>
                      <a:pt x="18088" y="9754"/>
                      <a:pt x="17978" y="9575"/>
                      <a:pt x="18005" y="9526"/>
                    </a:cubicBezTo>
                    <a:cubicBezTo>
                      <a:pt x="18105" y="9345"/>
                      <a:pt x="18341" y="9758"/>
                      <a:pt x="18318" y="9827"/>
                    </a:cubicBezTo>
                    <a:cubicBezTo>
                      <a:pt x="18332" y="9822"/>
                      <a:pt x="18336" y="9827"/>
                      <a:pt x="18332" y="9841"/>
                    </a:cubicBezTo>
                    <a:cubicBezTo>
                      <a:pt x="18615" y="9756"/>
                      <a:pt x="18856" y="10026"/>
                      <a:pt x="19140" y="10026"/>
                    </a:cubicBezTo>
                    <a:cubicBezTo>
                      <a:pt x="19191" y="10047"/>
                      <a:pt x="19347" y="10079"/>
                      <a:pt x="19465" y="10072"/>
                    </a:cubicBezTo>
                    <a:cubicBezTo>
                      <a:pt x="19485" y="10312"/>
                      <a:pt x="19498" y="10554"/>
                      <a:pt x="19498" y="10799"/>
                    </a:cubicBezTo>
                    <a:cubicBezTo>
                      <a:pt x="19500" y="12687"/>
                      <a:pt x="18894" y="14433"/>
                      <a:pt x="17869" y="15860"/>
                    </a:cubicBezTo>
                    <a:close/>
                    <a:moveTo>
                      <a:pt x="16109" y="8099"/>
                    </a:moveTo>
                    <a:cubicBezTo>
                      <a:pt x="16087" y="7865"/>
                      <a:pt x="16229" y="7741"/>
                      <a:pt x="16321" y="7532"/>
                    </a:cubicBezTo>
                    <a:cubicBezTo>
                      <a:pt x="16482" y="7516"/>
                      <a:pt x="16539" y="7556"/>
                      <a:pt x="16534" y="7702"/>
                    </a:cubicBezTo>
                    <a:cubicBezTo>
                      <a:pt x="16648" y="7702"/>
                      <a:pt x="16556" y="7834"/>
                      <a:pt x="16708" y="7776"/>
                    </a:cubicBezTo>
                    <a:cubicBezTo>
                      <a:pt x="16745" y="7724"/>
                      <a:pt x="16796" y="7709"/>
                      <a:pt x="16860" y="7731"/>
                    </a:cubicBezTo>
                    <a:cubicBezTo>
                      <a:pt x="16959" y="7731"/>
                      <a:pt x="16986" y="7787"/>
                      <a:pt x="17059" y="7787"/>
                    </a:cubicBezTo>
                    <a:cubicBezTo>
                      <a:pt x="17129" y="7929"/>
                      <a:pt x="17351" y="7886"/>
                      <a:pt x="17342" y="8142"/>
                    </a:cubicBezTo>
                    <a:cubicBezTo>
                      <a:pt x="17504" y="8142"/>
                      <a:pt x="17200" y="8306"/>
                      <a:pt x="17200" y="8269"/>
                    </a:cubicBezTo>
                    <a:cubicBezTo>
                      <a:pt x="17019" y="8321"/>
                      <a:pt x="16979" y="8142"/>
                      <a:pt x="16902" y="8142"/>
                    </a:cubicBezTo>
                    <a:cubicBezTo>
                      <a:pt x="16902" y="8309"/>
                      <a:pt x="16808" y="8113"/>
                      <a:pt x="16789" y="8113"/>
                    </a:cubicBezTo>
                    <a:cubicBezTo>
                      <a:pt x="16789" y="8170"/>
                      <a:pt x="16242" y="8203"/>
                      <a:pt x="16151" y="8198"/>
                    </a:cubicBezTo>
                    <a:cubicBezTo>
                      <a:pt x="16164" y="8130"/>
                      <a:pt x="16176" y="8115"/>
                      <a:pt x="16109" y="8099"/>
                    </a:cubicBezTo>
                    <a:close/>
                    <a:moveTo>
                      <a:pt x="16109" y="80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12" name="AutoShape 91"/>
              <p:cNvSpPr>
                <a:spLocks/>
              </p:cNvSpPr>
              <p:nvPr/>
            </p:nvSpPr>
            <p:spPr bwMode="auto">
              <a:xfrm>
                <a:off x="304" y="144"/>
                <a:ext cx="22" cy="7"/>
              </a:xfrm>
              <a:custGeom>
                <a:avLst/>
                <a:gdLst>
                  <a:gd name="T0" fmla="*/ 0 w 20542"/>
                  <a:gd name="T1" fmla="*/ 0 h 17263"/>
                  <a:gd name="T2" fmla="*/ 0 w 20542"/>
                  <a:gd name="T3" fmla="*/ 0 h 17263"/>
                  <a:gd name="T4" fmla="*/ 0 w 20542"/>
                  <a:gd name="T5" fmla="*/ 0 h 17263"/>
                  <a:gd name="T6" fmla="*/ 0 w 20542"/>
                  <a:gd name="T7" fmla="*/ 0 h 17263"/>
                  <a:gd name="T8" fmla="*/ 0 w 20542"/>
                  <a:gd name="T9" fmla="*/ 0 h 17263"/>
                  <a:gd name="T10" fmla="*/ 0 w 20542"/>
                  <a:gd name="T11" fmla="*/ 0 h 17263"/>
                  <a:gd name="T12" fmla="*/ 0 w 20542"/>
                  <a:gd name="T13" fmla="*/ 0 h 17263"/>
                  <a:gd name="T14" fmla="*/ 0 w 20542"/>
                  <a:gd name="T15" fmla="*/ 0 h 17263"/>
                  <a:gd name="T16" fmla="*/ 0 w 20542"/>
                  <a:gd name="T17" fmla="*/ 0 h 17263"/>
                  <a:gd name="T18" fmla="*/ 0 w 20542"/>
                  <a:gd name="T19" fmla="*/ 0 h 17263"/>
                  <a:gd name="T20" fmla="*/ 0 w 20542"/>
                  <a:gd name="T21" fmla="*/ 0 h 17263"/>
                  <a:gd name="T22" fmla="*/ 0 w 20542"/>
                  <a:gd name="T23" fmla="*/ 0 h 17263"/>
                  <a:gd name="T24" fmla="*/ 0 w 20542"/>
                  <a:gd name="T25" fmla="*/ 0 h 172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542" h="17263">
                    <a:moveTo>
                      <a:pt x="19936" y="4186"/>
                    </a:moveTo>
                    <a:cubicBezTo>
                      <a:pt x="18293" y="6058"/>
                      <a:pt x="18766" y="9572"/>
                      <a:pt x="16483" y="7506"/>
                    </a:cubicBezTo>
                    <a:cubicBezTo>
                      <a:pt x="16483" y="-3197"/>
                      <a:pt x="15350" y="3479"/>
                      <a:pt x="11192" y="4910"/>
                    </a:cubicBezTo>
                    <a:cubicBezTo>
                      <a:pt x="10429" y="5139"/>
                      <a:pt x="5153" y="9537"/>
                      <a:pt x="5153" y="7506"/>
                    </a:cubicBezTo>
                    <a:cubicBezTo>
                      <a:pt x="5095" y="7506"/>
                      <a:pt x="5320" y="3196"/>
                      <a:pt x="5153" y="1660"/>
                    </a:cubicBezTo>
                    <a:cubicBezTo>
                      <a:pt x="4048" y="936"/>
                      <a:pt x="4819" y="1660"/>
                      <a:pt x="4819" y="0"/>
                    </a:cubicBezTo>
                    <a:cubicBezTo>
                      <a:pt x="4281" y="0"/>
                      <a:pt x="349" y="4186"/>
                      <a:pt x="349" y="4186"/>
                    </a:cubicBezTo>
                    <a:cubicBezTo>
                      <a:pt x="3714" y="4186"/>
                      <a:pt x="0" y="10915"/>
                      <a:pt x="0" y="13316"/>
                    </a:cubicBezTo>
                    <a:cubicBezTo>
                      <a:pt x="2602" y="14058"/>
                      <a:pt x="4339" y="16655"/>
                      <a:pt x="6519" y="16655"/>
                    </a:cubicBezTo>
                    <a:cubicBezTo>
                      <a:pt x="6519" y="18403"/>
                      <a:pt x="12450" y="15824"/>
                      <a:pt x="13235" y="15824"/>
                    </a:cubicBezTo>
                    <a:cubicBezTo>
                      <a:pt x="15778" y="15824"/>
                      <a:pt x="17406" y="14729"/>
                      <a:pt x="19412" y="11621"/>
                    </a:cubicBezTo>
                    <a:cubicBezTo>
                      <a:pt x="21600" y="8265"/>
                      <a:pt x="19936" y="8530"/>
                      <a:pt x="19936" y="4186"/>
                    </a:cubicBezTo>
                    <a:close/>
                    <a:moveTo>
                      <a:pt x="19936" y="418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13" name="AutoShape 92"/>
              <p:cNvSpPr>
                <a:spLocks/>
              </p:cNvSpPr>
              <p:nvPr/>
            </p:nvSpPr>
            <p:spPr bwMode="auto">
              <a:xfrm>
                <a:off x="352" y="168"/>
                <a:ext cx="18" cy="23"/>
              </a:xfrm>
              <a:custGeom>
                <a:avLst/>
                <a:gdLst>
                  <a:gd name="T0" fmla="*/ 0 w 20330"/>
                  <a:gd name="T1" fmla="*/ 0 h 21462"/>
                  <a:gd name="T2" fmla="*/ 0 w 20330"/>
                  <a:gd name="T3" fmla="*/ 0 h 21462"/>
                  <a:gd name="T4" fmla="*/ 0 w 20330"/>
                  <a:gd name="T5" fmla="*/ 0 h 21462"/>
                  <a:gd name="T6" fmla="*/ 0 w 20330"/>
                  <a:gd name="T7" fmla="*/ 0 h 21462"/>
                  <a:gd name="T8" fmla="*/ 0 w 20330"/>
                  <a:gd name="T9" fmla="*/ 0 h 21462"/>
                  <a:gd name="T10" fmla="*/ 0 w 20330"/>
                  <a:gd name="T11" fmla="*/ 0 h 21462"/>
                  <a:gd name="T12" fmla="*/ 0 w 20330"/>
                  <a:gd name="T13" fmla="*/ 0 h 21462"/>
                  <a:gd name="T14" fmla="*/ 0 w 20330"/>
                  <a:gd name="T15" fmla="*/ 0 h 21462"/>
                  <a:gd name="T16" fmla="*/ 0 w 20330"/>
                  <a:gd name="T17" fmla="*/ 0 h 21462"/>
                  <a:gd name="T18" fmla="*/ 0 w 20330"/>
                  <a:gd name="T19" fmla="*/ 0 h 21462"/>
                  <a:gd name="T20" fmla="*/ 0 w 20330"/>
                  <a:gd name="T21" fmla="*/ 0 h 21462"/>
                  <a:gd name="T22" fmla="*/ 0 w 20330"/>
                  <a:gd name="T23" fmla="*/ 0 h 21462"/>
                  <a:gd name="T24" fmla="*/ 0 w 20330"/>
                  <a:gd name="T25" fmla="*/ 0 h 21462"/>
                  <a:gd name="T26" fmla="*/ 0 w 20330"/>
                  <a:gd name="T27" fmla="*/ 0 h 21462"/>
                  <a:gd name="T28" fmla="*/ 0 w 20330"/>
                  <a:gd name="T29" fmla="*/ 0 h 21462"/>
                  <a:gd name="T30" fmla="*/ 0 w 20330"/>
                  <a:gd name="T31" fmla="*/ 0 h 21462"/>
                  <a:gd name="T32" fmla="*/ 0 w 20330"/>
                  <a:gd name="T33" fmla="*/ 0 h 214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330" h="21462">
                    <a:moveTo>
                      <a:pt x="1685" y="9330"/>
                    </a:moveTo>
                    <a:cubicBezTo>
                      <a:pt x="5927" y="9330"/>
                      <a:pt x="6974" y="10452"/>
                      <a:pt x="7227" y="14183"/>
                    </a:cubicBezTo>
                    <a:cubicBezTo>
                      <a:pt x="12255" y="15539"/>
                      <a:pt x="3833" y="15223"/>
                      <a:pt x="3391" y="15223"/>
                    </a:cubicBezTo>
                    <a:cubicBezTo>
                      <a:pt x="3319" y="16960"/>
                      <a:pt x="268" y="20457"/>
                      <a:pt x="4176" y="19489"/>
                    </a:cubicBezTo>
                    <a:cubicBezTo>
                      <a:pt x="7019" y="18785"/>
                      <a:pt x="7633" y="18947"/>
                      <a:pt x="7651" y="21461"/>
                    </a:cubicBezTo>
                    <a:cubicBezTo>
                      <a:pt x="11424" y="21461"/>
                      <a:pt x="16723" y="21600"/>
                      <a:pt x="18745" y="18346"/>
                    </a:cubicBezTo>
                    <a:cubicBezTo>
                      <a:pt x="20776" y="18346"/>
                      <a:pt x="20938" y="16755"/>
                      <a:pt x="18745" y="16264"/>
                    </a:cubicBezTo>
                    <a:cubicBezTo>
                      <a:pt x="18745" y="18089"/>
                      <a:pt x="18853" y="18001"/>
                      <a:pt x="16605" y="18001"/>
                    </a:cubicBezTo>
                    <a:cubicBezTo>
                      <a:pt x="17427" y="14256"/>
                      <a:pt x="16840" y="11075"/>
                      <a:pt x="12769" y="11075"/>
                    </a:cubicBezTo>
                    <a:cubicBezTo>
                      <a:pt x="13428" y="9477"/>
                      <a:pt x="11731" y="8238"/>
                      <a:pt x="10079" y="7183"/>
                    </a:cubicBezTo>
                    <a:cubicBezTo>
                      <a:pt x="6965" y="5197"/>
                      <a:pt x="10152" y="4742"/>
                      <a:pt x="10639" y="2419"/>
                    </a:cubicBezTo>
                    <a:cubicBezTo>
                      <a:pt x="8337" y="2880"/>
                      <a:pt x="8274" y="4471"/>
                      <a:pt x="5097" y="4500"/>
                    </a:cubicBezTo>
                    <a:cubicBezTo>
                      <a:pt x="5097" y="3951"/>
                      <a:pt x="5783" y="2265"/>
                      <a:pt x="5214" y="2082"/>
                    </a:cubicBezTo>
                    <a:cubicBezTo>
                      <a:pt x="5972" y="2074"/>
                      <a:pt x="8987" y="0"/>
                      <a:pt x="5530" y="0"/>
                    </a:cubicBezTo>
                    <a:cubicBezTo>
                      <a:pt x="4032" y="4486"/>
                      <a:pt x="-662" y="88"/>
                      <a:pt x="78" y="4200"/>
                    </a:cubicBezTo>
                    <a:cubicBezTo>
                      <a:pt x="593" y="6970"/>
                      <a:pt x="1685" y="6780"/>
                      <a:pt x="1685" y="9330"/>
                    </a:cubicBezTo>
                    <a:close/>
                    <a:moveTo>
                      <a:pt x="1685" y="933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14" name="AutoShape 93"/>
              <p:cNvSpPr>
                <a:spLocks/>
              </p:cNvSpPr>
              <p:nvPr/>
            </p:nvSpPr>
            <p:spPr bwMode="auto">
              <a:xfrm>
                <a:off x="336" y="176"/>
                <a:ext cx="9" cy="11"/>
              </a:xfrm>
              <a:custGeom>
                <a:avLst/>
                <a:gdLst>
                  <a:gd name="T0" fmla="*/ 0 w 15938"/>
                  <a:gd name="T1" fmla="*/ 0 h 19489"/>
                  <a:gd name="T2" fmla="*/ 0 w 15938"/>
                  <a:gd name="T3" fmla="*/ 0 h 19489"/>
                  <a:gd name="T4" fmla="*/ 0 w 15938"/>
                  <a:gd name="T5" fmla="*/ 0 h 19489"/>
                  <a:gd name="T6" fmla="*/ 0 w 15938"/>
                  <a:gd name="T7" fmla="*/ 0 h 19489"/>
                  <a:gd name="T8" fmla="*/ 0 w 15938"/>
                  <a:gd name="T9" fmla="*/ 0 h 19489"/>
                  <a:gd name="T10" fmla="*/ 0 w 15938"/>
                  <a:gd name="T11" fmla="*/ 0 h 19489"/>
                  <a:gd name="T12" fmla="*/ 0 w 15938"/>
                  <a:gd name="T13" fmla="*/ 0 h 19489"/>
                  <a:gd name="T14" fmla="*/ 0 w 15938"/>
                  <a:gd name="T15" fmla="*/ 0 h 19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938" h="19489">
                    <a:moveTo>
                      <a:pt x="1447" y="19489"/>
                    </a:moveTo>
                    <a:cubicBezTo>
                      <a:pt x="10460" y="19334"/>
                      <a:pt x="12771" y="13571"/>
                      <a:pt x="15260" y="5681"/>
                    </a:cubicBezTo>
                    <a:cubicBezTo>
                      <a:pt x="17711" y="-2111"/>
                      <a:pt x="12911" y="1905"/>
                      <a:pt x="10498" y="2201"/>
                    </a:cubicBezTo>
                    <a:cubicBezTo>
                      <a:pt x="8430" y="3342"/>
                      <a:pt x="6949" y="-1688"/>
                      <a:pt x="6043" y="608"/>
                    </a:cubicBezTo>
                    <a:cubicBezTo>
                      <a:pt x="5264" y="2567"/>
                      <a:pt x="6668" y="4864"/>
                      <a:pt x="8673" y="4864"/>
                    </a:cubicBezTo>
                    <a:cubicBezTo>
                      <a:pt x="8149" y="6540"/>
                      <a:pt x="-3889" y="8499"/>
                      <a:pt x="2047" y="10190"/>
                    </a:cubicBezTo>
                    <a:cubicBezTo>
                      <a:pt x="1320" y="14008"/>
                      <a:pt x="-1795" y="15896"/>
                      <a:pt x="1447" y="19489"/>
                    </a:cubicBezTo>
                    <a:close/>
                    <a:moveTo>
                      <a:pt x="1447" y="1948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15" name="AutoShape 94"/>
              <p:cNvSpPr>
                <a:spLocks/>
              </p:cNvSpPr>
              <p:nvPr/>
            </p:nvSpPr>
            <p:spPr bwMode="auto">
              <a:xfrm>
                <a:off x="352" y="192"/>
                <a:ext cx="2" cy="1"/>
              </a:xfrm>
              <a:custGeom>
                <a:avLst/>
                <a:gdLst>
                  <a:gd name="T0" fmla="*/ 0 w 21600"/>
                  <a:gd name="T1" fmla="*/ 0 h 13852"/>
                  <a:gd name="T2" fmla="*/ 0 w 21600"/>
                  <a:gd name="T3" fmla="*/ 0 h 13852"/>
                  <a:gd name="T4" fmla="*/ 0 w 21600"/>
                  <a:gd name="T5" fmla="*/ 0 h 13852"/>
                  <a:gd name="T6" fmla="*/ 0 w 21600"/>
                  <a:gd name="T7" fmla="*/ 0 h 13852"/>
                  <a:gd name="T8" fmla="*/ 0 w 21600"/>
                  <a:gd name="T9" fmla="*/ 0 h 138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13852">
                    <a:moveTo>
                      <a:pt x="0" y="4834"/>
                    </a:moveTo>
                    <a:cubicBezTo>
                      <a:pt x="3511" y="21600"/>
                      <a:pt x="21600" y="12034"/>
                      <a:pt x="21600" y="0"/>
                    </a:cubicBezTo>
                    <a:cubicBezTo>
                      <a:pt x="15647" y="0"/>
                      <a:pt x="9617" y="0"/>
                      <a:pt x="3511" y="0"/>
                    </a:cubicBezTo>
                    <a:cubicBezTo>
                      <a:pt x="4732" y="4834"/>
                      <a:pt x="3435" y="6480"/>
                      <a:pt x="0" y="4834"/>
                    </a:cubicBezTo>
                    <a:close/>
                    <a:moveTo>
                      <a:pt x="0" y="48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16" name="AutoShape 95"/>
              <p:cNvSpPr>
                <a:spLocks/>
              </p:cNvSpPr>
              <p:nvPr/>
            </p:nvSpPr>
            <p:spPr bwMode="auto">
              <a:xfrm>
                <a:off x="240" y="200"/>
                <a:ext cx="3" cy="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600"/>
                    </a:moveTo>
                    <a:cubicBezTo>
                      <a:pt x="14954" y="20491"/>
                      <a:pt x="21600" y="16184"/>
                      <a:pt x="21600" y="0"/>
                    </a:cubicBezTo>
                    <a:cubicBezTo>
                      <a:pt x="7849" y="9201"/>
                      <a:pt x="3208" y="6526"/>
                      <a:pt x="0" y="21600"/>
                    </a:cubicBezTo>
                    <a:close/>
                    <a:moveTo>
                      <a:pt x="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17" name="AutoShape 96"/>
              <p:cNvSpPr>
                <a:spLocks/>
              </p:cNvSpPr>
              <p:nvPr/>
            </p:nvSpPr>
            <p:spPr bwMode="auto">
              <a:xfrm>
                <a:off x="376" y="216"/>
                <a:ext cx="3" cy="4"/>
              </a:xfrm>
              <a:custGeom>
                <a:avLst/>
                <a:gdLst>
                  <a:gd name="T0" fmla="*/ 0 w 15151"/>
                  <a:gd name="T1" fmla="*/ 0 h 21600"/>
                  <a:gd name="T2" fmla="*/ 0 w 15151"/>
                  <a:gd name="T3" fmla="*/ 0 h 21600"/>
                  <a:gd name="T4" fmla="*/ 0 w 15151"/>
                  <a:gd name="T5" fmla="*/ 0 h 21600"/>
                  <a:gd name="T6" fmla="*/ 0 w 15151"/>
                  <a:gd name="T7" fmla="*/ 0 h 21600"/>
                  <a:gd name="T8" fmla="*/ 0 w 15151"/>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51" h="21600">
                    <a:moveTo>
                      <a:pt x="10724" y="0"/>
                    </a:moveTo>
                    <a:cubicBezTo>
                      <a:pt x="11899" y="6522"/>
                      <a:pt x="8375" y="7809"/>
                      <a:pt x="0" y="3905"/>
                    </a:cubicBezTo>
                    <a:cubicBezTo>
                      <a:pt x="3373" y="13417"/>
                      <a:pt x="1667" y="15535"/>
                      <a:pt x="7124" y="21600"/>
                    </a:cubicBezTo>
                    <a:cubicBezTo>
                      <a:pt x="9284" y="12503"/>
                      <a:pt x="21600" y="3905"/>
                      <a:pt x="10724" y="0"/>
                    </a:cubicBezTo>
                    <a:close/>
                    <a:moveTo>
                      <a:pt x="10724"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18" name="AutoShape 97"/>
              <p:cNvSpPr>
                <a:spLocks/>
              </p:cNvSpPr>
              <p:nvPr/>
            </p:nvSpPr>
            <p:spPr bwMode="auto">
              <a:xfrm>
                <a:off x="376" y="216"/>
                <a:ext cx="3" cy="5"/>
              </a:xfrm>
              <a:custGeom>
                <a:avLst/>
                <a:gdLst>
                  <a:gd name="T0" fmla="*/ 0 w 14680"/>
                  <a:gd name="T1" fmla="*/ 0 h 18108"/>
                  <a:gd name="T2" fmla="*/ 0 w 14680"/>
                  <a:gd name="T3" fmla="*/ 0 h 18108"/>
                  <a:gd name="T4" fmla="*/ 0 w 14680"/>
                  <a:gd name="T5" fmla="*/ 0 h 18108"/>
                  <a:gd name="T6" fmla="*/ 0 w 14680"/>
                  <a:gd name="T7" fmla="*/ 0 h 18108"/>
                  <a:gd name="T8" fmla="*/ 0 w 14680"/>
                  <a:gd name="T9" fmla="*/ 0 h 18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80" h="18108">
                    <a:moveTo>
                      <a:pt x="10298" y="0"/>
                    </a:moveTo>
                    <a:cubicBezTo>
                      <a:pt x="10298" y="7291"/>
                      <a:pt x="8417" y="10676"/>
                      <a:pt x="5725" y="2364"/>
                    </a:cubicBezTo>
                    <a:cubicBezTo>
                      <a:pt x="-3356" y="2364"/>
                      <a:pt x="1087" y="12243"/>
                      <a:pt x="1087" y="17618"/>
                    </a:cubicBezTo>
                    <a:cubicBezTo>
                      <a:pt x="18244" y="21600"/>
                      <a:pt x="16493" y="0"/>
                      <a:pt x="10298" y="0"/>
                    </a:cubicBezTo>
                    <a:close/>
                    <a:moveTo>
                      <a:pt x="10298"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19" name="AutoShape 98"/>
              <p:cNvSpPr>
                <a:spLocks/>
              </p:cNvSpPr>
              <p:nvPr/>
            </p:nvSpPr>
            <p:spPr bwMode="auto">
              <a:xfrm>
                <a:off x="392" y="232"/>
                <a:ext cx="7" cy="3"/>
              </a:xfrm>
              <a:custGeom>
                <a:avLst/>
                <a:gdLst>
                  <a:gd name="T0" fmla="*/ 0 w 21600"/>
                  <a:gd name="T1" fmla="*/ 0 h 9393"/>
                  <a:gd name="T2" fmla="*/ 0 w 21600"/>
                  <a:gd name="T3" fmla="*/ 0 h 9393"/>
                  <a:gd name="T4" fmla="*/ 0 w 21600"/>
                  <a:gd name="T5" fmla="*/ 0 h 9393"/>
                  <a:gd name="T6" fmla="*/ 0 w 21600"/>
                  <a:gd name="T7" fmla="*/ 0 h 9393"/>
                  <a:gd name="T8" fmla="*/ 0 w 21600"/>
                  <a:gd name="T9" fmla="*/ 0 h 9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9393">
                    <a:moveTo>
                      <a:pt x="21600" y="0"/>
                    </a:moveTo>
                    <a:cubicBezTo>
                      <a:pt x="15130" y="2920"/>
                      <a:pt x="18136" y="5863"/>
                      <a:pt x="9453" y="3062"/>
                    </a:cubicBezTo>
                    <a:cubicBezTo>
                      <a:pt x="5701" y="1875"/>
                      <a:pt x="1732" y="-3323"/>
                      <a:pt x="0" y="3371"/>
                    </a:cubicBezTo>
                    <a:cubicBezTo>
                      <a:pt x="11016" y="4439"/>
                      <a:pt x="21600" y="18277"/>
                      <a:pt x="21600" y="0"/>
                    </a:cubicBezTo>
                    <a:close/>
                    <a:moveTo>
                      <a:pt x="216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20" name="AutoShape 99"/>
              <p:cNvSpPr>
                <a:spLocks/>
              </p:cNvSpPr>
              <p:nvPr/>
            </p:nvSpPr>
            <p:spPr bwMode="auto">
              <a:xfrm>
                <a:off x="320" y="232"/>
                <a:ext cx="166" cy="223"/>
              </a:xfrm>
              <a:custGeom>
                <a:avLst/>
                <a:gdLst>
                  <a:gd name="T0" fmla="*/ 0 w 21517"/>
                  <a:gd name="T1" fmla="*/ 0 h 21336"/>
                  <a:gd name="T2" fmla="*/ 0 w 21517"/>
                  <a:gd name="T3" fmla="*/ 0 h 21336"/>
                  <a:gd name="T4" fmla="*/ 0 w 21517"/>
                  <a:gd name="T5" fmla="*/ 0 h 21336"/>
                  <a:gd name="T6" fmla="*/ 0 w 21517"/>
                  <a:gd name="T7" fmla="*/ 0 h 21336"/>
                  <a:gd name="T8" fmla="*/ 0 w 21517"/>
                  <a:gd name="T9" fmla="*/ 0 h 21336"/>
                  <a:gd name="T10" fmla="*/ 0 w 21517"/>
                  <a:gd name="T11" fmla="*/ 0 h 21336"/>
                  <a:gd name="T12" fmla="*/ 0 w 21517"/>
                  <a:gd name="T13" fmla="*/ 0 h 21336"/>
                  <a:gd name="T14" fmla="*/ 0 w 21517"/>
                  <a:gd name="T15" fmla="*/ 0 h 21336"/>
                  <a:gd name="T16" fmla="*/ 0 w 21517"/>
                  <a:gd name="T17" fmla="*/ 0 h 21336"/>
                  <a:gd name="T18" fmla="*/ 0 w 21517"/>
                  <a:gd name="T19" fmla="*/ 0 h 21336"/>
                  <a:gd name="T20" fmla="*/ 0 w 21517"/>
                  <a:gd name="T21" fmla="*/ 0 h 21336"/>
                  <a:gd name="T22" fmla="*/ 0 w 21517"/>
                  <a:gd name="T23" fmla="*/ 0 h 21336"/>
                  <a:gd name="T24" fmla="*/ 0 w 21517"/>
                  <a:gd name="T25" fmla="*/ 0 h 21336"/>
                  <a:gd name="T26" fmla="*/ 0 w 21517"/>
                  <a:gd name="T27" fmla="*/ 0 h 21336"/>
                  <a:gd name="T28" fmla="*/ 0 w 21517"/>
                  <a:gd name="T29" fmla="*/ 0 h 21336"/>
                  <a:gd name="T30" fmla="*/ 0 w 21517"/>
                  <a:gd name="T31" fmla="*/ 0 h 21336"/>
                  <a:gd name="T32" fmla="*/ 0 w 21517"/>
                  <a:gd name="T33" fmla="*/ 0 h 21336"/>
                  <a:gd name="T34" fmla="*/ 0 w 21517"/>
                  <a:gd name="T35" fmla="*/ 0 h 21336"/>
                  <a:gd name="T36" fmla="*/ 0 w 21517"/>
                  <a:gd name="T37" fmla="*/ 0 h 21336"/>
                  <a:gd name="T38" fmla="*/ 0 w 21517"/>
                  <a:gd name="T39" fmla="*/ 0 h 21336"/>
                  <a:gd name="T40" fmla="*/ 0 w 21517"/>
                  <a:gd name="T41" fmla="*/ 0 h 21336"/>
                  <a:gd name="T42" fmla="*/ 0 w 21517"/>
                  <a:gd name="T43" fmla="*/ 0 h 21336"/>
                  <a:gd name="T44" fmla="*/ 0 w 21517"/>
                  <a:gd name="T45" fmla="*/ 0 h 21336"/>
                  <a:gd name="T46" fmla="*/ 0 w 21517"/>
                  <a:gd name="T47" fmla="*/ 0 h 21336"/>
                  <a:gd name="T48" fmla="*/ 0 w 21517"/>
                  <a:gd name="T49" fmla="*/ 0 h 21336"/>
                  <a:gd name="T50" fmla="*/ 0 w 21517"/>
                  <a:gd name="T51" fmla="*/ 0 h 21336"/>
                  <a:gd name="T52" fmla="*/ 0 w 21517"/>
                  <a:gd name="T53" fmla="*/ 0 h 21336"/>
                  <a:gd name="T54" fmla="*/ 0 w 21517"/>
                  <a:gd name="T55" fmla="*/ 0 h 21336"/>
                  <a:gd name="T56" fmla="*/ 0 w 21517"/>
                  <a:gd name="T57" fmla="*/ 0 h 21336"/>
                  <a:gd name="T58" fmla="*/ 0 w 21517"/>
                  <a:gd name="T59" fmla="*/ 0 h 21336"/>
                  <a:gd name="T60" fmla="*/ 0 w 21517"/>
                  <a:gd name="T61" fmla="*/ 0 h 21336"/>
                  <a:gd name="T62" fmla="*/ 0 w 21517"/>
                  <a:gd name="T63" fmla="*/ 0 h 21336"/>
                  <a:gd name="T64" fmla="*/ 0 w 21517"/>
                  <a:gd name="T65" fmla="*/ 0 h 213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517" h="21336">
                    <a:moveTo>
                      <a:pt x="19567" y="7931"/>
                    </a:moveTo>
                    <a:cubicBezTo>
                      <a:pt x="19048" y="7904"/>
                      <a:pt x="19448" y="7845"/>
                      <a:pt x="19422" y="7719"/>
                    </a:cubicBezTo>
                    <a:cubicBezTo>
                      <a:pt x="19025" y="7719"/>
                      <a:pt x="18300" y="6676"/>
                      <a:pt x="18300" y="6418"/>
                    </a:cubicBezTo>
                    <a:cubicBezTo>
                      <a:pt x="18154" y="6364"/>
                      <a:pt x="18030" y="5984"/>
                      <a:pt x="18056" y="5984"/>
                    </a:cubicBezTo>
                    <a:cubicBezTo>
                      <a:pt x="17943" y="5729"/>
                      <a:pt x="17483" y="5519"/>
                      <a:pt x="17666" y="5262"/>
                    </a:cubicBezTo>
                    <a:cubicBezTo>
                      <a:pt x="17237" y="5072"/>
                      <a:pt x="16781" y="4416"/>
                      <a:pt x="16643" y="4106"/>
                    </a:cubicBezTo>
                    <a:cubicBezTo>
                      <a:pt x="16386" y="3964"/>
                      <a:pt x="16203" y="3565"/>
                      <a:pt x="16203" y="3348"/>
                    </a:cubicBezTo>
                    <a:cubicBezTo>
                      <a:pt x="15909" y="3348"/>
                      <a:pt x="15513" y="2695"/>
                      <a:pt x="15570" y="2445"/>
                    </a:cubicBezTo>
                    <a:cubicBezTo>
                      <a:pt x="15293" y="2445"/>
                      <a:pt x="15220" y="2082"/>
                      <a:pt x="14935" y="2082"/>
                    </a:cubicBezTo>
                    <a:cubicBezTo>
                      <a:pt x="15075" y="1777"/>
                      <a:pt x="13120" y="1748"/>
                      <a:pt x="12791" y="1721"/>
                    </a:cubicBezTo>
                    <a:cubicBezTo>
                      <a:pt x="12847" y="1475"/>
                      <a:pt x="12591" y="1324"/>
                      <a:pt x="12302" y="1324"/>
                    </a:cubicBezTo>
                    <a:cubicBezTo>
                      <a:pt x="12302" y="1706"/>
                      <a:pt x="11199" y="1748"/>
                      <a:pt x="10824" y="1733"/>
                    </a:cubicBezTo>
                    <a:cubicBezTo>
                      <a:pt x="10554" y="1724"/>
                      <a:pt x="9962" y="1667"/>
                      <a:pt x="9962" y="1432"/>
                    </a:cubicBezTo>
                    <a:cubicBezTo>
                      <a:pt x="9775" y="1397"/>
                      <a:pt x="9512" y="1432"/>
                      <a:pt x="9230" y="1432"/>
                    </a:cubicBezTo>
                    <a:cubicBezTo>
                      <a:pt x="9295" y="1188"/>
                      <a:pt x="8622" y="87"/>
                      <a:pt x="8255" y="22"/>
                    </a:cubicBezTo>
                    <a:cubicBezTo>
                      <a:pt x="8255" y="58"/>
                      <a:pt x="8255" y="96"/>
                      <a:pt x="8255" y="132"/>
                    </a:cubicBezTo>
                    <a:cubicBezTo>
                      <a:pt x="7980" y="165"/>
                      <a:pt x="6254" y="-152"/>
                      <a:pt x="6254" y="96"/>
                    </a:cubicBezTo>
                    <a:cubicBezTo>
                      <a:pt x="6047" y="96"/>
                      <a:pt x="5172" y="326"/>
                      <a:pt x="5035" y="529"/>
                    </a:cubicBezTo>
                    <a:cubicBezTo>
                      <a:pt x="4952" y="529"/>
                      <a:pt x="4156" y="817"/>
                      <a:pt x="4156" y="601"/>
                    </a:cubicBezTo>
                    <a:cubicBezTo>
                      <a:pt x="3956" y="601"/>
                      <a:pt x="3715" y="678"/>
                      <a:pt x="3619" y="817"/>
                    </a:cubicBezTo>
                    <a:cubicBezTo>
                      <a:pt x="3402" y="817"/>
                      <a:pt x="3172" y="1103"/>
                      <a:pt x="3035" y="1215"/>
                    </a:cubicBezTo>
                    <a:cubicBezTo>
                      <a:pt x="2658" y="1182"/>
                      <a:pt x="2928" y="1003"/>
                      <a:pt x="2548" y="1396"/>
                    </a:cubicBezTo>
                    <a:cubicBezTo>
                      <a:pt x="2548" y="1525"/>
                      <a:pt x="2261" y="2081"/>
                      <a:pt x="2207" y="2081"/>
                    </a:cubicBezTo>
                    <a:cubicBezTo>
                      <a:pt x="2328" y="2171"/>
                      <a:pt x="2324" y="2220"/>
                      <a:pt x="2207" y="2335"/>
                    </a:cubicBezTo>
                    <a:cubicBezTo>
                      <a:pt x="1938" y="2494"/>
                      <a:pt x="1785" y="2817"/>
                      <a:pt x="1524" y="2913"/>
                    </a:cubicBezTo>
                    <a:cubicBezTo>
                      <a:pt x="1250" y="3250"/>
                      <a:pt x="1191" y="2890"/>
                      <a:pt x="986" y="3269"/>
                    </a:cubicBezTo>
                    <a:cubicBezTo>
                      <a:pt x="875" y="3480"/>
                      <a:pt x="721" y="3638"/>
                      <a:pt x="602" y="3808"/>
                    </a:cubicBezTo>
                    <a:cubicBezTo>
                      <a:pt x="225" y="4344"/>
                      <a:pt x="207" y="4578"/>
                      <a:pt x="207" y="5081"/>
                    </a:cubicBezTo>
                    <a:cubicBezTo>
                      <a:pt x="207" y="5260"/>
                      <a:pt x="-50" y="5426"/>
                      <a:pt x="9" y="5578"/>
                    </a:cubicBezTo>
                    <a:cubicBezTo>
                      <a:pt x="89" y="5782"/>
                      <a:pt x="253" y="6208"/>
                      <a:pt x="207" y="6345"/>
                    </a:cubicBezTo>
                    <a:cubicBezTo>
                      <a:pt x="20" y="6345"/>
                      <a:pt x="-83" y="6832"/>
                      <a:pt x="258" y="6959"/>
                    </a:cubicBezTo>
                    <a:cubicBezTo>
                      <a:pt x="258" y="7279"/>
                      <a:pt x="886" y="8246"/>
                      <a:pt x="1279" y="8440"/>
                    </a:cubicBezTo>
                    <a:cubicBezTo>
                      <a:pt x="1279" y="8705"/>
                      <a:pt x="1993" y="9271"/>
                      <a:pt x="2352" y="9271"/>
                    </a:cubicBezTo>
                    <a:cubicBezTo>
                      <a:pt x="2491" y="9476"/>
                      <a:pt x="3961" y="9781"/>
                      <a:pt x="3961" y="9524"/>
                    </a:cubicBezTo>
                    <a:cubicBezTo>
                      <a:pt x="4560" y="9524"/>
                      <a:pt x="6671" y="9237"/>
                      <a:pt x="6986" y="9705"/>
                    </a:cubicBezTo>
                    <a:cubicBezTo>
                      <a:pt x="7519" y="9705"/>
                      <a:pt x="7714" y="9638"/>
                      <a:pt x="8206" y="9813"/>
                    </a:cubicBezTo>
                    <a:cubicBezTo>
                      <a:pt x="8271" y="10083"/>
                      <a:pt x="8170" y="10898"/>
                      <a:pt x="7914" y="11114"/>
                    </a:cubicBezTo>
                    <a:cubicBezTo>
                      <a:pt x="7914" y="11477"/>
                      <a:pt x="8059" y="11859"/>
                      <a:pt x="8450" y="12053"/>
                    </a:cubicBezTo>
                    <a:cubicBezTo>
                      <a:pt x="8479" y="12141"/>
                      <a:pt x="8758" y="12486"/>
                      <a:pt x="8841" y="12486"/>
                    </a:cubicBezTo>
                    <a:cubicBezTo>
                      <a:pt x="8993" y="12942"/>
                      <a:pt x="9163" y="13337"/>
                      <a:pt x="9049" y="13983"/>
                    </a:cubicBezTo>
                    <a:cubicBezTo>
                      <a:pt x="8944" y="14571"/>
                      <a:pt x="8694" y="14920"/>
                      <a:pt x="8694" y="15448"/>
                    </a:cubicBezTo>
                    <a:cubicBezTo>
                      <a:pt x="8545" y="15448"/>
                      <a:pt x="8841" y="16459"/>
                      <a:pt x="8986" y="16459"/>
                    </a:cubicBezTo>
                    <a:cubicBezTo>
                      <a:pt x="8986" y="16919"/>
                      <a:pt x="9475" y="17333"/>
                      <a:pt x="9475" y="17832"/>
                    </a:cubicBezTo>
                    <a:cubicBezTo>
                      <a:pt x="9504" y="17832"/>
                      <a:pt x="9670" y="18303"/>
                      <a:pt x="9670" y="18446"/>
                    </a:cubicBezTo>
                    <a:cubicBezTo>
                      <a:pt x="9519" y="18446"/>
                      <a:pt x="10450" y="19829"/>
                      <a:pt x="10450" y="19928"/>
                    </a:cubicBezTo>
                    <a:cubicBezTo>
                      <a:pt x="10616" y="19928"/>
                      <a:pt x="10640" y="20397"/>
                      <a:pt x="10790" y="20397"/>
                    </a:cubicBezTo>
                    <a:cubicBezTo>
                      <a:pt x="10816" y="20709"/>
                      <a:pt x="10985" y="20998"/>
                      <a:pt x="10985" y="21228"/>
                    </a:cubicBezTo>
                    <a:cubicBezTo>
                      <a:pt x="11180" y="21448"/>
                      <a:pt x="11986" y="21264"/>
                      <a:pt x="12301" y="21264"/>
                    </a:cubicBezTo>
                    <a:cubicBezTo>
                      <a:pt x="12301" y="21180"/>
                      <a:pt x="13771" y="20975"/>
                      <a:pt x="13958" y="20975"/>
                    </a:cubicBezTo>
                    <a:cubicBezTo>
                      <a:pt x="14057" y="20878"/>
                      <a:pt x="14690" y="20216"/>
                      <a:pt x="14690" y="20216"/>
                    </a:cubicBezTo>
                    <a:cubicBezTo>
                      <a:pt x="14690" y="19882"/>
                      <a:pt x="15601" y="19238"/>
                      <a:pt x="15959" y="19059"/>
                    </a:cubicBezTo>
                    <a:cubicBezTo>
                      <a:pt x="15959" y="19006"/>
                      <a:pt x="16404" y="18192"/>
                      <a:pt x="16349" y="18192"/>
                    </a:cubicBezTo>
                    <a:cubicBezTo>
                      <a:pt x="16349" y="17624"/>
                      <a:pt x="16544" y="17250"/>
                      <a:pt x="16544" y="16748"/>
                    </a:cubicBezTo>
                    <a:cubicBezTo>
                      <a:pt x="16688" y="16748"/>
                      <a:pt x="16830" y="16278"/>
                      <a:pt x="17128" y="16278"/>
                    </a:cubicBezTo>
                    <a:cubicBezTo>
                      <a:pt x="17212" y="16155"/>
                      <a:pt x="17450" y="16107"/>
                      <a:pt x="17616" y="16024"/>
                    </a:cubicBezTo>
                    <a:cubicBezTo>
                      <a:pt x="17616" y="15713"/>
                      <a:pt x="17957" y="15476"/>
                      <a:pt x="17957" y="15087"/>
                    </a:cubicBezTo>
                    <a:cubicBezTo>
                      <a:pt x="18179" y="15087"/>
                      <a:pt x="17812" y="13876"/>
                      <a:pt x="17812" y="13749"/>
                    </a:cubicBezTo>
                    <a:cubicBezTo>
                      <a:pt x="17382" y="13749"/>
                      <a:pt x="17713" y="12307"/>
                      <a:pt x="17713" y="12124"/>
                    </a:cubicBezTo>
                    <a:cubicBezTo>
                      <a:pt x="17437" y="12124"/>
                      <a:pt x="18620" y="11148"/>
                      <a:pt x="18598" y="11208"/>
                    </a:cubicBezTo>
                    <a:cubicBezTo>
                      <a:pt x="18681" y="10953"/>
                      <a:pt x="19316" y="10604"/>
                      <a:pt x="19526" y="10404"/>
                    </a:cubicBezTo>
                    <a:cubicBezTo>
                      <a:pt x="19713" y="10224"/>
                      <a:pt x="20347" y="9878"/>
                      <a:pt x="20347" y="9667"/>
                    </a:cubicBezTo>
                    <a:cubicBezTo>
                      <a:pt x="20620" y="9565"/>
                      <a:pt x="20654" y="9375"/>
                      <a:pt x="20882" y="9269"/>
                    </a:cubicBezTo>
                    <a:cubicBezTo>
                      <a:pt x="20882" y="9177"/>
                      <a:pt x="20727" y="8909"/>
                      <a:pt x="21077" y="8909"/>
                    </a:cubicBezTo>
                    <a:cubicBezTo>
                      <a:pt x="20989" y="8446"/>
                      <a:pt x="21517" y="8183"/>
                      <a:pt x="21517" y="7716"/>
                    </a:cubicBezTo>
                    <a:cubicBezTo>
                      <a:pt x="21101" y="7817"/>
                      <a:pt x="20526" y="7861"/>
                      <a:pt x="20102" y="7861"/>
                    </a:cubicBezTo>
                    <a:cubicBezTo>
                      <a:pt x="20104" y="7926"/>
                      <a:pt x="19637" y="7935"/>
                      <a:pt x="19567" y="7931"/>
                    </a:cubicBezTo>
                    <a:close/>
                    <a:moveTo>
                      <a:pt x="19567" y="793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21" name="AutoShape 100"/>
              <p:cNvSpPr>
                <a:spLocks/>
              </p:cNvSpPr>
              <p:nvPr/>
            </p:nvSpPr>
            <p:spPr bwMode="auto">
              <a:xfrm>
                <a:off x="184" y="272"/>
                <a:ext cx="3" cy="2"/>
              </a:xfrm>
              <a:custGeom>
                <a:avLst/>
                <a:gdLst>
                  <a:gd name="T0" fmla="*/ 0 w 16989"/>
                  <a:gd name="T1" fmla="*/ 0 h 15334"/>
                  <a:gd name="T2" fmla="*/ 0 w 16989"/>
                  <a:gd name="T3" fmla="*/ 0 h 15334"/>
                  <a:gd name="T4" fmla="*/ 0 w 16989"/>
                  <a:gd name="T5" fmla="*/ 0 h 15334"/>
                  <a:gd name="T6" fmla="*/ 0 w 16989"/>
                  <a:gd name="T7" fmla="*/ 0 h 15334"/>
                  <a:gd name="T8" fmla="*/ 0 w 16989"/>
                  <a:gd name="T9" fmla="*/ 0 h 15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89" h="15334">
                    <a:moveTo>
                      <a:pt x="5730" y="2266"/>
                    </a:moveTo>
                    <a:cubicBezTo>
                      <a:pt x="4165" y="1591"/>
                      <a:pt x="2498" y="771"/>
                      <a:pt x="900" y="0"/>
                    </a:cubicBezTo>
                    <a:cubicBezTo>
                      <a:pt x="-4611" y="21600"/>
                      <a:pt x="16989" y="17743"/>
                      <a:pt x="16989" y="4629"/>
                    </a:cubicBezTo>
                    <a:cubicBezTo>
                      <a:pt x="12159" y="7955"/>
                      <a:pt x="7839" y="13596"/>
                      <a:pt x="5730" y="2266"/>
                    </a:cubicBezTo>
                    <a:close/>
                    <a:moveTo>
                      <a:pt x="5730" y="226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22" name="AutoShape 101"/>
              <p:cNvSpPr>
                <a:spLocks/>
              </p:cNvSpPr>
              <p:nvPr/>
            </p:nvSpPr>
            <p:spPr bwMode="auto">
              <a:xfrm>
                <a:off x="192" y="272"/>
                <a:ext cx="16" cy="8"/>
              </a:xfrm>
              <a:custGeom>
                <a:avLst/>
                <a:gdLst>
                  <a:gd name="T0" fmla="*/ 0 w 18999"/>
                  <a:gd name="T1" fmla="*/ 0 h 20934"/>
                  <a:gd name="T2" fmla="*/ 0 w 18999"/>
                  <a:gd name="T3" fmla="*/ 0 h 20934"/>
                  <a:gd name="T4" fmla="*/ 0 w 18999"/>
                  <a:gd name="T5" fmla="*/ 0 h 20934"/>
                  <a:gd name="T6" fmla="*/ 0 w 18999"/>
                  <a:gd name="T7" fmla="*/ 0 h 20934"/>
                  <a:gd name="T8" fmla="*/ 0 w 18999"/>
                  <a:gd name="T9" fmla="*/ 0 h 20934"/>
                  <a:gd name="T10" fmla="*/ 0 w 18999"/>
                  <a:gd name="T11" fmla="*/ 0 h 20934"/>
                  <a:gd name="T12" fmla="*/ 0 w 18999"/>
                  <a:gd name="T13" fmla="*/ 0 h 209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99" h="20934">
                    <a:moveTo>
                      <a:pt x="5636" y="0"/>
                    </a:moveTo>
                    <a:cubicBezTo>
                      <a:pt x="4287" y="4948"/>
                      <a:pt x="2148" y="3040"/>
                      <a:pt x="0" y="2842"/>
                    </a:cubicBezTo>
                    <a:cubicBezTo>
                      <a:pt x="1313" y="7114"/>
                      <a:pt x="5600" y="11307"/>
                      <a:pt x="7812" y="11307"/>
                    </a:cubicBezTo>
                    <a:cubicBezTo>
                      <a:pt x="9253" y="17507"/>
                      <a:pt x="13604" y="21600"/>
                      <a:pt x="17047" y="20845"/>
                    </a:cubicBezTo>
                    <a:cubicBezTo>
                      <a:pt x="21600" y="19871"/>
                      <a:pt x="16872" y="12618"/>
                      <a:pt x="16055" y="9439"/>
                    </a:cubicBezTo>
                    <a:cubicBezTo>
                      <a:pt x="11622" y="9439"/>
                      <a:pt x="11135" y="1212"/>
                      <a:pt x="5636" y="0"/>
                    </a:cubicBezTo>
                    <a:close/>
                    <a:moveTo>
                      <a:pt x="5636"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23" name="AutoShape 102"/>
              <p:cNvSpPr>
                <a:spLocks/>
              </p:cNvSpPr>
              <p:nvPr/>
            </p:nvSpPr>
            <p:spPr bwMode="auto">
              <a:xfrm>
                <a:off x="208" y="288"/>
                <a:ext cx="15" cy="4"/>
              </a:xfrm>
              <a:custGeom>
                <a:avLst/>
                <a:gdLst>
                  <a:gd name="T0" fmla="*/ 0 w 21600"/>
                  <a:gd name="T1" fmla="*/ 0 h 19826"/>
                  <a:gd name="T2" fmla="*/ 0 w 21600"/>
                  <a:gd name="T3" fmla="*/ 0 h 19826"/>
                  <a:gd name="T4" fmla="*/ 0 w 21600"/>
                  <a:gd name="T5" fmla="*/ 0 h 19826"/>
                  <a:gd name="T6" fmla="*/ 0 w 21600"/>
                  <a:gd name="T7" fmla="*/ 0 h 19826"/>
                  <a:gd name="T8" fmla="*/ 0 w 21600"/>
                  <a:gd name="T9" fmla="*/ 0 h 19826"/>
                  <a:gd name="T10" fmla="*/ 0 w 21600"/>
                  <a:gd name="T11" fmla="*/ 0 h 19826"/>
                  <a:gd name="T12" fmla="*/ 0 w 21600"/>
                  <a:gd name="T13" fmla="*/ 0 h 19826"/>
                  <a:gd name="T14" fmla="*/ 0 w 21600"/>
                  <a:gd name="T15" fmla="*/ 0 h 19826"/>
                  <a:gd name="T16" fmla="*/ 0 w 21600"/>
                  <a:gd name="T17" fmla="*/ 0 h 198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19826">
                    <a:moveTo>
                      <a:pt x="15657" y="0"/>
                    </a:moveTo>
                    <a:cubicBezTo>
                      <a:pt x="14560" y="9831"/>
                      <a:pt x="15657" y="658"/>
                      <a:pt x="15657" y="8204"/>
                    </a:cubicBezTo>
                    <a:cubicBezTo>
                      <a:pt x="11646" y="8446"/>
                      <a:pt x="8331" y="1662"/>
                      <a:pt x="5406" y="1662"/>
                    </a:cubicBezTo>
                    <a:cubicBezTo>
                      <a:pt x="6331" y="6612"/>
                      <a:pt x="7554" y="10212"/>
                      <a:pt x="7554" y="14712"/>
                    </a:cubicBezTo>
                    <a:cubicBezTo>
                      <a:pt x="4789" y="18069"/>
                      <a:pt x="2686" y="14712"/>
                      <a:pt x="0" y="14712"/>
                    </a:cubicBezTo>
                    <a:cubicBezTo>
                      <a:pt x="1006" y="20735"/>
                      <a:pt x="8309" y="21600"/>
                      <a:pt x="9189" y="16442"/>
                    </a:cubicBezTo>
                    <a:cubicBezTo>
                      <a:pt x="15417" y="16442"/>
                      <a:pt x="15680" y="16027"/>
                      <a:pt x="21600" y="18000"/>
                    </a:cubicBezTo>
                    <a:cubicBezTo>
                      <a:pt x="21406" y="13015"/>
                      <a:pt x="17349" y="1315"/>
                      <a:pt x="15657" y="0"/>
                    </a:cubicBezTo>
                    <a:close/>
                    <a:moveTo>
                      <a:pt x="15657"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24" name="AutoShape 103"/>
              <p:cNvSpPr>
                <a:spLocks/>
              </p:cNvSpPr>
              <p:nvPr/>
            </p:nvSpPr>
            <p:spPr bwMode="auto">
              <a:xfrm>
                <a:off x="200" y="288"/>
                <a:ext cx="2" cy="2"/>
              </a:xfrm>
              <a:custGeom>
                <a:avLst/>
                <a:gdLst>
                  <a:gd name="T0" fmla="*/ 0 w 16604"/>
                  <a:gd name="T1" fmla="*/ 0 h 17442"/>
                  <a:gd name="T2" fmla="*/ 0 w 16604"/>
                  <a:gd name="T3" fmla="*/ 0 h 17442"/>
                  <a:gd name="T4" fmla="*/ 0 w 16604"/>
                  <a:gd name="T5" fmla="*/ 0 h 17442"/>
                  <a:gd name="T6" fmla="*/ 0 w 16604"/>
                  <a:gd name="T7" fmla="*/ 0 h 174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604" h="17442">
                    <a:moveTo>
                      <a:pt x="1543" y="0"/>
                    </a:moveTo>
                    <a:cubicBezTo>
                      <a:pt x="-4492" y="21600"/>
                      <a:pt x="8577" y="17040"/>
                      <a:pt x="16563" y="17040"/>
                    </a:cubicBezTo>
                    <a:cubicBezTo>
                      <a:pt x="17108" y="7620"/>
                      <a:pt x="12116" y="1920"/>
                      <a:pt x="1543" y="0"/>
                    </a:cubicBezTo>
                    <a:close/>
                    <a:moveTo>
                      <a:pt x="1543"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25" name="AutoShape 104"/>
              <p:cNvSpPr>
                <a:spLocks/>
              </p:cNvSpPr>
              <p:nvPr/>
            </p:nvSpPr>
            <p:spPr bwMode="auto">
              <a:xfrm>
                <a:off x="200" y="288"/>
                <a:ext cx="2" cy="2"/>
              </a:xfrm>
              <a:custGeom>
                <a:avLst/>
                <a:gdLst>
                  <a:gd name="T0" fmla="*/ 0 w 21600"/>
                  <a:gd name="T1" fmla="*/ 0 h 12742"/>
                  <a:gd name="T2" fmla="*/ 0 w 21600"/>
                  <a:gd name="T3" fmla="*/ 0 h 12742"/>
                  <a:gd name="T4" fmla="*/ 0 w 21600"/>
                  <a:gd name="T5" fmla="*/ 0 h 12742"/>
                  <a:gd name="T6" fmla="*/ 0 w 21600"/>
                  <a:gd name="T7" fmla="*/ 0 h 127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2742">
                    <a:moveTo>
                      <a:pt x="0" y="12742"/>
                    </a:moveTo>
                    <a:cubicBezTo>
                      <a:pt x="7251" y="11994"/>
                      <a:pt x="14425" y="11339"/>
                      <a:pt x="21600" y="10545"/>
                    </a:cubicBezTo>
                    <a:cubicBezTo>
                      <a:pt x="17860" y="-8858"/>
                      <a:pt x="2137" y="2550"/>
                      <a:pt x="0" y="12742"/>
                    </a:cubicBezTo>
                    <a:close/>
                    <a:moveTo>
                      <a:pt x="0" y="1274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26" name="AutoShape 105"/>
              <p:cNvSpPr>
                <a:spLocks/>
              </p:cNvSpPr>
              <p:nvPr/>
            </p:nvSpPr>
            <p:spPr bwMode="auto">
              <a:xfrm>
                <a:off x="232" y="288"/>
                <a:ext cx="2" cy="1"/>
              </a:xfrm>
              <a:custGeom>
                <a:avLst/>
                <a:gdLst>
                  <a:gd name="T0" fmla="*/ 0 w 17161"/>
                  <a:gd name="T1" fmla="*/ 0 h 13638"/>
                  <a:gd name="T2" fmla="*/ 0 w 17161"/>
                  <a:gd name="T3" fmla="*/ 0 h 13638"/>
                  <a:gd name="T4" fmla="*/ 0 w 17161"/>
                  <a:gd name="T5" fmla="*/ 0 h 13638"/>
                  <a:gd name="T6" fmla="*/ 0 w 17161"/>
                  <a:gd name="T7" fmla="*/ 0 h 136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161" h="13638">
                    <a:moveTo>
                      <a:pt x="1582" y="0"/>
                    </a:moveTo>
                    <a:cubicBezTo>
                      <a:pt x="-4374" y="21600"/>
                      <a:pt x="7735" y="11073"/>
                      <a:pt x="17161" y="11073"/>
                    </a:cubicBezTo>
                    <a:cubicBezTo>
                      <a:pt x="17226" y="3353"/>
                      <a:pt x="8782" y="0"/>
                      <a:pt x="1582" y="0"/>
                    </a:cubicBezTo>
                    <a:close/>
                    <a:moveTo>
                      <a:pt x="1582"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27" name="AutoShape 106"/>
              <p:cNvSpPr>
                <a:spLocks/>
              </p:cNvSpPr>
              <p:nvPr/>
            </p:nvSpPr>
            <p:spPr bwMode="auto">
              <a:xfrm>
                <a:off x="224" y="288"/>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cubicBezTo>
                      <a:pt x="0" y="7500"/>
                      <a:pt x="0" y="14250"/>
                      <a:pt x="0" y="21600"/>
                    </a:cubicBezTo>
                    <a:cubicBezTo>
                      <a:pt x="8975" y="18750"/>
                      <a:pt x="12777" y="14250"/>
                      <a:pt x="21600" y="14250"/>
                    </a:cubicBezTo>
                    <a:cubicBezTo>
                      <a:pt x="21600" y="5100"/>
                      <a:pt x="9279" y="0"/>
                      <a:pt x="0" y="0"/>
                    </a:cubicBezTo>
                    <a:close/>
                    <a:moveTo>
                      <a:pt x="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28" name="AutoShape 107"/>
              <p:cNvSpPr>
                <a:spLocks/>
              </p:cNvSpPr>
              <p:nvPr/>
            </p:nvSpPr>
            <p:spPr bwMode="auto">
              <a:xfrm>
                <a:off x="216" y="304"/>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cubicBezTo>
                      <a:pt x="17923" y="21600"/>
                      <a:pt x="17234" y="20571"/>
                      <a:pt x="21600" y="5371"/>
                    </a:cubicBezTo>
                    <a:cubicBezTo>
                      <a:pt x="16200" y="3429"/>
                      <a:pt x="10915" y="1714"/>
                      <a:pt x="5285" y="0"/>
                    </a:cubicBezTo>
                    <a:cubicBezTo>
                      <a:pt x="3447" y="7200"/>
                      <a:pt x="1838" y="14400"/>
                      <a:pt x="0" y="21600"/>
                    </a:cubicBezTo>
                    <a:close/>
                    <a:moveTo>
                      <a:pt x="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29" name="AutoShape 108"/>
              <p:cNvSpPr>
                <a:spLocks/>
              </p:cNvSpPr>
              <p:nvPr/>
            </p:nvSpPr>
            <p:spPr bwMode="auto">
              <a:xfrm>
                <a:off x="480" y="384"/>
                <a:ext cx="1" cy="2"/>
              </a:xfrm>
              <a:custGeom>
                <a:avLst/>
                <a:gdLst>
                  <a:gd name="T0" fmla="*/ 0 w 16557"/>
                  <a:gd name="T1" fmla="*/ 0 h 18344"/>
                  <a:gd name="T2" fmla="*/ 0 w 16557"/>
                  <a:gd name="T3" fmla="*/ 0 h 18344"/>
                  <a:gd name="T4" fmla="*/ 0 w 16557"/>
                  <a:gd name="T5" fmla="*/ 0 h 18344"/>
                  <a:gd name="T6" fmla="*/ 0 w 16557"/>
                  <a:gd name="T7" fmla="*/ 0 h 18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557" h="18344">
                    <a:moveTo>
                      <a:pt x="0" y="16234"/>
                    </a:moveTo>
                    <a:cubicBezTo>
                      <a:pt x="21600" y="21600"/>
                      <a:pt x="17408" y="16922"/>
                      <a:pt x="13033" y="0"/>
                    </a:cubicBezTo>
                    <a:cubicBezTo>
                      <a:pt x="2734" y="5916"/>
                      <a:pt x="0" y="4471"/>
                      <a:pt x="0" y="16234"/>
                    </a:cubicBezTo>
                    <a:close/>
                    <a:moveTo>
                      <a:pt x="0" y="162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grpSp>
      </p:grpSp>
      <p:grpSp>
        <p:nvGrpSpPr>
          <p:cNvPr id="30" name="Group 29"/>
          <p:cNvGrpSpPr/>
          <p:nvPr/>
        </p:nvGrpSpPr>
        <p:grpSpPr>
          <a:xfrm>
            <a:off x="6397137" y="3567560"/>
            <a:ext cx="1455196" cy="1043693"/>
            <a:chOff x="6561217" y="2944773"/>
            <a:chExt cx="2070894" cy="1535822"/>
          </a:xfrm>
          <a:effectLst>
            <a:outerShdw dist="38100" dir="5400000" algn="ctr" rotWithShape="0">
              <a:srgbClr val="000000">
                <a:alpha val="10000"/>
              </a:srgbClr>
            </a:outerShdw>
          </a:effectLst>
        </p:grpSpPr>
        <p:sp>
          <p:nvSpPr>
            <p:cNvPr id="31" name="Oval 30"/>
            <p:cNvSpPr/>
            <p:nvPr/>
          </p:nvSpPr>
          <p:spPr bwMode="auto">
            <a:xfrm>
              <a:off x="6866017" y="2993901"/>
              <a:ext cx="1486694" cy="1486694"/>
            </a:xfrm>
            <a:prstGeom prst="ellipse">
              <a:avLst/>
            </a:prstGeom>
            <a:noFill/>
            <a:ln w="28575" cap="flat" cmpd="sng" algn="ctr">
              <a:solidFill>
                <a:schemeClr val="accent5"/>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US" sz="3000" dirty="0">
                <a:solidFill>
                  <a:schemeClr val="tx1">
                    <a:lumMod val="65000"/>
                    <a:lumOff val="35000"/>
                  </a:schemeClr>
                </a:solidFill>
                <a:ea typeface="ＭＳ Ｐゴシック" pitchFamily="1" charset="-128"/>
                <a:cs typeface="Roboto condensed"/>
              </a:endParaRPr>
            </a:p>
          </p:txBody>
        </p:sp>
        <p:sp>
          <p:nvSpPr>
            <p:cNvPr id="32" name="TextBox 31"/>
            <p:cNvSpPr txBox="1"/>
            <p:nvPr/>
          </p:nvSpPr>
          <p:spPr>
            <a:xfrm>
              <a:off x="6561217" y="3009639"/>
              <a:ext cx="2070894" cy="900465"/>
            </a:xfrm>
            <a:prstGeom prst="rect">
              <a:avLst/>
            </a:prstGeom>
            <a:noFill/>
          </p:spPr>
          <p:txBody>
            <a:bodyPr wrap="square" rtlCol="0">
              <a:spAutoFit/>
            </a:bodyPr>
            <a:lstStyle/>
            <a:p>
              <a:pPr algn="ctr"/>
              <a:r>
                <a:rPr lang="en-US" sz="4950" spc="-83" dirty="0">
                  <a:cs typeface="Roboto condensed"/>
                </a:rPr>
                <a:t>11</a:t>
              </a:r>
              <a:r>
                <a:rPr lang="en-US" sz="3000" spc="-83" dirty="0">
                  <a:cs typeface="Roboto condensed"/>
                </a:rPr>
                <a:t>M</a:t>
              </a:r>
              <a:endParaRPr lang="en-US" sz="5400" spc="-83" dirty="0">
                <a:cs typeface="Roboto condensed"/>
              </a:endParaRPr>
            </a:p>
          </p:txBody>
        </p:sp>
        <p:sp>
          <p:nvSpPr>
            <p:cNvPr id="33" name="TextBox 32"/>
            <p:cNvSpPr txBox="1"/>
            <p:nvPr/>
          </p:nvSpPr>
          <p:spPr>
            <a:xfrm>
              <a:off x="6615194" y="3898756"/>
              <a:ext cx="1988342" cy="292043"/>
            </a:xfrm>
            <a:prstGeom prst="rect">
              <a:avLst/>
            </a:prstGeom>
            <a:noFill/>
          </p:spPr>
          <p:txBody>
            <a:bodyPr wrap="square" rtlCol="0">
              <a:spAutoFit/>
            </a:bodyPr>
            <a:lstStyle>
              <a:defPPr>
                <a:defRPr lang="en-US"/>
              </a:defPPr>
              <a:lvl1pPr>
                <a:defRPr sz="2000" spc="-70">
                  <a:latin typeface="Gotham Light"/>
                  <a:cs typeface="Gotham Light"/>
                </a:defRPr>
              </a:lvl1pPr>
            </a:lstStyle>
            <a:p>
              <a:pPr algn="ctr"/>
              <a:r>
                <a:rPr lang="en-US" sz="1200" dirty="0">
                  <a:latin typeface="+mn-lt"/>
                  <a:cs typeface="Roboto condensed"/>
                </a:rPr>
                <a:t>EMPLOYEES</a:t>
              </a:r>
            </a:p>
          </p:txBody>
        </p:sp>
        <p:sp>
          <p:nvSpPr>
            <p:cNvPr id="34" name="AutoShape 20"/>
            <p:cNvSpPr>
              <a:spLocks noChangeAspect="1" noTextEdit="1"/>
            </p:cNvSpPr>
            <p:nvPr/>
          </p:nvSpPr>
          <p:spPr bwMode="auto">
            <a:xfrm>
              <a:off x="7851736" y="2944773"/>
              <a:ext cx="498554" cy="498554"/>
            </a:xfrm>
            <a:prstGeom prst="ellipse">
              <a:avLst/>
            </a:prstGeom>
            <a:solidFill>
              <a:schemeClr val="accent5"/>
            </a:solidFill>
            <a:ln w="9525" cap="flat" cmpd="sng" algn="ctr">
              <a:noFill/>
              <a:prstDash val="solid"/>
              <a:miter lim="800000"/>
              <a:headEnd type="none" w="med" len="med"/>
              <a:tailEnd type="none" w="med" len="med"/>
            </a:ln>
          </p:spPr>
          <p:txBody>
            <a:bodyPr vert="horz" wrap="square" lIns="68580" tIns="34290" rIns="68580" bIns="34290" numCol="1" anchor="t" anchorCtr="0" compatLnSpc="1">
              <a:prstTxWarp prst="textNoShape">
                <a:avLst/>
              </a:prstTxWarp>
            </a:bodyPr>
            <a:lstStyle/>
            <a:p>
              <a:endParaRPr lang="en-US" sz="1800" dirty="0">
                <a:solidFill>
                  <a:schemeClr val="tx1">
                    <a:lumMod val="65000"/>
                    <a:lumOff val="35000"/>
                  </a:schemeClr>
                </a:solidFill>
                <a:cs typeface="Roboto condensed"/>
              </a:endParaRPr>
            </a:p>
          </p:txBody>
        </p:sp>
        <p:grpSp>
          <p:nvGrpSpPr>
            <p:cNvPr id="35" name="Group 167"/>
            <p:cNvGrpSpPr>
              <a:grpSpLocks/>
            </p:cNvGrpSpPr>
            <p:nvPr/>
          </p:nvGrpSpPr>
          <p:grpSpPr bwMode="auto">
            <a:xfrm>
              <a:off x="7944895" y="3061278"/>
              <a:ext cx="285249" cy="253556"/>
              <a:chOff x="0" y="0"/>
              <a:chExt cx="576" cy="515"/>
            </a:xfrm>
            <a:solidFill>
              <a:schemeClr val="bg1"/>
            </a:solidFill>
          </p:grpSpPr>
          <p:sp>
            <p:nvSpPr>
              <p:cNvPr id="36" name="AutoShape 165"/>
              <p:cNvSpPr>
                <a:spLocks/>
              </p:cNvSpPr>
              <p:nvPr/>
            </p:nvSpPr>
            <p:spPr bwMode="auto">
              <a:xfrm>
                <a:off x="0" y="0"/>
                <a:ext cx="576" cy="5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1936" y="0"/>
                    </a:moveTo>
                    <a:cubicBezTo>
                      <a:pt x="6599" y="0"/>
                      <a:pt x="2272" y="4836"/>
                      <a:pt x="2272" y="10800"/>
                    </a:cubicBezTo>
                    <a:cubicBezTo>
                      <a:pt x="2272" y="10815"/>
                      <a:pt x="2273" y="10840"/>
                      <a:pt x="2273" y="10861"/>
                    </a:cubicBezTo>
                    <a:lnTo>
                      <a:pt x="0" y="10861"/>
                    </a:lnTo>
                    <a:lnTo>
                      <a:pt x="3616" y="14894"/>
                    </a:lnTo>
                    <a:lnTo>
                      <a:pt x="7238" y="10861"/>
                    </a:lnTo>
                    <a:lnTo>
                      <a:pt x="4958" y="10861"/>
                    </a:lnTo>
                    <a:cubicBezTo>
                      <a:pt x="4958" y="10860"/>
                      <a:pt x="4958" y="10859"/>
                      <a:pt x="4958" y="10858"/>
                    </a:cubicBezTo>
                    <a:cubicBezTo>
                      <a:pt x="4958" y="10838"/>
                      <a:pt x="4957" y="10814"/>
                      <a:pt x="4957" y="10800"/>
                    </a:cubicBezTo>
                    <a:cubicBezTo>
                      <a:pt x="4957" y="6499"/>
                      <a:pt x="8088" y="3000"/>
                      <a:pt x="11936" y="3000"/>
                    </a:cubicBezTo>
                    <a:cubicBezTo>
                      <a:pt x="15785" y="3000"/>
                      <a:pt x="18916" y="6499"/>
                      <a:pt x="18916" y="10800"/>
                    </a:cubicBezTo>
                    <a:cubicBezTo>
                      <a:pt x="18916" y="15101"/>
                      <a:pt x="15785" y="18600"/>
                      <a:pt x="11936" y="18600"/>
                    </a:cubicBezTo>
                    <a:cubicBezTo>
                      <a:pt x="9601" y="18600"/>
                      <a:pt x="7530" y="17309"/>
                      <a:pt x="6263" y="15335"/>
                    </a:cubicBezTo>
                    <a:lnTo>
                      <a:pt x="5132" y="16594"/>
                    </a:lnTo>
                    <a:lnTo>
                      <a:pt x="4341" y="17474"/>
                    </a:lnTo>
                    <a:cubicBezTo>
                      <a:pt x="6111" y="19986"/>
                      <a:pt x="8854" y="21600"/>
                      <a:pt x="11936" y="21600"/>
                    </a:cubicBezTo>
                    <a:cubicBezTo>
                      <a:pt x="17274" y="21600"/>
                      <a:pt x="21600" y="16765"/>
                      <a:pt x="21600" y="10800"/>
                    </a:cubicBezTo>
                    <a:cubicBezTo>
                      <a:pt x="21600" y="4836"/>
                      <a:pt x="17273" y="0"/>
                      <a:pt x="11936" y="0"/>
                    </a:cubicBezTo>
                    <a:close/>
                    <a:moveTo>
                      <a:pt x="11936"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37" name="AutoShape 166"/>
              <p:cNvSpPr>
                <a:spLocks/>
              </p:cNvSpPr>
              <p:nvPr/>
            </p:nvSpPr>
            <p:spPr bwMode="auto">
              <a:xfrm>
                <a:off x="304" y="128"/>
                <a:ext cx="134" cy="2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0"/>
                    </a:moveTo>
                    <a:lnTo>
                      <a:pt x="0" y="14168"/>
                    </a:lnTo>
                    <a:lnTo>
                      <a:pt x="32" y="14168"/>
                    </a:lnTo>
                    <a:lnTo>
                      <a:pt x="18924" y="21600"/>
                    </a:lnTo>
                    <a:lnTo>
                      <a:pt x="21600" y="18903"/>
                    </a:lnTo>
                    <a:lnTo>
                      <a:pt x="5054" y="12394"/>
                    </a:lnTo>
                    <a:lnTo>
                      <a:pt x="5054" y="0"/>
                    </a:lnTo>
                    <a:lnTo>
                      <a:pt x="0" y="0"/>
                    </a:lnTo>
                    <a:close/>
                    <a:moveTo>
                      <a:pt x="0"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grpSp>
      </p:grpSp>
      <p:grpSp>
        <p:nvGrpSpPr>
          <p:cNvPr id="38" name="Group 37"/>
          <p:cNvGrpSpPr/>
          <p:nvPr/>
        </p:nvGrpSpPr>
        <p:grpSpPr>
          <a:xfrm>
            <a:off x="782645" y="1688284"/>
            <a:ext cx="1625430" cy="1455470"/>
            <a:chOff x="641807" y="1142961"/>
            <a:chExt cx="1713706" cy="1534516"/>
          </a:xfrm>
          <a:effectLst>
            <a:outerShdw dist="38100" dir="5400000" algn="ctr" rotWithShape="0">
              <a:srgbClr val="000000">
                <a:alpha val="10000"/>
              </a:srgbClr>
            </a:outerShdw>
          </a:effectLst>
        </p:grpSpPr>
        <p:sp>
          <p:nvSpPr>
            <p:cNvPr id="39" name="Oval 38"/>
            <p:cNvSpPr/>
            <p:nvPr/>
          </p:nvSpPr>
          <p:spPr bwMode="auto">
            <a:xfrm>
              <a:off x="838320" y="1382197"/>
              <a:ext cx="1295280" cy="1295280"/>
            </a:xfrm>
            <a:prstGeom prst="ellipse">
              <a:avLst/>
            </a:prstGeom>
            <a:noFill/>
            <a:ln w="28575" cap="flat" cmpd="sng" algn="ctr">
              <a:solidFill>
                <a:schemeClr val="accent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US" sz="3000" dirty="0">
                <a:solidFill>
                  <a:schemeClr val="tx1">
                    <a:lumMod val="65000"/>
                    <a:lumOff val="35000"/>
                  </a:schemeClr>
                </a:solidFill>
                <a:ea typeface="ＭＳ Ｐゴシック" pitchFamily="1" charset="-128"/>
                <a:cs typeface="Roboto condensed"/>
              </a:endParaRPr>
            </a:p>
          </p:txBody>
        </p:sp>
        <p:sp>
          <p:nvSpPr>
            <p:cNvPr id="40" name="TextBox 39"/>
            <p:cNvSpPr txBox="1"/>
            <p:nvPr/>
          </p:nvSpPr>
          <p:spPr>
            <a:xfrm>
              <a:off x="641807" y="1643714"/>
              <a:ext cx="1713706" cy="632759"/>
            </a:xfrm>
            <a:prstGeom prst="rect">
              <a:avLst/>
            </a:prstGeom>
            <a:noFill/>
          </p:spPr>
          <p:txBody>
            <a:bodyPr wrap="square" rtlCol="0">
              <a:spAutoFit/>
            </a:bodyPr>
            <a:lstStyle/>
            <a:p>
              <a:pPr algn="ctr"/>
              <a:r>
                <a:rPr lang="en-US" sz="3000" spc="-83" baseline="30000" dirty="0">
                  <a:solidFill>
                    <a:schemeClr val="accent1"/>
                  </a:solidFill>
                  <a:cs typeface="Roboto condensed"/>
                </a:rPr>
                <a:t>$</a:t>
              </a:r>
              <a:r>
                <a:rPr lang="en-US" sz="3300" spc="-83" dirty="0">
                  <a:solidFill>
                    <a:schemeClr val="accent1"/>
                  </a:solidFill>
                  <a:cs typeface="Roboto condensed"/>
                </a:rPr>
                <a:t>3.3</a:t>
              </a:r>
              <a:r>
                <a:rPr lang="en-US" sz="2100" spc="-83" dirty="0">
                  <a:solidFill>
                    <a:schemeClr val="accent1"/>
                  </a:solidFill>
                  <a:cs typeface="Roboto condensed"/>
                </a:rPr>
                <a:t>bn</a:t>
              </a:r>
              <a:endParaRPr lang="en-US" sz="2400" spc="-83" dirty="0">
                <a:solidFill>
                  <a:schemeClr val="accent1"/>
                </a:solidFill>
                <a:cs typeface="Roboto condensed"/>
              </a:endParaRPr>
            </a:p>
          </p:txBody>
        </p:sp>
        <p:sp>
          <p:nvSpPr>
            <p:cNvPr id="41" name="TextBox 40"/>
            <p:cNvSpPr txBox="1"/>
            <p:nvPr/>
          </p:nvSpPr>
          <p:spPr>
            <a:xfrm>
              <a:off x="871989" y="2117652"/>
              <a:ext cx="1227942" cy="292043"/>
            </a:xfrm>
            <a:prstGeom prst="rect">
              <a:avLst/>
            </a:prstGeom>
            <a:noFill/>
          </p:spPr>
          <p:txBody>
            <a:bodyPr wrap="square" rtlCol="0">
              <a:spAutoFit/>
            </a:bodyPr>
            <a:lstStyle>
              <a:defPPr>
                <a:defRPr lang="en-US"/>
              </a:defPPr>
              <a:lvl1pPr>
                <a:defRPr sz="2000" spc="-70">
                  <a:latin typeface="Gotham Light"/>
                  <a:cs typeface="Gotham Light"/>
                </a:defRPr>
              </a:lvl1pPr>
            </a:lstStyle>
            <a:p>
              <a:pPr algn="ctr"/>
              <a:r>
                <a:rPr lang="zh-CN" altLang="en-US" sz="1200" dirty="0">
                  <a:solidFill>
                    <a:schemeClr val="accent1"/>
                  </a:solidFill>
                  <a:latin typeface="+mn-lt"/>
                  <a:cs typeface="Roboto condensed"/>
                </a:rPr>
                <a:t>输入您的标题</a:t>
              </a:r>
              <a:endParaRPr lang="en-US" sz="1200" dirty="0">
                <a:solidFill>
                  <a:schemeClr val="accent1"/>
                </a:solidFill>
                <a:latin typeface="+mn-lt"/>
                <a:cs typeface="Roboto condensed"/>
              </a:endParaRPr>
            </a:p>
          </p:txBody>
        </p:sp>
        <p:sp>
          <p:nvSpPr>
            <p:cNvPr id="42" name="AutoShape 3"/>
            <p:cNvSpPr>
              <a:spLocks noChangeAspect="1" noTextEdit="1"/>
            </p:cNvSpPr>
            <p:nvPr/>
          </p:nvSpPr>
          <p:spPr bwMode="auto">
            <a:xfrm>
              <a:off x="923886" y="1142961"/>
              <a:ext cx="498554" cy="498554"/>
            </a:xfrm>
            <a:prstGeom prst="ellipse">
              <a:avLst/>
            </a:prstGeom>
            <a:solidFill>
              <a:schemeClr val="bg1"/>
            </a:solidFill>
            <a:ln w="9525" cap="flat" cmpd="sng" algn="ctr">
              <a:solidFill>
                <a:schemeClr val="accent1"/>
              </a:solidFill>
              <a:prstDash val="solid"/>
              <a:miter lim="800000"/>
              <a:headEnd type="none" w="med" len="med"/>
              <a:tailEnd type="none" w="med" len="med"/>
            </a:ln>
          </p:spPr>
          <p:txBody>
            <a:bodyPr vert="horz" wrap="square" lIns="68580" tIns="34290" rIns="68580" bIns="34290" numCol="1" anchor="t" anchorCtr="0" compatLnSpc="1">
              <a:prstTxWarp prst="textNoShape">
                <a:avLst/>
              </a:prstTxWarp>
            </a:bodyPr>
            <a:lstStyle/>
            <a:p>
              <a:endParaRPr lang="en-US" sz="1800" dirty="0">
                <a:solidFill>
                  <a:schemeClr val="tx1">
                    <a:lumMod val="65000"/>
                    <a:lumOff val="35000"/>
                  </a:schemeClr>
                </a:solidFill>
                <a:cs typeface="Roboto condensed"/>
              </a:endParaRPr>
            </a:p>
          </p:txBody>
        </p:sp>
        <p:cxnSp>
          <p:nvCxnSpPr>
            <p:cNvPr id="43" name="Straight Connector 42"/>
            <p:cNvCxnSpPr/>
            <p:nvPr/>
          </p:nvCxnSpPr>
          <p:spPr bwMode="auto">
            <a:xfrm>
              <a:off x="2130755" y="2340927"/>
              <a:ext cx="206625" cy="71859"/>
            </a:xfrm>
            <a:prstGeom prst="line">
              <a:avLst/>
            </a:prstGeom>
            <a:solidFill>
              <a:schemeClr val="accent1"/>
            </a:solidFill>
            <a:ln w="15875" cap="rnd" cmpd="sng" algn="ctr">
              <a:solidFill>
                <a:schemeClr val="accent1"/>
              </a:solidFill>
              <a:prstDash val="sysDot"/>
              <a:round/>
              <a:headEnd type="oval" w="sm" len="sm"/>
              <a:tailEnd type="oval" w="sm" len="sm"/>
            </a:ln>
            <a:effectLst/>
          </p:spPr>
        </p:cxnSp>
        <p:sp>
          <p:nvSpPr>
            <p:cNvPr id="44" name="AutoShape 205"/>
            <p:cNvSpPr>
              <a:spLocks/>
            </p:cNvSpPr>
            <p:nvPr/>
          </p:nvSpPr>
          <p:spPr bwMode="auto">
            <a:xfrm>
              <a:off x="1104678" y="1257858"/>
              <a:ext cx="130620" cy="257398"/>
            </a:xfrm>
            <a:custGeom>
              <a:avLst/>
              <a:gdLst>
                <a:gd name="T0" fmla="*/ 7876052 w 21600"/>
                <a:gd name="T1" fmla="*/ 185358510 h 21600"/>
                <a:gd name="T2" fmla="*/ 8461236 w 21600"/>
                <a:gd name="T3" fmla="*/ 100252083 h 21600"/>
                <a:gd name="T4" fmla="*/ 13475014 w 21600"/>
                <a:gd name="T5" fmla="*/ 51005792 h 21600"/>
                <a:gd name="T6" fmla="*/ 6737509 w 21600"/>
                <a:gd name="T7" fmla="*/ 0 h 21600"/>
                <a:gd name="T8" fmla="*/ 0 w 21600"/>
                <a:gd name="T9" fmla="*/ 51005792 h 21600"/>
                <a:gd name="T10" fmla="*/ 4941496 w 21600"/>
                <a:gd name="T11" fmla="*/ 100110670 h 21600"/>
                <a:gd name="T12" fmla="*/ 5527805 w 21600"/>
                <a:gd name="T13" fmla="*/ 185387119 h 21600"/>
                <a:gd name="T14" fmla="*/ 1748080 w 21600"/>
                <a:gd name="T15" fmla="*/ 194154876 h 21600"/>
                <a:gd name="T16" fmla="*/ 6733136 w 21600"/>
                <a:gd name="T17" fmla="*/ 203194979 h 21600"/>
                <a:gd name="T18" fmla="*/ 11718967 w 21600"/>
                <a:gd name="T19" fmla="*/ 194154876 h 21600"/>
                <a:gd name="T20" fmla="*/ 7876052 w 21600"/>
                <a:gd name="T21" fmla="*/ 185358510 h 21600"/>
                <a:gd name="T22" fmla="*/ 5811038 w 21600"/>
                <a:gd name="T23" fmla="*/ 39764005 h 21600"/>
                <a:gd name="T24" fmla="*/ 3381794 w 21600"/>
                <a:gd name="T25" fmla="*/ 49678959 h 21600"/>
                <a:gd name="T26" fmla="*/ 2388689 w 21600"/>
                <a:gd name="T27" fmla="*/ 30187155 h 21600"/>
                <a:gd name="T28" fmla="*/ 4817314 w 21600"/>
                <a:gd name="T29" fmla="*/ 20272200 h 21600"/>
                <a:gd name="T30" fmla="*/ 5811038 w 21600"/>
                <a:gd name="T31" fmla="*/ 39764005 h 21600"/>
                <a:gd name="T32" fmla="*/ 5811038 w 21600"/>
                <a:gd name="T33" fmla="*/ 39764005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12625" y="19704"/>
                  </a:moveTo>
                  <a:lnTo>
                    <a:pt x="13563" y="10657"/>
                  </a:lnTo>
                  <a:cubicBezTo>
                    <a:pt x="18187" y="10044"/>
                    <a:pt x="21600" y="7936"/>
                    <a:pt x="21600" y="5422"/>
                  </a:cubicBezTo>
                  <a:cubicBezTo>
                    <a:pt x="21600" y="2427"/>
                    <a:pt x="16765" y="0"/>
                    <a:pt x="10800" y="0"/>
                  </a:cubicBezTo>
                  <a:cubicBezTo>
                    <a:pt x="4835" y="0"/>
                    <a:pt x="0" y="2427"/>
                    <a:pt x="0" y="5422"/>
                  </a:cubicBezTo>
                  <a:cubicBezTo>
                    <a:pt x="0" y="7915"/>
                    <a:pt x="3356" y="10009"/>
                    <a:pt x="7921" y="10642"/>
                  </a:cubicBezTo>
                  <a:lnTo>
                    <a:pt x="8861" y="19707"/>
                  </a:lnTo>
                  <a:cubicBezTo>
                    <a:pt x="5382" y="19811"/>
                    <a:pt x="2802" y="20188"/>
                    <a:pt x="2802" y="20639"/>
                  </a:cubicBezTo>
                  <a:cubicBezTo>
                    <a:pt x="2802" y="21170"/>
                    <a:pt x="6379" y="21600"/>
                    <a:pt x="10793" y="21600"/>
                  </a:cubicBezTo>
                  <a:cubicBezTo>
                    <a:pt x="15206" y="21600"/>
                    <a:pt x="18785" y="21169"/>
                    <a:pt x="18785" y="20639"/>
                  </a:cubicBezTo>
                  <a:cubicBezTo>
                    <a:pt x="18785" y="20184"/>
                    <a:pt x="16154" y="19803"/>
                    <a:pt x="12625" y="19704"/>
                  </a:cubicBezTo>
                  <a:close/>
                  <a:moveTo>
                    <a:pt x="9315" y="4227"/>
                  </a:moveTo>
                  <a:cubicBezTo>
                    <a:pt x="8680" y="5090"/>
                    <a:pt x="6937" y="5562"/>
                    <a:pt x="5421" y="5281"/>
                  </a:cubicBezTo>
                  <a:cubicBezTo>
                    <a:pt x="3906" y="5000"/>
                    <a:pt x="3193" y="4072"/>
                    <a:pt x="3829" y="3209"/>
                  </a:cubicBezTo>
                  <a:cubicBezTo>
                    <a:pt x="4464" y="2346"/>
                    <a:pt x="6207" y="1874"/>
                    <a:pt x="7722" y="2155"/>
                  </a:cubicBezTo>
                  <a:cubicBezTo>
                    <a:pt x="9238" y="2436"/>
                    <a:pt x="9951" y="3363"/>
                    <a:pt x="9315" y="4227"/>
                  </a:cubicBezTo>
                  <a:close/>
                  <a:moveTo>
                    <a:pt x="9315" y="4227"/>
                  </a:moveTo>
                </a:path>
              </a:pathLst>
            </a:custGeom>
            <a:solidFill>
              <a:schemeClr val="accent1"/>
            </a:solidFill>
            <a:ln>
              <a:noFill/>
            </a:ln>
          </p:spPr>
          <p:txBody>
            <a:bodyPr lIns="0" tIns="0" rIns="0" bIns="0"/>
            <a:lstStyle/>
            <a:p>
              <a:endParaRPr lang="en-US" sz="1800" dirty="0"/>
            </a:p>
          </p:txBody>
        </p:sp>
      </p:grpSp>
      <p:grpSp>
        <p:nvGrpSpPr>
          <p:cNvPr id="45" name="Group 44"/>
          <p:cNvGrpSpPr/>
          <p:nvPr/>
        </p:nvGrpSpPr>
        <p:grpSpPr>
          <a:xfrm>
            <a:off x="4552227" y="1701562"/>
            <a:ext cx="2246863" cy="1968293"/>
            <a:chOff x="4616112" y="1156960"/>
            <a:chExt cx="2368888" cy="2075190"/>
          </a:xfrm>
          <a:effectLst>
            <a:outerShdw dist="38100" dir="5400000" algn="ctr" rotWithShape="0">
              <a:srgbClr val="000000">
                <a:alpha val="10000"/>
              </a:srgbClr>
            </a:outerShdw>
          </a:effectLst>
        </p:grpSpPr>
        <p:sp>
          <p:nvSpPr>
            <p:cNvPr id="46" name="Oval 45"/>
            <p:cNvSpPr/>
            <p:nvPr/>
          </p:nvSpPr>
          <p:spPr bwMode="auto">
            <a:xfrm>
              <a:off x="4807406" y="1280195"/>
              <a:ext cx="1713706" cy="1713706"/>
            </a:xfrm>
            <a:prstGeom prst="ellipse">
              <a:avLst/>
            </a:prstGeom>
            <a:noFill/>
            <a:ln w="28575" cap="flat" cmpd="sng" algn="ctr">
              <a:solidFill>
                <a:schemeClr val="accent3"/>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n-US" sz="3000" dirty="0">
                <a:solidFill>
                  <a:srgbClr val="F7AC12"/>
                </a:solidFill>
                <a:ea typeface="ＭＳ Ｐゴシック" pitchFamily="1" charset="-128"/>
                <a:cs typeface="Roboto condensed"/>
              </a:endParaRPr>
            </a:p>
          </p:txBody>
        </p:sp>
        <p:sp>
          <p:nvSpPr>
            <p:cNvPr id="47" name="TextBox 46"/>
            <p:cNvSpPr txBox="1"/>
            <p:nvPr/>
          </p:nvSpPr>
          <p:spPr>
            <a:xfrm>
              <a:off x="4616112" y="1568831"/>
              <a:ext cx="2070894" cy="900465"/>
            </a:xfrm>
            <a:prstGeom prst="rect">
              <a:avLst/>
            </a:prstGeom>
            <a:noFill/>
          </p:spPr>
          <p:txBody>
            <a:bodyPr wrap="square" rtlCol="0">
              <a:spAutoFit/>
            </a:bodyPr>
            <a:lstStyle/>
            <a:p>
              <a:pPr algn="ctr"/>
              <a:r>
                <a:rPr lang="en-US" sz="4950" dirty="0">
                  <a:solidFill>
                    <a:schemeClr val="accent3"/>
                  </a:solidFill>
                  <a:cs typeface="Roboto condensed"/>
                </a:rPr>
                <a:t>540</a:t>
              </a:r>
              <a:r>
                <a:rPr lang="en-US" sz="3000" dirty="0">
                  <a:solidFill>
                    <a:schemeClr val="accent3"/>
                  </a:solidFill>
                  <a:cs typeface="Roboto condensed"/>
                </a:rPr>
                <a:t>K</a:t>
              </a:r>
              <a:endParaRPr lang="en-US" sz="5400" dirty="0">
                <a:solidFill>
                  <a:schemeClr val="accent3"/>
                </a:solidFill>
                <a:cs typeface="Roboto condensed"/>
              </a:endParaRPr>
            </a:p>
          </p:txBody>
        </p:sp>
        <p:sp>
          <p:nvSpPr>
            <p:cNvPr id="48" name="TextBox 47"/>
            <p:cNvSpPr txBox="1"/>
            <p:nvPr/>
          </p:nvSpPr>
          <p:spPr>
            <a:xfrm>
              <a:off x="4670089" y="2344319"/>
              <a:ext cx="1988341" cy="292043"/>
            </a:xfrm>
            <a:prstGeom prst="rect">
              <a:avLst/>
            </a:prstGeom>
            <a:noFill/>
          </p:spPr>
          <p:txBody>
            <a:bodyPr wrap="square" rtlCol="0">
              <a:spAutoFit/>
            </a:bodyPr>
            <a:lstStyle>
              <a:defPPr>
                <a:defRPr lang="en-US"/>
              </a:defPPr>
              <a:lvl1pPr>
                <a:defRPr sz="2000" spc="-70">
                  <a:latin typeface="Gotham Light"/>
                  <a:cs typeface="Gotham Light"/>
                </a:defRPr>
              </a:lvl1pPr>
            </a:lstStyle>
            <a:p>
              <a:pPr algn="ctr"/>
              <a:r>
                <a:rPr lang="zh-CN" altLang="en-US" sz="1200" dirty="0">
                  <a:solidFill>
                    <a:schemeClr val="accent3"/>
                  </a:solidFill>
                  <a:latin typeface="+mn-lt"/>
                  <a:cs typeface="Roboto condensed"/>
                </a:rPr>
                <a:t>输入您的标题</a:t>
              </a:r>
              <a:endParaRPr lang="en-US" sz="1200" dirty="0">
                <a:solidFill>
                  <a:schemeClr val="accent3"/>
                </a:solidFill>
                <a:latin typeface="+mn-lt"/>
                <a:cs typeface="Roboto condensed"/>
              </a:endParaRPr>
            </a:p>
          </p:txBody>
        </p:sp>
        <p:sp>
          <p:nvSpPr>
            <p:cNvPr id="49" name="Freeform 7"/>
            <p:cNvSpPr>
              <a:spLocks/>
            </p:cNvSpPr>
            <p:nvPr/>
          </p:nvSpPr>
          <p:spPr bwMode="auto">
            <a:xfrm>
              <a:off x="5844997" y="1156960"/>
              <a:ext cx="603504" cy="603504"/>
            </a:xfrm>
            <a:custGeom>
              <a:avLst/>
              <a:gdLst>
                <a:gd name="T0" fmla="*/ 0 w 3223"/>
                <a:gd name="T1" fmla="*/ 1612 h 3223"/>
                <a:gd name="T2" fmla="*/ 0 w 3223"/>
                <a:gd name="T3" fmla="*/ 1612 h 3223"/>
                <a:gd name="T4" fmla="*/ 1611 w 3223"/>
                <a:gd name="T5" fmla="*/ 0 h 3223"/>
                <a:gd name="T6" fmla="*/ 3223 w 3223"/>
                <a:gd name="T7" fmla="*/ 1612 h 3223"/>
                <a:gd name="T8" fmla="*/ 1611 w 3223"/>
                <a:gd name="T9" fmla="*/ 3223 h 3223"/>
                <a:gd name="T10" fmla="*/ 0 w 3223"/>
                <a:gd name="T11" fmla="*/ 1612 h 3223"/>
              </a:gdLst>
              <a:ahLst/>
              <a:cxnLst>
                <a:cxn ang="0">
                  <a:pos x="T0" y="T1"/>
                </a:cxn>
                <a:cxn ang="0">
                  <a:pos x="T2" y="T3"/>
                </a:cxn>
                <a:cxn ang="0">
                  <a:pos x="T4" y="T5"/>
                </a:cxn>
                <a:cxn ang="0">
                  <a:pos x="T6" y="T7"/>
                </a:cxn>
                <a:cxn ang="0">
                  <a:pos x="T8" y="T9"/>
                </a:cxn>
                <a:cxn ang="0">
                  <a:pos x="T10" y="T11"/>
                </a:cxn>
              </a:cxnLst>
              <a:rect l="0" t="0" r="r" b="b"/>
              <a:pathLst>
                <a:path w="3223" h="3223">
                  <a:moveTo>
                    <a:pt x="0" y="1612"/>
                  </a:moveTo>
                  <a:lnTo>
                    <a:pt x="0" y="1612"/>
                  </a:lnTo>
                  <a:cubicBezTo>
                    <a:pt x="0" y="722"/>
                    <a:pt x="721" y="0"/>
                    <a:pt x="1611" y="0"/>
                  </a:cubicBezTo>
                  <a:cubicBezTo>
                    <a:pt x="2501" y="0"/>
                    <a:pt x="3223" y="722"/>
                    <a:pt x="3223" y="1612"/>
                  </a:cubicBezTo>
                  <a:cubicBezTo>
                    <a:pt x="3223" y="2502"/>
                    <a:pt x="2501" y="3223"/>
                    <a:pt x="1611" y="3223"/>
                  </a:cubicBezTo>
                  <a:cubicBezTo>
                    <a:pt x="721" y="3223"/>
                    <a:pt x="0" y="2502"/>
                    <a:pt x="0" y="1612"/>
                  </a:cubicBezTo>
                  <a:close/>
                </a:path>
              </a:pathLst>
            </a:custGeom>
            <a:solidFill>
              <a:schemeClr val="accent3">
                <a:lumMod val="75000"/>
              </a:schemeClr>
            </a:solid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800" dirty="0">
                <a:solidFill>
                  <a:schemeClr val="tx1">
                    <a:lumMod val="65000"/>
                    <a:lumOff val="35000"/>
                  </a:schemeClr>
                </a:solidFill>
                <a:cs typeface="Roboto condensed"/>
              </a:endParaRPr>
            </a:p>
          </p:txBody>
        </p:sp>
        <p:cxnSp>
          <p:nvCxnSpPr>
            <p:cNvPr id="50" name="Straight Connector 49"/>
            <p:cNvCxnSpPr/>
            <p:nvPr/>
          </p:nvCxnSpPr>
          <p:spPr bwMode="auto">
            <a:xfrm>
              <a:off x="6370102" y="2730500"/>
              <a:ext cx="614898" cy="501650"/>
            </a:xfrm>
            <a:prstGeom prst="line">
              <a:avLst/>
            </a:prstGeom>
            <a:solidFill>
              <a:schemeClr val="accent1"/>
            </a:solidFill>
            <a:ln w="15875" cap="rnd" cmpd="sng" algn="ctr">
              <a:solidFill>
                <a:schemeClr val="bg1">
                  <a:lumMod val="50000"/>
                  <a:lumOff val="50000"/>
                </a:schemeClr>
              </a:solidFill>
              <a:prstDash val="sysDot"/>
              <a:round/>
              <a:headEnd type="oval" w="sm" len="sm"/>
              <a:tailEnd type="oval" w="sm" len="sm"/>
            </a:ln>
            <a:effectLst/>
          </p:spPr>
        </p:cxnSp>
        <p:grpSp>
          <p:nvGrpSpPr>
            <p:cNvPr id="51" name="Group 344"/>
            <p:cNvGrpSpPr>
              <a:grpSpLocks/>
            </p:cNvGrpSpPr>
            <p:nvPr/>
          </p:nvGrpSpPr>
          <p:grpSpPr bwMode="auto">
            <a:xfrm>
              <a:off x="6037347" y="1295258"/>
              <a:ext cx="285250" cy="251442"/>
              <a:chOff x="52" y="-52"/>
              <a:chExt cx="578" cy="508"/>
            </a:xfrm>
            <a:solidFill>
              <a:schemeClr val="bg1"/>
            </a:solidFill>
          </p:grpSpPr>
          <p:sp>
            <p:nvSpPr>
              <p:cNvPr id="52" name="AutoShape 341"/>
              <p:cNvSpPr>
                <a:spLocks/>
              </p:cNvSpPr>
              <p:nvPr/>
            </p:nvSpPr>
            <p:spPr bwMode="auto">
              <a:xfrm>
                <a:off x="52" y="44"/>
                <a:ext cx="412" cy="41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899" y="18001"/>
                    </a:moveTo>
                    <a:cubicBezTo>
                      <a:pt x="18899" y="18497"/>
                      <a:pt x="18495" y="18900"/>
                      <a:pt x="17998" y="18900"/>
                    </a:cubicBezTo>
                    <a:lnTo>
                      <a:pt x="3601" y="18900"/>
                    </a:lnTo>
                    <a:cubicBezTo>
                      <a:pt x="3105" y="18900"/>
                      <a:pt x="2701" y="18497"/>
                      <a:pt x="2701" y="18001"/>
                    </a:cubicBezTo>
                    <a:lnTo>
                      <a:pt x="2701" y="3598"/>
                    </a:lnTo>
                    <a:cubicBezTo>
                      <a:pt x="2701" y="3102"/>
                      <a:pt x="3105" y="2698"/>
                      <a:pt x="3601" y="2698"/>
                    </a:cubicBezTo>
                    <a:lnTo>
                      <a:pt x="16077" y="2698"/>
                    </a:lnTo>
                    <a:lnTo>
                      <a:pt x="18707" y="70"/>
                    </a:lnTo>
                    <a:cubicBezTo>
                      <a:pt x="18478" y="25"/>
                      <a:pt x="18241" y="0"/>
                      <a:pt x="17998" y="0"/>
                    </a:cubicBezTo>
                    <a:lnTo>
                      <a:pt x="3601" y="0"/>
                    </a:lnTo>
                    <a:cubicBezTo>
                      <a:pt x="1612" y="0"/>
                      <a:pt x="0" y="1611"/>
                      <a:pt x="0" y="3598"/>
                    </a:cubicBezTo>
                    <a:lnTo>
                      <a:pt x="0" y="18001"/>
                    </a:lnTo>
                    <a:cubicBezTo>
                      <a:pt x="0" y="19989"/>
                      <a:pt x="1612" y="21600"/>
                      <a:pt x="3601" y="21600"/>
                    </a:cubicBezTo>
                    <a:lnTo>
                      <a:pt x="17998" y="21600"/>
                    </a:lnTo>
                    <a:cubicBezTo>
                      <a:pt x="19987" y="21600"/>
                      <a:pt x="21600" y="19989"/>
                      <a:pt x="21600" y="18001"/>
                    </a:cubicBezTo>
                    <a:lnTo>
                      <a:pt x="21600" y="10014"/>
                    </a:lnTo>
                    <a:lnTo>
                      <a:pt x="18899" y="12712"/>
                    </a:lnTo>
                    <a:lnTo>
                      <a:pt x="18899" y="18001"/>
                    </a:lnTo>
                    <a:close/>
                    <a:moveTo>
                      <a:pt x="18899" y="18001"/>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53" name="AutoShape 342"/>
              <p:cNvSpPr>
                <a:spLocks/>
              </p:cNvSpPr>
              <p:nvPr/>
            </p:nvSpPr>
            <p:spPr bwMode="auto">
              <a:xfrm>
                <a:off x="228" y="28"/>
                <a:ext cx="331" cy="3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4818"/>
                    </a:moveTo>
                    <a:lnTo>
                      <a:pt x="16780" y="0"/>
                    </a:lnTo>
                    <a:lnTo>
                      <a:pt x="2322" y="14460"/>
                    </a:lnTo>
                    <a:lnTo>
                      <a:pt x="2320" y="14460"/>
                    </a:lnTo>
                    <a:lnTo>
                      <a:pt x="2320" y="14462"/>
                    </a:lnTo>
                    <a:lnTo>
                      <a:pt x="2319" y="14462"/>
                    </a:lnTo>
                    <a:lnTo>
                      <a:pt x="2320" y="14462"/>
                    </a:lnTo>
                    <a:lnTo>
                      <a:pt x="0" y="21600"/>
                    </a:lnTo>
                    <a:lnTo>
                      <a:pt x="7138" y="19281"/>
                    </a:lnTo>
                    <a:lnTo>
                      <a:pt x="7140" y="19281"/>
                    </a:lnTo>
                    <a:lnTo>
                      <a:pt x="7140" y="19279"/>
                    </a:lnTo>
                    <a:lnTo>
                      <a:pt x="21600" y="4818"/>
                    </a:lnTo>
                    <a:close/>
                    <a:moveTo>
                      <a:pt x="5635" y="15238"/>
                    </a:moveTo>
                    <a:lnTo>
                      <a:pt x="4840" y="14443"/>
                    </a:lnTo>
                    <a:lnTo>
                      <a:pt x="16793" y="2490"/>
                    </a:lnTo>
                    <a:lnTo>
                      <a:pt x="17587" y="3283"/>
                    </a:lnTo>
                    <a:lnTo>
                      <a:pt x="5635" y="15238"/>
                    </a:lnTo>
                    <a:close/>
                    <a:moveTo>
                      <a:pt x="5635" y="15238"/>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sp>
            <p:nvSpPr>
              <p:cNvPr id="54" name="AutoShape 343"/>
              <p:cNvSpPr>
                <a:spLocks/>
              </p:cNvSpPr>
              <p:nvPr/>
            </p:nvSpPr>
            <p:spPr bwMode="auto">
              <a:xfrm>
                <a:off x="508" y="-52"/>
                <a:ext cx="122" cy="12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3026" y="21600"/>
                    </a:moveTo>
                    <a:lnTo>
                      <a:pt x="0" y="8574"/>
                    </a:lnTo>
                    <a:lnTo>
                      <a:pt x="8574" y="0"/>
                    </a:lnTo>
                    <a:lnTo>
                      <a:pt x="21600" y="13026"/>
                    </a:lnTo>
                    <a:lnTo>
                      <a:pt x="13026" y="21600"/>
                    </a:lnTo>
                    <a:close/>
                    <a:moveTo>
                      <a:pt x="13026"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800" dirty="0"/>
              </a:p>
            </p:txBody>
          </p:sp>
        </p:grpSp>
      </p:grpSp>
      <p:pic>
        <p:nvPicPr>
          <p:cNvPr id="55" name="图片 5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34965" y="2763406"/>
            <a:ext cx="2809399" cy="3528243"/>
          </a:xfrm>
          <a:prstGeom prst="rect">
            <a:avLst/>
          </a:prstGeom>
        </p:spPr>
      </p:pic>
      <p:pic>
        <p:nvPicPr>
          <p:cNvPr id="57" name="图片 56"/>
          <p:cNvPicPr>
            <a:picLocks noChangeAspect="1"/>
          </p:cNvPicPr>
          <p:nvPr/>
        </p:nvPicPr>
        <p:blipFill>
          <a:blip r:embed="rId4">
            <a:extLst>
              <a:ext uri="{28A0092B-C50C-407E-A947-70E740481C1C}">
                <a14:useLocalDpi xmlns:a14="http://schemas.microsoft.com/office/drawing/2010/main"/>
              </a:ext>
            </a:extLst>
          </a:blip>
          <a:stretch>
            <a:fillRect/>
          </a:stretch>
        </p:blipFill>
        <p:spPr>
          <a:xfrm rot="1485401">
            <a:off x="4476228" y="3643226"/>
            <a:ext cx="2140307" cy="2140307"/>
          </a:xfrm>
          <a:prstGeom prst="rect">
            <a:avLst/>
          </a:prstGeom>
        </p:spPr>
      </p:pic>
      <p:pic>
        <p:nvPicPr>
          <p:cNvPr id="56" name="图片 5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58" name="矩形 57"/>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59" name="右箭头 58"/>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0139631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56"/>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additive="base">
                                            <p:cTn id="13" dur="500" fill="hold"/>
                                            <p:tgtEl>
                                              <p:spTgt spid="59"/>
                                            </p:tgtEl>
                                            <p:attrNameLst>
                                              <p:attrName>ppt_x</p:attrName>
                                            </p:attrNameLst>
                                          </p:cBhvr>
                                          <p:tavLst>
                                            <p:tav tm="0">
                                              <p:val>
                                                <p:strVal val="0-#ppt_w/2"/>
                                              </p:val>
                                            </p:tav>
                                            <p:tav tm="100000">
                                              <p:val>
                                                <p:strVal val="#ppt_x"/>
                                              </p:val>
                                            </p:tav>
                                          </p:tavLst>
                                        </p:anim>
                                        <p:anim calcmode="lin" valueType="num">
                                          <p:cBhvr additive="base">
                                            <p:cTn id="14"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barn(inVertical)">
                                          <p:cBhvr>
                                            <p:cTn id="19" dur="500"/>
                                            <p:tgtEl>
                                              <p:spTgt spid="58"/>
                                            </p:tgtEl>
                                          </p:cBhvr>
                                        </p:animEffect>
                                      </p:childTnLst>
                                    </p:cTn>
                                  </p:par>
                                  <p:par>
                                    <p:cTn id="20" presetID="2" presetClass="entr" presetSubtype="1" accel="38000" fill="hold" nodeType="withEffect" p14:presetBounceEnd="52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2000">
                                          <p:cBhvr additive="base">
                                            <p:cTn id="22" dur="1500" fill="hold"/>
                                            <p:tgtEl>
                                              <p:spTgt spid="38"/>
                                            </p:tgtEl>
                                            <p:attrNameLst>
                                              <p:attrName>ppt_x</p:attrName>
                                            </p:attrNameLst>
                                          </p:cBhvr>
                                          <p:tavLst>
                                            <p:tav tm="0">
                                              <p:val>
                                                <p:strVal val="#ppt_x"/>
                                              </p:val>
                                            </p:tav>
                                            <p:tav tm="100000">
                                              <p:val>
                                                <p:strVal val="#ppt_x"/>
                                              </p:val>
                                            </p:tav>
                                          </p:tavLst>
                                        </p:anim>
                                        <p:anim calcmode="lin" valueType="num" p14:bounceEnd="52000">
                                          <p:cBhvr additive="base">
                                            <p:cTn id="23" dur="1500" fill="hold"/>
                                            <p:tgtEl>
                                              <p:spTgt spid="38"/>
                                            </p:tgtEl>
                                            <p:attrNameLst>
                                              <p:attrName>ppt_y</p:attrName>
                                            </p:attrNameLst>
                                          </p:cBhvr>
                                          <p:tavLst>
                                            <p:tav tm="0">
                                              <p:val>
                                                <p:strVal val="0-#ppt_h/2"/>
                                              </p:val>
                                            </p:tav>
                                            <p:tav tm="100000">
                                              <p:val>
                                                <p:strVal val="#ppt_y"/>
                                              </p:val>
                                            </p:tav>
                                          </p:tavLst>
                                        </p:anim>
                                      </p:childTnLst>
                                    </p:cTn>
                                  </p:par>
                                  <p:par>
                                    <p:cTn id="24" presetID="2" presetClass="entr" presetSubtype="1" accel="38000" fill="hold" nodeType="withEffect" p14:presetBounceEnd="52000">
                                      <p:stCondLst>
                                        <p:cond delay="250"/>
                                      </p:stCondLst>
                                      <p:childTnLst>
                                        <p:set>
                                          <p:cBhvr>
                                            <p:cTn id="25" dur="1" fill="hold">
                                              <p:stCondLst>
                                                <p:cond delay="0"/>
                                              </p:stCondLst>
                                            </p:cTn>
                                            <p:tgtEl>
                                              <p:spTgt spid="4"/>
                                            </p:tgtEl>
                                            <p:attrNameLst>
                                              <p:attrName>style.visibility</p:attrName>
                                            </p:attrNameLst>
                                          </p:cBhvr>
                                          <p:to>
                                            <p:strVal val="visible"/>
                                          </p:to>
                                        </p:set>
                                        <p:anim calcmode="lin" valueType="num" p14:bounceEnd="52000">
                                          <p:cBhvr additive="base">
                                            <p:cTn id="26" dur="1500" fill="hold"/>
                                            <p:tgtEl>
                                              <p:spTgt spid="4"/>
                                            </p:tgtEl>
                                            <p:attrNameLst>
                                              <p:attrName>ppt_x</p:attrName>
                                            </p:attrNameLst>
                                          </p:cBhvr>
                                          <p:tavLst>
                                            <p:tav tm="0">
                                              <p:val>
                                                <p:strVal val="#ppt_x"/>
                                              </p:val>
                                            </p:tav>
                                            <p:tav tm="100000">
                                              <p:val>
                                                <p:strVal val="#ppt_x"/>
                                              </p:val>
                                            </p:tav>
                                          </p:tavLst>
                                        </p:anim>
                                        <p:anim calcmode="lin" valueType="num" p14:bounceEnd="52000">
                                          <p:cBhvr additive="base">
                                            <p:cTn id="27" dur="1500" fill="hold"/>
                                            <p:tgtEl>
                                              <p:spTgt spid="4"/>
                                            </p:tgtEl>
                                            <p:attrNameLst>
                                              <p:attrName>ppt_y</p:attrName>
                                            </p:attrNameLst>
                                          </p:cBhvr>
                                          <p:tavLst>
                                            <p:tav tm="0">
                                              <p:val>
                                                <p:strVal val="0-#ppt_h/2"/>
                                              </p:val>
                                            </p:tav>
                                            <p:tav tm="100000">
                                              <p:val>
                                                <p:strVal val="#ppt_y"/>
                                              </p:val>
                                            </p:tav>
                                          </p:tavLst>
                                        </p:anim>
                                      </p:childTnLst>
                                    </p:cTn>
                                  </p:par>
                                  <p:par>
                                    <p:cTn id="28" presetID="2" presetClass="entr" presetSubtype="1" accel="38000" fill="hold" nodeType="withEffect" p14:presetBounceEnd="52000">
                                      <p:stCondLst>
                                        <p:cond delay="750"/>
                                      </p:stCondLst>
                                      <p:childTnLst>
                                        <p:set>
                                          <p:cBhvr>
                                            <p:cTn id="29" dur="1" fill="hold">
                                              <p:stCondLst>
                                                <p:cond delay="0"/>
                                              </p:stCondLst>
                                            </p:cTn>
                                            <p:tgtEl>
                                              <p:spTgt spid="45"/>
                                            </p:tgtEl>
                                            <p:attrNameLst>
                                              <p:attrName>style.visibility</p:attrName>
                                            </p:attrNameLst>
                                          </p:cBhvr>
                                          <p:to>
                                            <p:strVal val="visible"/>
                                          </p:to>
                                        </p:set>
                                        <p:anim calcmode="lin" valueType="num" p14:bounceEnd="52000">
                                          <p:cBhvr additive="base">
                                            <p:cTn id="30" dur="1500" fill="hold"/>
                                            <p:tgtEl>
                                              <p:spTgt spid="45"/>
                                            </p:tgtEl>
                                            <p:attrNameLst>
                                              <p:attrName>ppt_x</p:attrName>
                                            </p:attrNameLst>
                                          </p:cBhvr>
                                          <p:tavLst>
                                            <p:tav tm="0">
                                              <p:val>
                                                <p:strVal val="#ppt_x"/>
                                              </p:val>
                                            </p:tav>
                                            <p:tav tm="100000">
                                              <p:val>
                                                <p:strVal val="#ppt_x"/>
                                              </p:val>
                                            </p:tav>
                                          </p:tavLst>
                                        </p:anim>
                                        <p:anim calcmode="lin" valueType="num" p14:bounceEnd="52000">
                                          <p:cBhvr additive="base">
                                            <p:cTn id="31" dur="1500" fill="hold"/>
                                            <p:tgtEl>
                                              <p:spTgt spid="45"/>
                                            </p:tgtEl>
                                            <p:attrNameLst>
                                              <p:attrName>ppt_y</p:attrName>
                                            </p:attrNameLst>
                                          </p:cBhvr>
                                          <p:tavLst>
                                            <p:tav tm="0">
                                              <p:val>
                                                <p:strVal val="0-#ppt_h/2"/>
                                              </p:val>
                                            </p:tav>
                                            <p:tav tm="100000">
                                              <p:val>
                                                <p:strVal val="#ppt_y"/>
                                              </p:val>
                                            </p:tav>
                                          </p:tavLst>
                                        </p:anim>
                                      </p:childTnLst>
                                    </p:cTn>
                                  </p:par>
                                  <p:par>
                                    <p:cTn id="32" presetID="2" presetClass="entr" presetSubtype="1" accel="38000" fill="hold" nodeType="withEffect" p14:presetBounceEnd="52000">
                                      <p:stCondLst>
                                        <p:cond delay="1000"/>
                                      </p:stCondLst>
                                      <p:childTnLst>
                                        <p:set>
                                          <p:cBhvr>
                                            <p:cTn id="33" dur="1" fill="hold">
                                              <p:stCondLst>
                                                <p:cond delay="0"/>
                                              </p:stCondLst>
                                            </p:cTn>
                                            <p:tgtEl>
                                              <p:spTgt spid="30"/>
                                            </p:tgtEl>
                                            <p:attrNameLst>
                                              <p:attrName>style.visibility</p:attrName>
                                            </p:attrNameLst>
                                          </p:cBhvr>
                                          <p:to>
                                            <p:strVal val="visible"/>
                                          </p:to>
                                        </p:set>
                                        <p:anim calcmode="lin" valueType="num" p14:bounceEnd="52000">
                                          <p:cBhvr additive="base">
                                            <p:cTn id="34" dur="1500" fill="hold"/>
                                            <p:tgtEl>
                                              <p:spTgt spid="30"/>
                                            </p:tgtEl>
                                            <p:attrNameLst>
                                              <p:attrName>ppt_x</p:attrName>
                                            </p:attrNameLst>
                                          </p:cBhvr>
                                          <p:tavLst>
                                            <p:tav tm="0">
                                              <p:val>
                                                <p:strVal val="#ppt_x"/>
                                              </p:val>
                                            </p:tav>
                                            <p:tav tm="100000">
                                              <p:val>
                                                <p:strVal val="#ppt_x"/>
                                              </p:val>
                                            </p:tav>
                                          </p:tavLst>
                                        </p:anim>
                                        <p:anim calcmode="lin" valueType="num" p14:bounceEnd="52000">
                                          <p:cBhvr additive="base">
                                            <p:cTn id="35" dur="1500" fill="hold"/>
                                            <p:tgtEl>
                                              <p:spTgt spid="30"/>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100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nodeType="clickEffect">
                                      <p:stCondLst>
                                        <p:cond delay="0"/>
                                      </p:stCondLst>
                                      <p:childTnLst>
                                        <p:set>
                                          <p:cBhvr>
                                            <p:cTn id="43" dur="1" fill="hold">
                                              <p:stCondLst>
                                                <p:cond delay="0"/>
                                              </p:stCondLst>
                                            </p:cTn>
                                            <p:tgtEl>
                                              <p:spTgt spid="57"/>
                                            </p:tgtEl>
                                            <p:attrNameLst>
                                              <p:attrName>style.visibility</p:attrName>
                                            </p:attrNameLst>
                                          </p:cBhvr>
                                          <p:to>
                                            <p:strVal val="visible"/>
                                          </p:to>
                                        </p:set>
                                        <p:anim calcmode="lin" valueType="num">
                                          <p:cBhvr>
                                            <p:cTn id="44" dur="500" fill="hold"/>
                                            <p:tgtEl>
                                              <p:spTgt spid="57"/>
                                            </p:tgtEl>
                                            <p:attrNameLst>
                                              <p:attrName>ppt_w</p:attrName>
                                            </p:attrNameLst>
                                          </p:cBhvr>
                                          <p:tavLst>
                                            <p:tav tm="0">
                                              <p:val>
                                                <p:fltVal val="0"/>
                                              </p:val>
                                            </p:tav>
                                            <p:tav tm="100000">
                                              <p:val>
                                                <p:strVal val="#ppt_w"/>
                                              </p:val>
                                            </p:tav>
                                          </p:tavLst>
                                        </p:anim>
                                        <p:anim calcmode="lin" valueType="num">
                                          <p:cBhvr>
                                            <p:cTn id="45" dur="500" fill="hold"/>
                                            <p:tgtEl>
                                              <p:spTgt spid="5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56"/>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additive="base">
                                            <p:cTn id="13" dur="500" fill="hold"/>
                                            <p:tgtEl>
                                              <p:spTgt spid="59"/>
                                            </p:tgtEl>
                                            <p:attrNameLst>
                                              <p:attrName>ppt_x</p:attrName>
                                            </p:attrNameLst>
                                          </p:cBhvr>
                                          <p:tavLst>
                                            <p:tav tm="0">
                                              <p:val>
                                                <p:strVal val="0-#ppt_w/2"/>
                                              </p:val>
                                            </p:tav>
                                            <p:tav tm="100000">
                                              <p:val>
                                                <p:strVal val="#ppt_x"/>
                                              </p:val>
                                            </p:tav>
                                          </p:tavLst>
                                        </p:anim>
                                        <p:anim calcmode="lin" valueType="num">
                                          <p:cBhvr additive="base">
                                            <p:cTn id="14"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barn(inVertical)">
                                          <p:cBhvr>
                                            <p:cTn id="19" dur="500"/>
                                            <p:tgtEl>
                                              <p:spTgt spid="58"/>
                                            </p:tgtEl>
                                          </p:cBhvr>
                                        </p:animEffect>
                                      </p:childTnLst>
                                    </p:cTn>
                                  </p:par>
                                  <p:par>
                                    <p:cTn id="20" presetID="2" presetClass="entr" presetSubtype="1" accel="3800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1500" fill="hold"/>
                                            <p:tgtEl>
                                              <p:spTgt spid="38"/>
                                            </p:tgtEl>
                                            <p:attrNameLst>
                                              <p:attrName>ppt_x</p:attrName>
                                            </p:attrNameLst>
                                          </p:cBhvr>
                                          <p:tavLst>
                                            <p:tav tm="0">
                                              <p:val>
                                                <p:strVal val="#ppt_x"/>
                                              </p:val>
                                            </p:tav>
                                            <p:tav tm="100000">
                                              <p:val>
                                                <p:strVal val="#ppt_x"/>
                                              </p:val>
                                            </p:tav>
                                          </p:tavLst>
                                        </p:anim>
                                        <p:anim calcmode="lin" valueType="num">
                                          <p:cBhvr additive="base">
                                            <p:cTn id="23" dur="1500" fill="hold"/>
                                            <p:tgtEl>
                                              <p:spTgt spid="38"/>
                                            </p:tgtEl>
                                            <p:attrNameLst>
                                              <p:attrName>ppt_y</p:attrName>
                                            </p:attrNameLst>
                                          </p:cBhvr>
                                          <p:tavLst>
                                            <p:tav tm="0">
                                              <p:val>
                                                <p:strVal val="0-#ppt_h/2"/>
                                              </p:val>
                                            </p:tav>
                                            <p:tav tm="100000">
                                              <p:val>
                                                <p:strVal val="#ppt_y"/>
                                              </p:val>
                                            </p:tav>
                                          </p:tavLst>
                                        </p:anim>
                                      </p:childTnLst>
                                    </p:cTn>
                                  </p:par>
                                  <p:par>
                                    <p:cTn id="24" presetID="2" presetClass="entr" presetSubtype="1" accel="38000" fill="hold" nodeType="withEffect">
                                      <p:stCondLst>
                                        <p:cond delay="25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1500" fill="hold"/>
                                            <p:tgtEl>
                                              <p:spTgt spid="4"/>
                                            </p:tgtEl>
                                            <p:attrNameLst>
                                              <p:attrName>ppt_x</p:attrName>
                                            </p:attrNameLst>
                                          </p:cBhvr>
                                          <p:tavLst>
                                            <p:tav tm="0">
                                              <p:val>
                                                <p:strVal val="#ppt_x"/>
                                              </p:val>
                                            </p:tav>
                                            <p:tav tm="100000">
                                              <p:val>
                                                <p:strVal val="#ppt_x"/>
                                              </p:val>
                                            </p:tav>
                                          </p:tavLst>
                                        </p:anim>
                                        <p:anim calcmode="lin" valueType="num">
                                          <p:cBhvr additive="base">
                                            <p:cTn id="27" dur="1500" fill="hold"/>
                                            <p:tgtEl>
                                              <p:spTgt spid="4"/>
                                            </p:tgtEl>
                                            <p:attrNameLst>
                                              <p:attrName>ppt_y</p:attrName>
                                            </p:attrNameLst>
                                          </p:cBhvr>
                                          <p:tavLst>
                                            <p:tav tm="0">
                                              <p:val>
                                                <p:strVal val="0-#ppt_h/2"/>
                                              </p:val>
                                            </p:tav>
                                            <p:tav tm="100000">
                                              <p:val>
                                                <p:strVal val="#ppt_y"/>
                                              </p:val>
                                            </p:tav>
                                          </p:tavLst>
                                        </p:anim>
                                      </p:childTnLst>
                                    </p:cTn>
                                  </p:par>
                                  <p:par>
                                    <p:cTn id="28" presetID="2" presetClass="entr" presetSubtype="1" accel="38000" fill="hold" nodeType="withEffect">
                                      <p:stCondLst>
                                        <p:cond delay="75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1500" fill="hold"/>
                                            <p:tgtEl>
                                              <p:spTgt spid="45"/>
                                            </p:tgtEl>
                                            <p:attrNameLst>
                                              <p:attrName>ppt_x</p:attrName>
                                            </p:attrNameLst>
                                          </p:cBhvr>
                                          <p:tavLst>
                                            <p:tav tm="0">
                                              <p:val>
                                                <p:strVal val="#ppt_x"/>
                                              </p:val>
                                            </p:tav>
                                            <p:tav tm="100000">
                                              <p:val>
                                                <p:strVal val="#ppt_x"/>
                                              </p:val>
                                            </p:tav>
                                          </p:tavLst>
                                        </p:anim>
                                        <p:anim calcmode="lin" valueType="num">
                                          <p:cBhvr additive="base">
                                            <p:cTn id="31" dur="1500" fill="hold"/>
                                            <p:tgtEl>
                                              <p:spTgt spid="45"/>
                                            </p:tgtEl>
                                            <p:attrNameLst>
                                              <p:attrName>ppt_y</p:attrName>
                                            </p:attrNameLst>
                                          </p:cBhvr>
                                          <p:tavLst>
                                            <p:tav tm="0">
                                              <p:val>
                                                <p:strVal val="0-#ppt_h/2"/>
                                              </p:val>
                                            </p:tav>
                                            <p:tav tm="100000">
                                              <p:val>
                                                <p:strVal val="#ppt_y"/>
                                              </p:val>
                                            </p:tav>
                                          </p:tavLst>
                                        </p:anim>
                                      </p:childTnLst>
                                    </p:cTn>
                                  </p:par>
                                  <p:par>
                                    <p:cTn id="32" presetID="2" presetClass="entr" presetSubtype="1" accel="38000" fill="hold" nodeType="withEffect">
                                      <p:stCondLst>
                                        <p:cond delay="100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1500" fill="hold"/>
                                            <p:tgtEl>
                                              <p:spTgt spid="30"/>
                                            </p:tgtEl>
                                            <p:attrNameLst>
                                              <p:attrName>ppt_x</p:attrName>
                                            </p:attrNameLst>
                                          </p:cBhvr>
                                          <p:tavLst>
                                            <p:tav tm="0">
                                              <p:val>
                                                <p:strVal val="#ppt_x"/>
                                              </p:val>
                                            </p:tav>
                                            <p:tav tm="100000">
                                              <p:val>
                                                <p:strVal val="#ppt_x"/>
                                              </p:val>
                                            </p:tav>
                                          </p:tavLst>
                                        </p:anim>
                                        <p:anim calcmode="lin" valueType="num">
                                          <p:cBhvr additive="base">
                                            <p:cTn id="35" dur="1500" fill="hold"/>
                                            <p:tgtEl>
                                              <p:spTgt spid="30"/>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100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nodeType="clickEffect">
                                      <p:stCondLst>
                                        <p:cond delay="0"/>
                                      </p:stCondLst>
                                      <p:childTnLst>
                                        <p:set>
                                          <p:cBhvr>
                                            <p:cTn id="43" dur="1" fill="hold">
                                              <p:stCondLst>
                                                <p:cond delay="0"/>
                                              </p:stCondLst>
                                            </p:cTn>
                                            <p:tgtEl>
                                              <p:spTgt spid="57"/>
                                            </p:tgtEl>
                                            <p:attrNameLst>
                                              <p:attrName>style.visibility</p:attrName>
                                            </p:attrNameLst>
                                          </p:cBhvr>
                                          <p:to>
                                            <p:strVal val="visible"/>
                                          </p:to>
                                        </p:set>
                                        <p:anim calcmode="lin" valueType="num">
                                          <p:cBhvr>
                                            <p:cTn id="44" dur="500" fill="hold"/>
                                            <p:tgtEl>
                                              <p:spTgt spid="57"/>
                                            </p:tgtEl>
                                            <p:attrNameLst>
                                              <p:attrName>ppt_w</p:attrName>
                                            </p:attrNameLst>
                                          </p:cBhvr>
                                          <p:tavLst>
                                            <p:tav tm="0">
                                              <p:val>
                                                <p:fltVal val="0"/>
                                              </p:val>
                                            </p:tav>
                                            <p:tav tm="100000">
                                              <p:val>
                                                <p:strVal val="#ppt_w"/>
                                              </p:val>
                                            </p:tav>
                                          </p:tavLst>
                                        </p:anim>
                                        <p:anim calcmode="lin" valueType="num">
                                          <p:cBhvr>
                                            <p:cTn id="45" dur="500" fill="hold"/>
                                            <p:tgtEl>
                                              <p:spTgt spid="5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4" name="Straight Connector 3"/>
          <p:cNvCxnSpPr/>
          <p:nvPr/>
        </p:nvCxnSpPr>
        <p:spPr>
          <a:xfrm>
            <a:off x="1503947" y="2529103"/>
            <a:ext cx="6773780" cy="0"/>
          </a:xfrm>
          <a:prstGeom prst="line">
            <a:avLst/>
          </a:prstGeom>
          <a:ln w="6350" cmpd="sng">
            <a:solidFill>
              <a:srgbClr val="F3644D">
                <a:alpha val="20000"/>
              </a:srgb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a:off x="1503947" y="2054067"/>
            <a:ext cx="6773780" cy="0"/>
          </a:xfrm>
          <a:prstGeom prst="line">
            <a:avLst/>
          </a:prstGeom>
          <a:ln w="6350" cmpd="sng">
            <a:solidFill>
              <a:srgbClr val="F3644D">
                <a:alpha val="20000"/>
              </a:srgb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1503947" y="3004139"/>
            <a:ext cx="6773780" cy="0"/>
          </a:xfrm>
          <a:prstGeom prst="line">
            <a:avLst/>
          </a:prstGeom>
          <a:ln w="6350" cmpd="sng">
            <a:solidFill>
              <a:srgbClr val="F3644D">
                <a:alpha val="20000"/>
              </a:srgb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1503947" y="3479174"/>
            <a:ext cx="6773780" cy="0"/>
          </a:xfrm>
          <a:prstGeom prst="line">
            <a:avLst/>
          </a:prstGeom>
          <a:ln w="6350" cmpd="sng">
            <a:solidFill>
              <a:srgbClr val="F3644D">
                <a:alpha val="20000"/>
              </a:srgb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503947" y="3954209"/>
            <a:ext cx="6773780" cy="0"/>
          </a:xfrm>
          <a:prstGeom prst="line">
            <a:avLst/>
          </a:prstGeom>
          <a:ln w="6350" cmpd="sng">
            <a:solidFill>
              <a:srgbClr val="F3644D">
                <a:alpha val="20000"/>
              </a:srgbClr>
            </a:solidFill>
            <a:prstDash val="sysDash"/>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9" name="Rounded Rectangle 8"/>
          <p:cNvSpPr/>
          <p:nvPr/>
        </p:nvSpPr>
        <p:spPr>
          <a:xfrm>
            <a:off x="1784733" y="2054067"/>
            <a:ext cx="344830" cy="205422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FFFFFF"/>
              </a:solidFill>
            </a:endParaRPr>
          </a:p>
        </p:txBody>
      </p:sp>
      <p:sp>
        <p:nvSpPr>
          <p:cNvPr id="10" name="Rounded Rectangle 9"/>
          <p:cNvSpPr/>
          <p:nvPr/>
        </p:nvSpPr>
        <p:spPr>
          <a:xfrm>
            <a:off x="1784733" y="3461732"/>
            <a:ext cx="344830" cy="646564"/>
          </a:xfrm>
          <a:prstGeom prst="roundRect">
            <a:avLst/>
          </a:prstGeom>
          <a:solidFill>
            <a:schemeClr val="accent1"/>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b" anchorCtr="0"/>
          <a:lstStyle/>
          <a:p>
            <a:pPr algn="ctr"/>
            <a:r>
              <a:rPr lang="en-US" sz="1000" dirty="0">
                <a:solidFill>
                  <a:srgbClr val="FFFFFF"/>
                </a:solidFill>
              </a:rPr>
              <a:t>18%</a:t>
            </a:r>
          </a:p>
        </p:txBody>
      </p:sp>
      <p:sp>
        <p:nvSpPr>
          <p:cNvPr id="11" name="Rounded Rectangle 10"/>
          <p:cNvSpPr/>
          <p:nvPr/>
        </p:nvSpPr>
        <p:spPr>
          <a:xfrm>
            <a:off x="2522904" y="2054067"/>
            <a:ext cx="344830" cy="205422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FFFFFF"/>
              </a:solidFill>
            </a:endParaRPr>
          </a:p>
        </p:txBody>
      </p:sp>
      <p:sp>
        <p:nvSpPr>
          <p:cNvPr id="12" name="Rounded Rectangle 11"/>
          <p:cNvSpPr/>
          <p:nvPr/>
        </p:nvSpPr>
        <p:spPr>
          <a:xfrm>
            <a:off x="2522904" y="3102778"/>
            <a:ext cx="344830" cy="1005518"/>
          </a:xfrm>
          <a:prstGeom prst="roundRect">
            <a:avLst/>
          </a:prstGeom>
          <a:solidFill>
            <a:schemeClr val="accent2"/>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b" anchorCtr="0"/>
          <a:lstStyle/>
          <a:p>
            <a:pPr algn="ctr"/>
            <a:r>
              <a:rPr lang="en-US" sz="1000" dirty="0">
                <a:solidFill>
                  <a:srgbClr val="FFFFFF"/>
                </a:solidFill>
              </a:rPr>
              <a:t>45%</a:t>
            </a:r>
          </a:p>
        </p:txBody>
      </p:sp>
      <p:sp>
        <p:nvSpPr>
          <p:cNvPr id="13" name="Rounded Rectangle 12"/>
          <p:cNvSpPr/>
          <p:nvPr/>
        </p:nvSpPr>
        <p:spPr>
          <a:xfrm>
            <a:off x="3261075" y="2054067"/>
            <a:ext cx="344830" cy="205422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FFFFFF"/>
              </a:solidFill>
            </a:endParaRPr>
          </a:p>
        </p:txBody>
      </p:sp>
      <p:sp>
        <p:nvSpPr>
          <p:cNvPr id="14" name="Rounded Rectangle 13"/>
          <p:cNvSpPr/>
          <p:nvPr/>
        </p:nvSpPr>
        <p:spPr>
          <a:xfrm>
            <a:off x="3261075" y="3212044"/>
            <a:ext cx="344830" cy="896252"/>
          </a:xfrm>
          <a:prstGeom prst="roundRect">
            <a:avLst/>
          </a:prstGeom>
          <a:solidFill>
            <a:schemeClr val="accent3"/>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b" anchorCtr="0"/>
          <a:lstStyle/>
          <a:p>
            <a:pPr algn="ctr"/>
            <a:r>
              <a:rPr lang="en-US" sz="1000" dirty="0">
                <a:solidFill>
                  <a:srgbClr val="FFFFFF"/>
                </a:solidFill>
              </a:rPr>
              <a:t>40%</a:t>
            </a:r>
          </a:p>
        </p:txBody>
      </p:sp>
      <p:sp>
        <p:nvSpPr>
          <p:cNvPr id="15" name="Rounded Rectangle 14"/>
          <p:cNvSpPr/>
          <p:nvPr/>
        </p:nvSpPr>
        <p:spPr>
          <a:xfrm>
            <a:off x="3999246" y="2054067"/>
            <a:ext cx="344830" cy="205422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FFFFFF"/>
              </a:solidFill>
            </a:endParaRPr>
          </a:p>
        </p:txBody>
      </p:sp>
      <p:sp>
        <p:nvSpPr>
          <p:cNvPr id="16" name="Rounded Rectangle 15"/>
          <p:cNvSpPr/>
          <p:nvPr/>
        </p:nvSpPr>
        <p:spPr>
          <a:xfrm>
            <a:off x="3999246" y="2714469"/>
            <a:ext cx="344830" cy="1393827"/>
          </a:xfrm>
          <a:prstGeom prst="roundRect">
            <a:avLst/>
          </a:prstGeom>
          <a:solidFill>
            <a:schemeClr val="accent4"/>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b" anchorCtr="0"/>
          <a:lstStyle/>
          <a:p>
            <a:pPr algn="ctr"/>
            <a:r>
              <a:rPr lang="en-US" sz="1000" dirty="0">
                <a:solidFill>
                  <a:srgbClr val="FFFFFF"/>
                </a:solidFill>
              </a:rPr>
              <a:t>68%</a:t>
            </a:r>
          </a:p>
        </p:txBody>
      </p:sp>
      <p:sp>
        <p:nvSpPr>
          <p:cNvPr id="17" name="Rounded Rectangle 16"/>
          <p:cNvSpPr/>
          <p:nvPr/>
        </p:nvSpPr>
        <p:spPr>
          <a:xfrm>
            <a:off x="4737417" y="2054067"/>
            <a:ext cx="344830" cy="205422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FFFFFF"/>
              </a:solidFill>
            </a:endParaRPr>
          </a:p>
        </p:txBody>
      </p:sp>
      <p:sp>
        <p:nvSpPr>
          <p:cNvPr id="18" name="Rounded Rectangle 17"/>
          <p:cNvSpPr/>
          <p:nvPr/>
        </p:nvSpPr>
        <p:spPr>
          <a:xfrm>
            <a:off x="4737417" y="2864100"/>
            <a:ext cx="344830" cy="1244197"/>
          </a:xfrm>
          <a:prstGeom prst="roundRect">
            <a:avLst/>
          </a:prstGeom>
          <a:solidFill>
            <a:schemeClr val="accent5"/>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b" anchorCtr="0"/>
          <a:lstStyle/>
          <a:p>
            <a:pPr algn="ctr"/>
            <a:r>
              <a:rPr lang="en-US" sz="1000" dirty="0">
                <a:solidFill>
                  <a:srgbClr val="FFFFFF"/>
                </a:solidFill>
              </a:rPr>
              <a:t>62%</a:t>
            </a:r>
          </a:p>
        </p:txBody>
      </p:sp>
      <p:sp>
        <p:nvSpPr>
          <p:cNvPr id="19" name="Rounded Rectangle 18"/>
          <p:cNvSpPr/>
          <p:nvPr/>
        </p:nvSpPr>
        <p:spPr>
          <a:xfrm>
            <a:off x="5475588" y="2054067"/>
            <a:ext cx="344830" cy="205422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FFFFFF"/>
              </a:solidFill>
            </a:endParaRPr>
          </a:p>
        </p:txBody>
      </p:sp>
      <p:sp>
        <p:nvSpPr>
          <p:cNvPr id="20" name="Rounded Rectangle 19"/>
          <p:cNvSpPr/>
          <p:nvPr/>
        </p:nvSpPr>
        <p:spPr>
          <a:xfrm>
            <a:off x="5475588" y="2541540"/>
            <a:ext cx="344830" cy="1566757"/>
          </a:xfrm>
          <a:prstGeom prst="roundRect">
            <a:avLst/>
          </a:prstGeom>
          <a:solidFill>
            <a:schemeClr val="accent6"/>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b" anchorCtr="0"/>
          <a:lstStyle/>
          <a:p>
            <a:pPr algn="ctr"/>
            <a:r>
              <a:rPr lang="en-US" sz="1000" dirty="0">
                <a:solidFill>
                  <a:srgbClr val="FFFFFF"/>
                </a:solidFill>
              </a:rPr>
              <a:t>80%</a:t>
            </a:r>
          </a:p>
        </p:txBody>
      </p:sp>
      <p:sp>
        <p:nvSpPr>
          <p:cNvPr id="21" name="Rounded Rectangle 20"/>
          <p:cNvSpPr/>
          <p:nvPr/>
        </p:nvSpPr>
        <p:spPr>
          <a:xfrm>
            <a:off x="6213759" y="2054067"/>
            <a:ext cx="344830" cy="205422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FFFFFF"/>
              </a:solidFill>
            </a:endParaRPr>
          </a:p>
        </p:txBody>
      </p:sp>
      <p:sp>
        <p:nvSpPr>
          <p:cNvPr id="22" name="Rounded Rectangle 21"/>
          <p:cNvSpPr/>
          <p:nvPr/>
        </p:nvSpPr>
        <p:spPr>
          <a:xfrm>
            <a:off x="6213759" y="2864100"/>
            <a:ext cx="344830" cy="1244197"/>
          </a:xfrm>
          <a:prstGeom prst="roundRect">
            <a:avLst/>
          </a:prstGeom>
          <a:solidFill>
            <a:schemeClr val="accent1"/>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b" anchorCtr="0"/>
          <a:lstStyle/>
          <a:p>
            <a:pPr algn="ctr"/>
            <a:r>
              <a:rPr lang="en-US" sz="1000" dirty="0">
                <a:solidFill>
                  <a:srgbClr val="FFFFFF"/>
                </a:solidFill>
              </a:rPr>
              <a:t>64%</a:t>
            </a:r>
          </a:p>
        </p:txBody>
      </p:sp>
      <p:sp>
        <p:nvSpPr>
          <p:cNvPr id="23" name="Rounded Rectangle 22"/>
          <p:cNvSpPr/>
          <p:nvPr/>
        </p:nvSpPr>
        <p:spPr>
          <a:xfrm>
            <a:off x="6951933" y="2054067"/>
            <a:ext cx="344830" cy="205422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FFFFFF"/>
              </a:solidFill>
            </a:endParaRPr>
          </a:p>
        </p:txBody>
      </p:sp>
      <p:sp>
        <p:nvSpPr>
          <p:cNvPr id="24" name="Rounded Rectangle 23"/>
          <p:cNvSpPr/>
          <p:nvPr/>
        </p:nvSpPr>
        <p:spPr>
          <a:xfrm>
            <a:off x="6951933" y="2173355"/>
            <a:ext cx="344830" cy="1934940"/>
          </a:xfrm>
          <a:prstGeom prst="roundRect">
            <a:avLst/>
          </a:prstGeom>
          <a:solidFill>
            <a:schemeClr val="accent2"/>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b" anchorCtr="0"/>
          <a:lstStyle/>
          <a:p>
            <a:pPr algn="ctr"/>
            <a:r>
              <a:rPr lang="en-US" sz="1000" dirty="0">
                <a:solidFill>
                  <a:srgbClr val="FFFFFF"/>
                </a:solidFill>
              </a:rPr>
              <a:t>94%</a:t>
            </a:r>
          </a:p>
        </p:txBody>
      </p:sp>
      <p:sp>
        <p:nvSpPr>
          <p:cNvPr id="25" name="Rectangle 24"/>
          <p:cNvSpPr/>
          <p:nvPr/>
        </p:nvSpPr>
        <p:spPr>
          <a:xfrm>
            <a:off x="6951934" y="4214306"/>
            <a:ext cx="344831" cy="253146"/>
          </a:xfrm>
          <a:prstGeom prst="rect">
            <a:avLst/>
          </a:prstGeom>
        </p:spPr>
        <p:txBody>
          <a:bodyPr wrap="none">
            <a:noAutofit/>
          </a:bodyPr>
          <a:lstStyle/>
          <a:p>
            <a:pPr algn="ctr">
              <a:lnSpc>
                <a:spcPct val="95000"/>
              </a:lnSpc>
            </a:pPr>
            <a:r>
              <a:rPr lang="en-US" sz="1100" dirty="0"/>
              <a:t>2018</a:t>
            </a:r>
          </a:p>
        </p:txBody>
      </p:sp>
      <p:sp>
        <p:nvSpPr>
          <p:cNvPr id="26" name="Rectangle 25"/>
          <p:cNvSpPr/>
          <p:nvPr/>
        </p:nvSpPr>
        <p:spPr>
          <a:xfrm>
            <a:off x="6213760" y="4214306"/>
            <a:ext cx="344831" cy="253146"/>
          </a:xfrm>
          <a:prstGeom prst="rect">
            <a:avLst/>
          </a:prstGeom>
        </p:spPr>
        <p:txBody>
          <a:bodyPr wrap="none">
            <a:noAutofit/>
          </a:bodyPr>
          <a:lstStyle/>
          <a:p>
            <a:pPr algn="ctr">
              <a:lnSpc>
                <a:spcPct val="95000"/>
              </a:lnSpc>
            </a:pPr>
            <a:r>
              <a:rPr lang="en-US" sz="1100" dirty="0"/>
              <a:t>2017</a:t>
            </a:r>
          </a:p>
        </p:txBody>
      </p:sp>
      <p:sp>
        <p:nvSpPr>
          <p:cNvPr id="27" name="Rectangle 26"/>
          <p:cNvSpPr/>
          <p:nvPr/>
        </p:nvSpPr>
        <p:spPr>
          <a:xfrm>
            <a:off x="5479371" y="4214306"/>
            <a:ext cx="344831" cy="253146"/>
          </a:xfrm>
          <a:prstGeom prst="rect">
            <a:avLst/>
          </a:prstGeom>
        </p:spPr>
        <p:txBody>
          <a:bodyPr wrap="none">
            <a:noAutofit/>
          </a:bodyPr>
          <a:lstStyle/>
          <a:p>
            <a:pPr algn="ctr">
              <a:lnSpc>
                <a:spcPct val="95000"/>
              </a:lnSpc>
            </a:pPr>
            <a:r>
              <a:rPr lang="en-US" sz="1100" dirty="0"/>
              <a:t>2016</a:t>
            </a:r>
          </a:p>
        </p:txBody>
      </p:sp>
      <p:sp>
        <p:nvSpPr>
          <p:cNvPr id="28" name="Rectangle 27"/>
          <p:cNvSpPr/>
          <p:nvPr/>
        </p:nvSpPr>
        <p:spPr>
          <a:xfrm>
            <a:off x="4737417" y="4214306"/>
            <a:ext cx="344831" cy="253146"/>
          </a:xfrm>
          <a:prstGeom prst="rect">
            <a:avLst/>
          </a:prstGeom>
        </p:spPr>
        <p:txBody>
          <a:bodyPr wrap="none">
            <a:noAutofit/>
          </a:bodyPr>
          <a:lstStyle/>
          <a:p>
            <a:pPr algn="ctr">
              <a:lnSpc>
                <a:spcPct val="95000"/>
              </a:lnSpc>
            </a:pPr>
            <a:r>
              <a:rPr lang="en-US" sz="1100" dirty="0"/>
              <a:t>2015</a:t>
            </a:r>
          </a:p>
        </p:txBody>
      </p:sp>
      <p:sp>
        <p:nvSpPr>
          <p:cNvPr id="29" name="Rectangle 28"/>
          <p:cNvSpPr/>
          <p:nvPr/>
        </p:nvSpPr>
        <p:spPr>
          <a:xfrm>
            <a:off x="3995463" y="4214306"/>
            <a:ext cx="344831" cy="253146"/>
          </a:xfrm>
          <a:prstGeom prst="rect">
            <a:avLst/>
          </a:prstGeom>
        </p:spPr>
        <p:txBody>
          <a:bodyPr wrap="none">
            <a:noAutofit/>
          </a:bodyPr>
          <a:lstStyle/>
          <a:p>
            <a:pPr algn="ctr">
              <a:lnSpc>
                <a:spcPct val="95000"/>
              </a:lnSpc>
            </a:pPr>
            <a:r>
              <a:rPr lang="en-US" sz="1100" dirty="0"/>
              <a:t>2014</a:t>
            </a:r>
          </a:p>
        </p:txBody>
      </p:sp>
      <p:sp>
        <p:nvSpPr>
          <p:cNvPr id="30" name="Rectangle 29"/>
          <p:cNvSpPr/>
          <p:nvPr/>
        </p:nvSpPr>
        <p:spPr>
          <a:xfrm>
            <a:off x="3253509" y="4214306"/>
            <a:ext cx="344831" cy="253146"/>
          </a:xfrm>
          <a:prstGeom prst="rect">
            <a:avLst/>
          </a:prstGeom>
        </p:spPr>
        <p:txBody>
          <a:bodyPr wrap="none">
            <a:noAutofit/>
          </a:bodyPr>
          <a:lstStyle/>
          <a:p>
            <a:pPr algn="ctr">
              <a:lnSpc>
                <a:spcPct val="95000"/>
              </a:lnSpc>
            </a:pPr>
            <a:r>
              <a:rPr lang="en-US" sz="1100" dirty="0"/>
              <a:t>2013</a:t>
            </a:r>
          </a:p>
        </p:txBody>
      </p:sp>
      <p:sp>
        <p:nvSpPr>
          <p:cNvPr id="31" name="Rectangle 30"/>
          <p:cNvSpPr/>
          <p:nvPr/>
        </p:nvSpPr>
        <p:spPr>
          <a:xfrm>
            <a:off x="2511555" y="4214306"/>
            <a:ext cx="344831" cy="253146"/>
          </a:xfrm>
          <a:prstGeom prst="rect">
            <a:avLst/>
          </a:prstGeom>
        </p:spPr>
        <p:txBody>
          <a:bodyPr wrap="none">
            <a:noAutofit/>
          </a:bodyPr>
          <a:lstStyle/>
          <a:p>
            <a:pPr algn="ctr">
              <a:lnSpc>
                <a:spcPct val="95000"/>
              </a:lnSpc>
            </a:pPr>
            <a:r>
              <a:rPr lang="en-US" sz="1100" dirty="0"/>
              <a:t>2012</a:t>
            </a:r>
          </a:p>
        </p:txBody>
      </p:sp>
      <p:sp>
        <p:nvSpPr>
          <p:cNvPr id="32" name="Rectangle 31"/>
          <p:cNvSpPr/>
          <p:nvPr/>
        </p:nvSpPr>
        <p:spPr>
          <a:xfrm>
            <a:off x="1795747" y="4214306"/>
            <a:ext cx="344831" cy="253146"/>
          </a:xfrm>
          <a:prstGeom prst="rect">
            <a:avLst/>
          </a:prstGeom>
        </p:spPr>
        <p:txBody>
          <a:bodyPr wrap="none">
            <a:noAutofit/>
          </a:bodyPr>
          <a:lstStyle/>
          <a:p>
            <a:pPr algn="ctr">
              <a:lnSpc>
                <a:spcPct val="95000"/>
              </a:lnSpc>
            </a:pPr>
            <a:r>
              <a:rPr lang="en-US" sz="1100" dirty="0"/>
              <a:t>2011</a:t>
            </a:r>
          </a:p>
        </p:txBody>
      </p:sp>
      <p:sp>
        <p:nvSpPr>
          <p:cNvPr id="33" name="Rectangle 32"/>
          <p:cNvSpPr/>
          <p:nvPr/>
        </p:nvSpPr>
        <p:spPr>
          <a:xfrm>
            <a:off x="769424" y="1964748"/>
            <a:ext cx="640059" cy="253146"/>
          </a:xfrm>
          <a:prstGeom prst="rect">
            <a:avLst/>
          </a:prstGeom>
        </p:spPr>
        <p:txBody>
          <a:bodyPr wrap="square">
            <a:spAutoFit/>
          </a:bodyPr>
          <a:lstStyle/>
          <a:p>
            <a:pPr algn="r">
              <a:lnSpc>
                <a:spcPct val="95000"/>
              </a:lnSpc>
            </a:pPr>
            <a:r>
              <a:rPr lang="en-US" sz="1100" dirty="0"/>
              <a:t>100%</a:t>
            </a:r>
          </a:p>
        </p:txBody>
      </p:sp>
      <p:sp>
        <p:nvSpPr>
          <p:cNvPr id="34" name="Rectangle 33"/>
          <p:cNvSpPr/>
          <p:nvPr/>
        </p:nvSpPr>
        <p:spPr>
          <a:xfrm>
            <a:off x="769424" y="2438637"/>
            <a:ext cx="640059" cy="253146"/>
          </a:xfrm>
          <a:prstGeom prst="rect">
            <a:avLst/>
          </a:prstGeom>
        </p:spPr>
        <p:txBody>
          <a:bodyPr wrap="square">
            <a:spAutoFit/>
          </a:bodyPr>
          <a:lstStyle/>
          <a:p>
            <a:pPr algn="r">
              <a:lnSpc>
                <a:spcPct val="95000"/>
              </a:lnSpc>
            </a:pPr>
            <a:r>
              <a:rPr lang="en-US" sz="1100" dirty="0"/>
              <a:t>75%</a:t>
            </a:r>
          </a:p>
        </p:txBody>
      </p:sp>
      <p:sp>
        <p:nvSpPr>
          <p:cNvPr id="35" name="Rectangle 34"/>
          <p:cNvSpPr/>
          <p:nvPr/>
        </p:nvSpPr>
        <p:spPr>
          <a:xfrm>
            <a:off x="769424" y="2912526"/>
            <a:ext cx="640059" cy="253146"/>
          </a:xfrm>
          <a:prstGeom prst="rect">
            <a:avLst/>
          </a:prstGeom>
        </p:spPr>
        <p:txBody>
          <a:bodyPr wrap="square">
            <a:spAutoFit/>
          </a:bodyPr>
          <a:lstStyle/>
          <a:p>
            <a:pPr algn="r">
              <a:lnSpc>
                <a:spcPct val="95000"/>
              </a:lnSpc>
            </a:pPr>
            <a:r>
              <a:rPr lang="en-US" sz="1100" dirty="0"/>
              <a:t>50%</a:t>
            </a:r>
          </a:p>
        </p:txBody>
      </p:sp>
      <p:sp>
        <p:nvSpPr>
          <p:cNvPr id="36" name="Rectangle 35"/>
          <p:cNvSpPr/>
          <p:nvPr/>
        </p:nvSpPr>
        <p:spPr>
          <a:xfrm>
            <a:off x="769424" y="3860305"/>
            <a:ext cx="640059" cy="253146"/>
          </a:xfrm>
          <a:prstGeom prst="rect">
            <a:avLst/>
          </a:prstGeom>
        </p:spPr>
        <p:txBody>
          <a:bodyPr wrap="square">
            <a:spAutoFit/>
          </a:bodyPr>
          <a:lstStyle/>
          <a:p>
            <a:pPr algn="r">
              <a:lnSpc>
                <a:spcPct val="95000"/>
              </a:lnSpc>
            </a:pPr>
            <a:r>
              <a:rPr lang="en-US" sz="1100" dirty="0"/>
              <a:t>0%</a:t>
            </a:r>
          </a:p>
        </p:txBody>
      </p:sp>
      <p:sp>
        <p:nvSpPr>
          <p:cNvPr id="37" name="Rectangle 36"/>
          <p:cNvSpPr/>
          <p:nvPr/>
        </p:nvSpPr>
        <p:spPr>
          <a:xfrm>
            <a:off x="769424" y="3386416"/>
            <a:ext cx="640059" cy="253146"/>
          </a:xfrm>
          <a:prstGeom prst="rect">
            <a:avLst/>
          </a:prstGeom>
        </p:spPr>
        <p:txBody>
          <a:bodyPr wrap="square">
            <a:spAutoFit/>
          </a:bodyPr>
          <a:lstStyle/>
          <a:p>
            <a:pPr algn="r">
              <a:lnSpc>
                <a:spcPct val="95000"/>
              </a:lnSpc>
            </a:pPr>
            <a:r>
              <a:rPr lang="en-US" sz="1100" dirty="0"/>
              <a:t>25%</a:t>
            </a:r>
          </a:p>
        </p:txBody>
      </p:sp>
      <p:sp>
        <p:nvSpPr>
          <p:cNvPr id="38" name="Rounded Rectangle 37"/>
          <p:cNvSpPr/>
          <p:nvPr/>
        </p:nvSpPr>
        <p:spPr>
          <a:xfrm>
            <a:off x="7690107" y="2054067"/>
            <a:ext cx="344830" cy="2054229"/>
          </a:xfrm>
          <a:prstGeom prst="roundRect">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FFFFFF"/>
              </a:solidFill>
            </a:endParaRPr>
          </a:p>
        </p:txBody>
      </p:sp>
      <p:sp>
        <p:nvSpPr>
          <p:cNvPr id="39" name="Rounded Rectangle 38"/>
          <p:cNvSpPr/>
          <p:nvPr/>
        </p:nvSpPr>
        <p:spPr>
          <a:xfrm>
            <a:off x="7690107" y="2541540"/>
            <a:ext cx="344830" cy="1566757"/>
          </a:xfrm>
          <a:prstGeom prst="roundRect">
            <a:avLst/>
          </a:prstGeom>
          <a:solidFill>
            <a:schemeClr val="accent3"/>
          </a:solidFill>
          <a:ln>
            <a:noFill/>
          </a:ln>
          <a:effectLst>
            <a:outerShdw dist="38100" dir="5400000" algn="ctr" rotWithShape="0">
              <a:srgbClr val="000000">
                <a:alpha val="10000"/>
              </a:srgbClr>
            </a:outerShdw>
          </a:effectLst>
        </p:spPr>
        <p:style>
          <a:lnRef idx="1">
            <a:schemeClr val="accent1"/>
          </a:lnRef>
          <a:fillRef idx="3">
            <a:schemeClr val="accent1"/>
          </a:fillRef>
          <a:effectRef idx="2">
            <a:schemeClr val="accent1"/>
          </a:effectRef>
          <a:fontRef idx="minor">
            <a:schemeClr val="lt1"/>
          </a:fontRef>
        </p:style>
        <p:txBody>
          <a:bodyPr wrap="none" tIns="91440" bIns="91440" rtlCol="0" anchor="b" anchorCtr="0"/>
          <a:lstStyle/>
          <a:p>
            <a:pPr algn="ctr"/>
            <a:r>
              <a:rPr lang="en-US" sz="1000" dirty="0">
                <a:solidFill>
                  <a:srgbClr val="FFFFFF"/>
                </a:solidFill>
              </a:rPr>
              <a:t>80%</a:t>
            </a:r>
          </a:p>
        </p:txBody>
      </p:sp>
      <p:sp>
        <p:nvSpPr>
          <p:cNvPr id="40" name="Rectangle 39"/>
          <p:cNvSpPr/>
          <p:nvPr/>
        </p:nvSpPr>
        <p:spPr>
          <a:xfrm>
            <a:off x="7690108" y="4214306"/>
            <a:ext cx="344831" cy="253146"/>
          </a:xfrm>
          <a:prstGeom prst="rect">
            <a:avLst/>
          </a:prstGeom>
        </p:spPr>
        <p:txBody>
          <a:bodyPr wrap="none">
            <a:noAutofit/>
          </a:bodyPr>
          <a:lstStyle/>
          <a:p>
            <a:pPr algn="ctr">
              <a:lnSpc>
                <a:spcPct val="95000"/>
              </a:lnSpc>
            </a:pPr>
            <a:r>
              <a:rPr lang="en-US" sz="1100" dirty="0"/>
              <a:t>2019</a:t>
            </a:r>
          </a:p>
        </p:txBody>
      </p:sp>
      <p:pic>
        <p:nvPicPr>
          <p:cNvPr id="43" name="图片 4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44" name="矩形 43"/>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45" name="右箭头 44"/>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8641034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43"/>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500" fill="hold"/>
                                        <p:tgtEl>
                                          <p:spTgt spid="45"/>
                                        </p:tgtEl>
                                        <p:attrNameLst>
                                          <p:attrName>ppt_x</p:attrName>
                                        </p:attrNameLst>
                                      </p:cBhvr>
                                      <p:tavLst>
                                        <p:tav tm="0">
                                          <p:val>
                                            <p:strVal val="0-#ppt_w/2"/>
                                          </p:val>
                                        </p:tav>
                                        <p:tav tm="100000">
                                          <p:val>
                                            <p:strVal val="#ppt_x"/>
                                          </p:val>
                                        </p:tav>
                                      </p:tavLst>
                                    </p:anim>
                                    <p:anim calcmode="lin" valueType="num">
                                      <p:cBhvr additive="base">
                                        <p:cTn id="14"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barn(inVertical)">
                                      <p:cBhvr>
                                        <p:cTn id="19" dur="500"/>
                                        <p:tgtEl>
                                          <p:spTgt spid="44"/>
                                        </p:tgtEl>
                                      </p:cBhvr>
                                    </p:animEffect>
                                  </p:childTnLst>
                                </p:cTn>
                              </p:par>
                            </p:childTnLst>
                          </p:cTn>
                        </p:par>
                        <p:par>
                          <p:cTn id="20" fill="hold">
                            <p:stCondLst>
                              <p:cond delay="500"/>
                            </p:stCondLst>
                            <p:childTnLst>
                              <p:par>
                                <p:cTn id="21" presetID="2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500"/>
                                        <p:tgtEl>
                                          <p:spTgt spid="16"/>
                                        </p:tgtEl>
                                      </p:cBhvr>
                                    </p:animEffect>
                                  </p:childTnLst>
                                </p:cTn>
                              </p:par>
                            </p:childTnLst>
                          </p:cTn>
                        </p:par>
                        <p:par>
                          <p:cTn id="36" fill="hold">
                            <p:stCondLst>
                              <p:cond delay="2500"/>
                            </p:stCondLst>
                            <p:childTnLst>
                              <p:par>
                                <p:cTn id="37" presetID="22" presetClass="entr" presetSubtype="4"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500"/>
                                        <p:tgtEl>
                                          <p:spTgt spid="18"/>
                                        </p:tgtEl>
                                      </p:cBhvr>
                                    </p:animEffect>
                                  </p:childTnLst>
                                </p:cTn>
                              </p:par>
                            </p:childTnLst>
                          </p:cTn>
                        </p:par>
                        <p:par>
                          <p:cTn id="40" fill="hold">
                            <p:stCondLst>
                              <p:cond delay="3000"/>
                            </p:stCondLst>
                            <p:childTnLst>
                              <p:par>
                                <p:cTn id="41" presetID="22" presetClass="entr" presetSubtype="4"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down)">
                                      <p:cBhvr>
                                        <p:cTn id="47" dur="500"/>
                                        <p:tgtEl>
                                          <p:spTgt spid="22"/>
                                        </p:tgtEl>
                                      </p:cBhvr>
                                    </p:animEffect>
                                  </p:childTnLst>
                                </p:cTn>
                              </p:par>
                            </p:childTnLst>
                          </p:cTn>
                        </p:par>
                        <p:par>
                          <p:cTn id="48" fill="hold">
                            <p:stCondLst>
                              <p:cond delay="4000"/>
                            </p:stCondLst>
                            <p:childTnLst>
                              <p:par>
                                <p:cTn id="49" presetID="22" presetClass="entr" presetSubtype="4"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childTnLst>
                          </p:cTn>
                        </p:par>
                        <p:par>
                          <p:cTn id="52" fill="hold">
                            <p:stCondLst>
                              <p:cond delay="4500"/>
                            </p:stCondLst>
                            <p:childTnLst>
                              <p:par>
                                <p:cTn id="53" presetID="22" presetClass="entr" presetSubtype="4"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down)">
                                      <p:cBhvr>
                                        <p:cTn id="5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P spid="16" grpId="0" animBg="1"/>
      <p:bldP spid="18" grpId="0" animBg="1"/>
      <p:bldP spid="20" grpId="0" animBg="1"/>
      <p:bldP spid="22" grpId="0" animBg="1"/>
      <p:bldP spid="24" grpId="0" animBg="1"/>
      <p:bldP spid="39" grpId="0" animBg="1"/>
      <p:bldP spid="44" grpId="0"/>
      <p:bldP spid="45"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8" name="그룹 21"/>
          <p:cNvGrpSpPr/>
          <p:nvPr/>
        </p:nvGrpSpPr>
        <p:grpSpPr>
          <a:xfrm>
            <a:off x="5493361" y="3300411"/>
            <a:ext cx="981497" cy="472733"/>
            <a:chOff x="1158618" y="3522370"/>
            <a:chExt cx="1081539" cy="520917"/>
          </a:xfrm>
          <a:effectLst>
            <a:outerShdw dist="63500" dir="5400000" algn="t" rotWithShape="0">
              <a:prstClr val="black">
                <a:alpha val="10000"/>
              </a:prstClr>
            </a:outerShdw>
          </a:effectLst>
        </p:grpSpPr>
        <p:sp>
          <p:nvSpPr>
            <p:cNvPr id="79" name="Oval 10"/>
            <p:cNvSpPr>
              <a:spLocks noChangeArrowheads="1"/>
            </p:cNvSpPr>
            <p:nvPr/>
          </p:nvSpPr>
          <p:spPr bwMode="auto">
            <a:xfrm>
              <a:off x="1158618" y="3522370"/>
              <a:ext cx="1081539" cy="362895"/>
            </a:xfrm>
            <a:prstGeom prst="ellipse">
              <a:avLst/>
            </a:prstGeom>
            <a:solidFill>
              <a:schemeClr val="accent4"/>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80" name="Freeform 11"/>
            <p:cNvSpPr>
              <a:spLocks/>
            </p:cNvSpPr>
            <p:nvPr/>
          </p:nvSpPr>
          <p:spPr bwMode="auto">
            <a:xfrm>
              <a:off x="1158618" y="3703420"/>
              <a:ext cx="1081539" cy="339867"/>
            </a:xfrm>
            <a:custGeom>
              <a:avLst/>
              <a:gdLst>
                <a:gd name="T0" fmla="*/ 921 w 921"/>
                <a:gd name="T1" fmla="*/ 0 h 289"/>
                <a:gd name="T2" fmla="*/ 460 w 921"/>
                <a:gd name="T3" fmla="*/ 155 h 289"/>
                <a:gd name="T4" fmla="*/ 0 w 921"/>
                <a:gd name="T5" fmla="*/ 0 h 289"/>
                <a:gd name="T6" fmla="*/ 0 w 921"/>
                <a:gd name="T7" fmla="*/ 135 h 289"/>
                <a:gd name="T8" fmla="*/ 460 w 921"/>
                <a:gd name="T9" fmla="*/ 289 h 289"/>
                <a:gd name="T10" fmla="*/ 921 w 921"/>
                <a:gd name="T11" fmla="*/ 135 h 289"/>
                <a:gd name="T12" fmla="*/ 921 w 921"/>
                <a:gd name="T13" fmla="*/ 0 h 289"/>
              </a:gdLst>
              <a:ahLst/>
              <a:cxnLst>
                <a:cxn ang="0">
                  <a:pos x="T0" y="T1"/>
                </a:cxn>
                <a:cxn ang="0">
                  <a:pos x="T2" y="T3"/>
                </a:cxn>
                <a:cxn ang="0">
                  <a:pos x="T4" y="T5"/>
                </a:cxn>
                <a:cxn ang="0">
                  <a:pos x="T6" y="T7"/>
                </a:cxn>
                <a:cxn ang="0">
                  <a:pos x="T8" y="T9"/>
                </a:cxn>
                <a:cxn ang="0">
                  <a:pos x="T10" y="T11"/>
                </a:cxn>
                <a:cxn ang="0">
                  <a:pos x="T12" y="T13"/>
                </a:cxn>
              </a:cxnLst>
              <a:rect l="0" t="0" r="r" b="b"/>
              <a:pathLst>
                <a:path w="921" h="289">
                  <a:moveTo>
                    <a:pt x="921" y="0"/>
                  </a:moveTo>
                  <a:cubicBezTo>
                    <a:pt x="921" y="86"/>
                    <a:pt x="714" y="155"/>
                    <a:pt x="460" y="155"/>
                  </a:cubicBezTo>
                  <a:cubicBezTo>
                    <a:pt x="206" y="155"/>
                    <a:pt x="0" y="86"/>
                    <a:pt x="0" y="0"/>
                  </a:cubicBezTo>
                  <a:cubicBezTo>
                    <a:pt x="0" y="135"/>
                    <a:pt x="0" y="135"/>
                    <a:pt x="0" y="135"/>
                  </a:cubicBezTo>
                  <a:cubicBezTo>
                    <a:pt x="0" y="220"/>
                    <a:pt x="206" y="289"/>
                    <a:pt x="460" y="289"/>
                  </a:cubicBezTo>
                  <a:cubicBezTo>
                    <a:pt x="714" y="289"/>
                    <a:pt x="921" y="220"/>
                    <a:pt x="921" y="135"/>
                  </a:cubicBezTo>
                  <a:lnTo>
                    <a:pt x="921" y="0"/>
                  </a:lnTo>
                  <a:close/>
                </a:path>
              </a:pathLst>
            </a:custGeom>
            <a:pattFill prst="dkDnDiag">
              <a:fgClr>
                <a:schemeClr val="accent4">
                  <a:lumMod val="50000"/>
                </a:schemeClr>
              </a:fgClr>
              <a:bgClr>
                <a:schemeClr val="accent4">
                  <a:lumMod val="75000"/>
                </a:schemeClr>
              </a:bgClr>
            </a:pattFill>
            <a:ln w="6350">
              <a:noFill/>
            </a:ln>
            <a:effectLst>
              <a:outerShdw dist="38100" dir="5400000" algn="t" rotWithShape="0">
                <a:prstClr val="black">
                  <a:alpha val="10000"/>
                </a:prstClr>
              </a:outerShdw>
            </a:effectLst>
          </p:spPr>
          <p:txBody>
            <a:bodyPr vert="horz" wrap="square" lIns="68580" tIns="34290" rIns="68580" bIns="34290" numCol="1" anchor="ctr" anchorCtr="0" compatLnSpc="1">
              <a:prstTxWarp prst="textNoShape">
                <a:avLst/>
              </a:prstTxWarp>
            </a:bodyPr>
            <a:lstStyle/>
            <a:p>
              <a:pPr algn="ctr"/>
              <a:endParaRPr lang="ko-KR" altLang="en-US" sz="750" b="1" dirty="0">
                <a:gradFill>
                  <a:gsLst>
                    <a:gs pos="0">
                      <a:prstClr val="white"/>
                    </a:gs>
                    <a:gs pos="100000">
                      <a:prstClr val="white"/>
                    </a:gs>
                  </a:gsLst>
                  <a:lin ang="5400000" scaled="0"/>
                </a:gradFill>
              </a:endParaRPr>
            </a:p>
          </p:txBody>
        </p:sp>
      </p:grpSp>
      <p:grpSp>
        <p:nvGrpSpPr>
          <p:cNvPr id="75" name="그룹 21"/>
          <p:cNvGrpSpPr/>
          <p:nvPr/>
        </p:nvGrpSpPr>
        <p:grpSpPr>
          <a:xfrm>
            <a:off x="5493361" y="3039700"/>
            <a:ext cx="981497" cy="472733"/>
            <a:chOff x="1158618" y="3522370"/>
            <a:chExt cx="1081539" cy="520917"/>
          </a:xfrm>
          <a:effectLst>
            <a:outerShdw dist="63500" dir="5400000" algn="t" rotWithShape="0">
              <a:prstClr val="black">
                <a:alpha val="10000"/>
              </a:prstClr>
            </a:outerShdw>
          </a:effectLst>
        </p:grpSpPr>
        <p:sp>
          <p:nvSpPr>
            <p:cNvPr id="76" name="Oval 10"/>
            <p:cNvSpPr>
              <a:spLocks noChangeArrowheads="1"/>
            </p:cNvSpPr>
            <p:nvPr/>
          </p:nvSpPr>
          <p:spPr bwMode="auto">
            <a:xfrm>
              <a:off x="1158618" y="3522370"/>
              <a:ext cx="1081539" cy="362895"/>
            </a:xfrm>
            <a:prstGeom prst="ellipse">
              <a:avLst/>
            </a:prstGeom>
            <a:solidFill>
              <a:schemeClr val="accent4"/>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77" name="Freeform 11"/>
            <p:cNvSpPr>
              <a:spLocks/>
            </p:cNvSpPr>
            <p:nvPr/>
          </p:nvSpPr>
          <p:spPr bwMode="auto">
            <a:xfrm>
              <a:off x="1158618" y="3703420"/>
              <a:ext cx="1081539" cy="339867"/>
            </a:xfrm>
            <a:custGeom>
              <a:avLst/>
              <a:gdLst>
                <a:gd name="T0" fmla="*/ 921 w 921"/>
                <a:gd name="T1" fmla="*/ 0 h 289"/>
                <a:gd name="T2" fmla="*/ 460 w 921"/>
                <a:gd name="T3" fmla="*/ 155 h 289"/>
                <a:gd name="T4" fmla="*/ 0 w 921"/>
                <a:gd name="T5" fmla="*/ 0 h 289"/>
                <a:gd name="T6" fmla="*/ 0 w 921"/>
                <a:gd name="T7" fmla="*/ 135 h 289"/>
                <a:gd name="T8" fmla="*/ 460 w 921"/>
                <a:gd name="T9" fmla="*/ 289 h 289"/>
                <a:gd name="T10" fmla="*/ 921 w 921"/>
                <a:gd name="T11" fmla="*/ 135 h 289"/>
                <a:gd name="T12" fmla="*/ 921 w 921"/>
                <a:gd name="T13" fmla="*/ 0 h 289"/>
              </a:gdLst>
              <a:ahLst/>
              <a:cxnLst>
                <a:cxn ang="0">
                  <a:pos x="T0" y="T1"/>
                </a:cxn>
                <a:cxn ang="0">
                  <a:pos x="T2" y="T3"/>
                </a:cxn>
                <a:cxn ang="0">
                  <a:pos x="T4" y="T5"/>
                </a:cxn>
                <a:cxn ang="0">
                  <a:pos x="T6" y="T7"/>
                </a:cxn>
                <a:cxn ang="0">
                  <a:pos x="T8" y="T9"/>
                </a:cxn>
                <a:cxn ang="0">
                  <a:pos x="T10" y="T11"/>
                </a:cxn>
                <a:cxn ang="0">
                  <a:pos x="T12" y="T13"/>
                </a:cxn>
              </a:cxnLst>
              <a:rect l="0" t="0" r="r" b="b"/>
              <a:pathLst>
                <a:path w="921" h="289">
                  <a:moveTo>
                    <a:pt x="921" y="0"/>
                  </a:moveTo>
                  <a:cubicBezTo>
                    <a:pt x="921" y="86"/>
                    <a:pt x="714" y="155"/>
                    <a:pt x="460" y="155"/>
                  </a:cubicBezTo>
                  <a:cubicBezTo>
                    <a:pt x="206" y="155"/>
                    <a:pt x="0" y="86"/>
                    <a:pt x="0" y="0"/>
                  </a:cubicBezTo>
                  <a:cubicBezTo>
                    <a:pt x="0" y="135"/>
                    <a:pt x="0" y="135"/>
                    <a:pt x="0" y="135"/>
                  </a:cubicBezTo>
                  <a:cubicBezTo>
                    <a:pt x="0" y="220"/>
                    <a:pt x="206" y="289"/>
                    <a:pt x="460" y="289"/>
                  </a:cubicBezTo>
                  <a:cubicBezTo>
                    <a:pt x="714" y="289"/>
                    <a:pt x="921" y="220"/>
                    <a:pt x="921" y="135"/>
                  </a:cubicBezTo>
                  <a:lnTo>
                    <a:pt x="921" y="0"/>
                  </a:lnTo>
                  <a:close/>
                </a:path>
              </a:pathLst>
            </a:custGeom>
            <a:pattFill prst="dkDnDiag">
              <a:fgClr>
                <a:schemeClr val="accent4">
                  <a:lumMod val="50000"/>
                </a:schemeClr>
              </a:fgClr>
              <a:bgClr>
                <a:schemeClr val="accent4">
                  <a:lumMod val="75000"/>
                </a:schemeClr>
              </a:bgClr>
            </a:pattFill>
            <a:ln w="6350">
              <a:noFill/>
            </a:ln>
            <a:effectLst>
              <a:outerShdw dist="38100" dir="5400000" algn="t" rotWithShape="0">
                <a:prstClr val="black">
                  <a:alpha val="10000"/>
                </a:prstClr>
              </a:outerShdw>
            </a:effectLst>
          </p:spPr>
          <p:txBody>
            <a:bodyPr vert="horz" wrap="square" lIns="68580" tIns="34290" rIns="68580" bIns="34290" numCol="1" anchor="ctr" anchorCtr="0" compatLnSpc="1">
              <a:prstTxWarp prst="textNoShape">
                <a:avLst/>
              </a:prstTxWarp>
            </a:bodyPr>
            <a:lstStyle/>
            <a:p>
              <a:pPr algn="ctr"/>
              <a:endParaRPr lang="ko-KR" altLang="en-US" sz="750" b="1" dirty="0">
                <a:gradFill>
                  <a:gsLst>
                    <a:gs pos="0">
                      <a:prstClr val="white"/>
                    </a:gs>
                    <a:gs pos="100000">
                      <a:prstClr val="white"/>
                    </a:gs>
                  </a:gsLst>
                  <a:lin ang="5400000" scaled="0"/>
                </a:gradFill>
              </a:endParaRPr>
            </a:p>
          </p:txBody>
        </p:sp>
      </p:grpSp>
      <p:grpSp>
        <p:nvGrpSpPr>
          <p:cNvPr id="72" name="그룹 21"/>
          <p:cNvGrpSpPr/>
          <p:nvPr/>
        </p:nvGrpSpPr>
        <p:grpSpPr>
          <a:xfrm>
            <a:off x="5493361" y="2776945"/>
            <a:ext cx="981497" cy="472733"/>
            <a:chOff x="1158618" y="3522370"/>
            <a:chExt cx="1081539" cy="520917"/>
          </a:xfrm>
          <a:effectLst>
            <a:outerShdw dist="63500" dir="5400000" algn="t" rotWithShape="0">
              <a:prstClr val="black">
                <a:alpha val="10000"/>
              </a:prstClr>
            </a:outerShdw>
          </a:effectLst>
        </p:grpSpPr>
        <p:sp>
          <p:nvSpPr>
            <p:cNvPr id="73" name="Oval 10"/>
            <p:cNvSpPr>
              <a:spLocks noChangeArrowheads="1"/>
            </p:cNvSpPr>
            <p:nvPr/>
          </p:nvSpPr>
          <p:spPr bwMode="auto">
            <a:xfrm>
              <a:off x="1158618" y="3522370"/>
              <a:ext cx="1081539" cy="362895"/>
            </a:xfrm>
            <a:prstGeom prst="ellipse">
              <a:avLst/>
            </a:prstGeom>
            <a:solidFill>
              <a:schemeClr val="accent4"/>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74" name="Freeform 11"/>
            <p:cNvSpPr>
              <a:spLocks/>
            </p:cNvSpPr>
            <p:nvPr/>
          </p:nvSpPr>
          <p:spPr bwMode="auto">
            <a:xfrm>
              <a:off x="1158618" y="3703420"/>
              <a:ext cx="1081539" cy="339867"/>
            </a:xfrm>
            <a:custGeom>
              <a:avLst/>
              <a:gdLst>
                <a:gd name="T0" fmla="*/ 921 w 921"/>
                <a:gd name="T1" fmla="*/ 0 h 289"/>
                <a:gd name="T2" fmla="*/ 460 w 921"/>
                <a:gd name="T3" fmla="*/ 155 h 289"/>
                <a:gd name="T4" fmla="*/ 0 w 921"/>
                <a:gd name="T5" fmla="*/ 0 h 289"/>
                <a:gd name="T6" fmla="*/ 0 w 921"/>
                <a:gd name="T7" fmla="*/ 135 h 289"/>
                <a:gd name="T8" fmla="*/ 460 w 921"/>
                <a:gd name="T9" fmla="*/ 289 h 289"/>
                <a:gd name="T10" fmla="*/ 921 w 921"/>
                <a:gd name="T11" fmla="*/ 135 h 289"/>
                <a:gd name="T12" fmla="*/ 921 w 921"/>
                <a:gd name="T13" fmla="*/ 0 h 289"/>
              </a:gdLst>
              <a:ahLst/>
              <a:cxnLst>
                <a:cxn ang="0">
                  <a:pos x="T0" y="T1"/>
                </a:cxn>
                <a:cxn ang="0">
                  <a:pos x="T2" y="T3"/>
                </a:cxn>
                <a:cxn ang="0">
                  <a:pos x="T4" y="T5"/>
                </a:cxn>
                <a:cxn ang="0">
                  <a:pos x="T6" y="T7"/>
                </a:cxn>
                <a:cxn ang="0">
                  <a:pos x="T8" y="T9"/>
                </a:cxn>
                <a:cxn ang="0">
                  <a:pos x="T10" y="T11"/>
                </a:cxn>
                <a:cxn ang="0">
                  <a:pos x="T12" y="T13"/>
                </a:cxn>
              </a:cxnLst>
              <a:rect l="0" t="0" r="r" b="b"/>
              <a:pathLst>
                <a:path w="921" h="289">
                  <a:moveTo>
                    <a:pt x="921" y="0"/>
                  </a:moveTo>
                  <a:cubicBezTo>
                    <a:pt x="921" y="86"/>
                    <a:pt x="714" y="155"/>
                    <a:pt x="460" y="155"/>
                  </a:cubicBezTo>
                  <a:cubicBezTo>
                    <a:pt x="206" y="155"/>
                    <a:pt x="0" y="86"/>
                    <a:pt x="0" y="0"/>
                  </a:cubicBezTo>
                  <a:cubicBezTo>
                    <a:pt x="0" y="135"/>
                    <a:pt x="0" y="135"/>
                    <a:pt x="0" y="135"/>
                  </a:cubicBezTo>
                  <a:cubicBezTo>
                    <a:pt x="0" y="220"/>
                    <a:pt x="206" y="289"/>
                    <a:pt x="460" y="289"/>
                  </a:cubicBezTo>
                  <a:cubicBezTo>
                    <a:pt x="714" y="289"/>
                    <a:pt x="921" y="220"/>
                    <a:pt x="921" y="135"/>
                  </a:cubicBezTo>
                  <a:lnTo>
                    <a:pt x="921" y="0"/>
                  </a:lnTo>
                  <a:close/>
                </a:path>
              </a:pathLst>
            </a:custGeom>
            <a:pattFill prst="dkDnDiag">
              <a:fgClr>
                <a:schemeClr val="accent4">
                  <a:lumMod val="50000"/>
                </a:schemeClr>
              </a:fgClr>
              <a:bgClr>
                <a:schemeClr val="accent4">
                  <a:lumMod val="75000"/>
                </a:schemeClr>
              </a:bgClr>
            </a:pattFill>
            <a:ln w="6350">
              <a:noFill/>
            </a:ln>
            <a:effectLst>
              <a:outerShdw dist="38100" dir="5400000" algn="t" rotWithShape="0">
                <a:prstClr val="black">
                  <a:alpha val="10000"/>
                </a:prstClr>
              </a:outerShdw>
            </a:effectLst>
          </p:spPr>
          <p:txBody>
            <a:bodyPr vert="horz" wrap="square" lIns="68580" tIns="34290" rIns="68580" bIns="34290" numCol="1" anchor="ctr" anchorCtr="0" compatLnSpc="1">
              <a:prstTxWarp prst="textNoShape">
                <a:avLst/>
              </a:prstTxWarp>
            </a:bodyPr>
            <a:lstStyle/>
            <a:p>
              <a:pPr algn="ctr"/>
              <a:endParaRPr lang="ko-KR" altLang="en-US" sz="750" b="1" dirty="0">
                <a:gradFill>
                  <a:gsLst>
                    <a:gs pos="0">
                      <a:prstClr val="white"/>
                    </a:gs>
                    <a:gs pos="100000">
                      <a:prstClr val="white"/>
                    </a:gs>
                  </a:gsLst>
                  <a:lin ang="5400000" scaled="0"/>
                </a:gradFill>
              </a:endParaRPr>
            </a:p>
          </p:txBody>
        </p:sp>
      </p:grpSp>
      <p:grpSp>
        <p:nvGrpSpPr>
          <p:cNvPr id="69" name="그룹 21"/>
          <p:cNvGrpSpPr/>
          <p:nvPr/>
        </p:nvGrpSpPr>
        <p:grpSpPr>
          <a:xfrm>
            <a:off x="4073275" y="3338776"/>
            <a:ext cx="981497" cy="472733"/>
            <a:chOff x="1158618" y="3522370"/>
            <a:chExt cx="1081539" cy="520917"/>
          </a:xfrm>
          <a:effectLst>
            <a:outerShdw dist="63500" dir="5400000" algn="t" rotWithShape="0">
              <a:prstClr val="black">
                <a:alpha val="10000"/>
              </a:prstClr>
            </a:outerShdw>
          </a:effectLst>
        </p:grpSpPr>
        <p:sp>
          <p:nvSpPr>
            <p:cNvPr id="70" name="Oval 10"/>
            <p:cNvSpPr>
              <a:spLocks noChangeArrowheads="1"/>
            </p:cNvSpPr>
            <p:nvPr/>
          </p:nvSpPr>
          <p:spPr bwMode="auto">
            <a:xfrm>
              <a:off x="1158618" y="3522370"/>
              <a:ext cx="1081539" cy="362895"/>
            </a:xfrm>
            <a:prstGeom prst="ellipse">
              <a:avLst/>
            </a:prstGeom>
            <a:solidFill>
              <a:schemeClr val="accent3"/>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71" name="Freeform 11"/>
            <p:cNvSpPr>
              <a:spLocks/>
            </p:cNvSpPr>
            <p:nvPr/>
          </p:nvSpPr>
          <p:spPr bwMode="auto">
            <a:xfrm>
              <a:off x="1158618" y="3703420"/>
              <a:ext cx="1081539" cy="339867"/>
            </a:xfrm>
            <a:custGeom>
              <a:avLst/>
              <a:gdLst>
                <a:gd name="T0" fmla="*/ 921 w 921"/>
                <a:gd name="T1" fmla="*/ 0 h 289"/>
                <a:gd name="T2" fmla="*/ 460 w 921"/>
                <a:gd name="T3" fmla="*/ 155 h 289"/>
                <a:gd name="T4" fmla="*/ 0 w 921"/>
                <a:gd name="T5" fmla="*/ 0 h 289"/>
                <a:gd name="T6" fmla="*/ 0 w 921"/>
                <a:gd name="T7" fmla="*/ 135 h 289"/>
                <a:gd name="T8" fmla="*/ 460 w 921"/>
                <a:gd name="T9" fmla="*/ 289 h 289"/>
                <a:gd name="T10" fmla="*/ 921 w 921"/>
                <a:gd name="T11" fmla="*/ 135 h 289"/>
                <a:gd name="T12" fmla="*/ 921 w 921"/>
                <a:gd name="T13" fmla="*/ 0 h 289"/>
              </a:gdLst>
              <a:ahLst/>
              <a:cxnLst>
                <a:cxn ang="0">
                  <a:pos x="T0" y="T1"/>
                </a:cxn>
                <a:cxn ang="0">
                  <a:pos x="T2" y="T3"/>
                </a:cxn>
                <a:cxn ang="0">
                  <a:pos x="T4" y="T5"/>
                </a:cxn>
                <a:cxn ang="0">
                  <a:pos x="T6" y="T7"/>
                </a:cxn>
                <a:cxn ang="0">
                  <a:pos x="T8" y="T9"/>
                </a:cxn>
                <a:cxn ang="0">
                  <a:pos x="T10" y="T11"/>
                </a:cxn>
                <a:cxn ang="0">
                  <a:pos x="T12" y="T13"/>
                </a:cxn>
              </a:cxnLst>
              <a:rect l="0" t="0" r="r" b="b"/>
              <a:pathLst>
                <a:path w="921" h="289">
                  <a:moveTo>
                    <a:pt x="921" y="0"/>
                  </a:moveTo>
                  <a:cubicBezTo>
                    <a:pt x="921" y="86"/>
                    <a:pt x="714" y="155"/>
                    <a:pt x="460" y="155"/>
                  </a:cubicBezTo>
                  <a:cubicBezTo>
                    <a:pt x="206" y="155"/>
                    <a:pt x="0" y="86"/>
                    <a:pt x="0" y="0"/>
                  </a:cubicBezTo>
                  <a:cubicBezTo>
                    <a:pt x="0" y="135"/>
                    <a:pt x="0" y="135"/>
                    <a:pt x="0" y="135"/>
                  </a:cubicBezTo>
                  <a:cubicBezTo>
                    <a:pt x="0" y="220"/>
                    <a:pt x="206" y="289"/>
                    <a:pt x="460" y="289"/>
                  </a:cubicBezTo>
                  <a:cubicBezTo>
                    <a:pt x="714" y="289"/>
                    <a:pt x="921" y="220"/>
                    <a:pt x="921" y="135"/>
                  </a:cubicBezTo>
                  <a:lnTo>
                    <a:pt x="921" y="0"/>
                  </a:lnTo>
                  <a:close/>
                </a:path>
              </a:pathLst>
            </a:custGeom>
            <a:pattFill prst="dkDnDiag">
              <a:fgClr>
                <a:schemeClr val="accent3">
                  <a:lumMod val="50000"/>
                </a:schemeClr>
              </a:fgClr>
              <a:bgClr>
                <a:schemeClr val="accent3">
                  <a:lumMod val="75000"/>
                </a:schemeClr>
              </a:bgClr>
            </a:pattFill>
            <a:ln w="6350">
              <a:noFill/>
            </a:ln>
            <a:effectLst>
              <a:outerShdw dist="38100" dir="5400000" algn="t" rotWithShape="0">
                <a:prstClr val="black">
                  <a:alpha val="10000"/>
                </a:prstClr>
              </a:outerShdw>
            </a:effectLst>
          </p:spPr>
          <p:txBody>
            <a:bodyPr vert="horz" wrap="square" lIns="68580" tIns="34290" rIns="68580" bIns="34290" numCol="1" anchor="ctr" anchorCtr="0" compatLnSpc="1">
              <a:prstTxWarp prst="textNoShape">
                <a:avLst/>
              </a:prstTxWarp>
            </a:bodyPr>
            <a:lstStyle/>
            <a:p>
              <a:pPr algn="ctr"/>
              <a:endParaRPr lang="ko-KR" altLang="en-US" sz="750" b="1" dirty="0">
                <a:gradFill>
                  <a:gsLst>
                    <a:gs pos="0">
                      <a:prstClr val="white"/>
                    </a:gs>
                    <a:gs pos="100000">
                      <a:prstClr val="white"/>
                    </a:gs>
                  </a:gsLst>
                  <a:lin ang="5400000" scaled="0"/>
                </a:gradFill>
              </a:endParaRPr>
            </a:p>
          </p:txBody>
        </p:sp>
      </p:grpSp>
      <p:grpSp>
        <p:nvGrpSpPr>
          <p:cNvPr id="66" name="그룹 21"/>
          <p:cNvGrpSpPr/>
          <p:nvPr/>
        </p:nvGrpSpPr>
        <p:grpSpPr>
          <a:xfrm>
            <a:off x="4073275" y="3102409"/>
            <a:ext cx="981497" cy="472733"/>
            <a:chOff x="1158618" y="3522370"/>
            <a:chExt cx="1081539" cy="520917"/>
          </a:xfrm>
          <a:effectLst>
            <a:outerShdw dist="63500" dir="5400000" algn="t" rotWithShape="0">
              <a:prstClr val="black">
                <a:alpha val="10000"/>
              </a:prstClr>
            </a:outerShdw>
          </a:effectLst>
        </p:grpSpPr>
        <p:sp>
          <p:nvSpPr>
            <p:cNvPr id="67" name="Oval 10"/>
            <p:cNvSpPr>
              <a:spLocks noChangeArrowheads="1"/>
            </p:cNvSpPr>
            <p:nvPr/>
          </p:nvSpPr>
          <p:spPr bwMode="auto">
            <a:xfrm>
              <a:off x="1158618" y="3522370"/>
              <a:ext cx="1081539" cy="362895"/>
            </a:xfrm>
            <a:prstGeom prst="ellipse">
              <a:avLst/>
            </a:prstGeom>
            <a:solidFill>
              <a:schemeClr val="accent3"/>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68" name="Freeform 11"/>
            <p:cNvSpPr>
              <a:spLocks/>
            </p:cNvSpPr>
            <p:nvPr/>
          </p:nvSpPr>
          <p:spPr bwMode="auto">
            <a:xfrm>
              <a:off x="1158618" y="3703420"/>
              <a:ext cx="1081539" cy="339867"/>
            </a:xfrm>
            <a:custGeom>
              <a:avLst/>
              <a:gdLst>
                <a:gd name="T0" fmla="*/ 921 w 921"/>
                <a:gd name="T1" fmla="*/ 0 h 289"/>
                <a:gd name="T2" fmla="*/ 460 w 921"/>
                <a:gd name="T3" fmla="*/ 155 h 289"/>
                <a:gd name="T4" fmla="*/ 0 w 921"/>
                <a:gd name="T5" fmla="*/ 0 h 289"/>
                <a:gd name="T6" fmla="*/ 0 w 921"/>
                <a:gd name="T7" fmla="*/ 135 h 289"/>
                <a:gd name="T8" fmla="*/ 460 w 921"/>
                <a:gd name="T9" fmla="*/ 289 h 289"/>
                <a:gd name="T10" fmla="*/ 921 w 921"/>
                <a:gd name="T11" fmla="*/ 135 h 289"/>
                <a:gd name="T12" fmla="*/ 921 w 921"/>
                <a:gd name="T13" fmla="*/ 0 h 289"/>
              </a:gdLst>
              <a:ahLst/>
              <a:cxnLst>
                <a:cxn ang="0">
                  <a:pos x="T0" y="T1"/>
                </a:cxn>
                <a:cxn ang="0">
                  <a:pos x="T2" y="T3"/>
                </a:cxn>
                <a:cxn ang="0">
                  <a:pos x="T4" y="T5"/>
                </a:cxn>
                <a:cxn ang="0">
                  <a:pos x="T6" y="T7"/>
                </a:cxn>
                <a:cxn ang="0">
                  <a:pos x="T8" y="T9"/>
                </a:cxn>
                <a:cxn ang="0">
                  <a:pos x="T10" y="T11"/>
                </a:cxn>
                <a:cxn ang="0">
                  <a:pos x="T12" y="T13"/>
                </a:cxn>
              </a:cxnLst>
              <a:rect l="0" t="0" r="r" b="b"/>
              <a:pathLst>
                <a:path w="921" h="289">
                  <a:moveTo>
                    <a:pt x="921" y="0"/>
                  </a:moveTo>
                  <a:cubicBezTo>
                    <a:pt x="921" y="86"/>
                    <a:pt x="714" y="155"/>
                    <a:pt x="460" y="155"/>
                  </a:cubicBezTo>
                  <a:cubicBezTo>
                    <a:pt x="206" y="155"/>
                    <a:pt x="0" y="86"/>
                    <a:pt x="0" y="0"/>
                  </a:cubicBezTo>
                  <a:cubicBezTo>
                    <a:pt x="0" y="135"/>
                    <a:pt x="0" y="135"/>
                    <a:pt x="0" y="135"/>
                  </a:cubicBezTo>
                  <a:cubicBezTo>
                    <a:pt x="0" y="220"/>
                    <a:pt x="206" y="289"/>
                    <a:pt x="460" y="289"/>
                  </a:cubicBezTo>
                  <a:cubicBezTo>
                    <a:pt x="714" y="289"/>
                    <a:pt x="921" y="220"/>
                    <a:pt x="921" y="135"/>
                  </a:cubicBezTo>
                  <a:lnTo>
                    <a:pt x="921" y="0"/>
                  </a:lnTo>
                  <a:close/>
                </a:path>
              </a:pathLst>
            </a:custGeom>
            <a:pattFill prst="dkDnDiag">
              <a:fgClr>
                <a:schemeClr val="accent3">
                  <a:lumMod val="50000"/>
                </a:schemeClr>
              </a:fgClr>
              <a:bgClr>
                <a:schemeClr val="accent3">
                  <a:lumMod val="75000"/>
                </a:schemeClr>
              </a:bgClr>
            </a:pattFill>
            <a:ln w="6350">
              <a:noFill/>
            </a:ln>
            <a:effectLst>
              <a:outerShdw dist="38100" dir="5400000" algn="t" rotWithShape="0">
                <a:prstClr val="black">
                  <a:alpha val="10000"/>
                </a:prstClr>
              </a:outerShdw>
            </a:effectLst>
          </p:spPr>
          <p:txBody>
            <a:bodyPr vert="horz" wrap="square" lIns="68580" tIns="34290" rIns="68580" bIns="34290" numCol="1" anchor="ctr" anchorCtr="0" compatLnSpc="1">
              <a:prstTxWarp prst="textNoShape">
                <a:avLst/>
              </a:prstTxWarp>
            </a:bodyPr>
            <a:lstStyle/>
            <a:p>
              <a:pPr algn="ctr"/>
              <a:endParaRPr lang="ko-KR" altLang="en-US" sz="750" b="1" dirty="0">
                <a:gradFill>
                  <a:gsLst>
                    <a:gs pos="0">
                      <a:prstClr val="white"/>
                    </a:gs>
                    <a:gs pos="100000">
                      <a:prstClr val="white"/>
                    </a:gs>
                  </a:gsLst>
                  <a:lin ang="5400000" scaled="0"/>
                </a:gradFill>
              </a:endParaRPr>
            </a:p>
          </p:txBody>
        </p:sp>
      </p:grpSp>
      <p:grpSp>
        <p:nvGrpSpPr>
          <p:cNvPr id="63" name="그룹 21"/>
          <p:cNvGrpSpPr/>
          <p:nvPr/>
        </p:nvGrpSpPr>
        <p:grpSpPr>
          <a:xfrm>
            <a:off x="1233103" y="3410837"/>
            <a:ext cx="981497" cy="472734"/>
            <a:chOff x="1158618" y="3522370"/>
            <a:chExt cx="1081539" cy="520919"/>
          </a:xfrm>
          <a:effectLst>
            <a:outerShdw dist="63500" dir="5400000" algn="t" rotWithShape="0">
              <a:prstClr val="black">
                <a:alpha val="10000"/>
              </a:prstClr>
            </a:outerShdw>
          </a:effectLst>
        </p:grpSpPr>
        <p:sp>
          <p:nvSpPr>
            <p:cNvPr id="64" name="Oval 10"/>
            <p:cNvSpPr>
              <a:spLocks noChangeArrowheads="1"/>
            </p:cNvSpPr>
            <p:nvPr/>
          </p:nvSpPr>
          <p:spPr bwMode="auto">
            <a:xfrm>
              <a:off x="1158618" y="3522370"/>
              <a:ext cx="1081539" cy="36289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65" name="Freeform 11"/>
            <p:cNvSpPr>
              <a:spLocks/>
            </p:cNvSpPr>
            <p:nvPr/>
          </p:nvSpPr>
          <p:spPr bwMode="auto">
            <a:xfrm>
              <a:off x="1158618" y="3703422"/>
              <a:ext cx="1081539" cy="339867"/>
            </a:xfrm>
            <a:custGeom>
              <a:avLst/>
              <a:gdLst>
                <a:gd name="T0" fmla="*/ 921 w 921"/>
                <a:gd name="T1" fmla="*/ 0 h 289"/>
                <a:gd name="T2" fmla="*/ 460 w 921"/>
                <a:gd name="T3" fmla="*/ 155 h 289"/>
                <a:gd name="T4" fmla="*/ 0 w 921"/>
                <a:gd name="T5" fmla="*/ 0 h 289"/>
                <a:gd name="T6" fmla="*/ 0 w 921"/>
                <a:gd name="T7" fmla="*/ 135 h 289"/>
                <a:gd name="T8" fmla="*/ 460 w 921"/>
                <a:gd name="T9" fmla="*/ 289 h 289"/>
                <a:gd name="T10" fmla="*/ 921 w 921"/>
                <a:gd name="T11" fmla="*/ 135 h 289"/>
                <a:gd name="T12" fmla="*/ 921 w 921"/>
                <a:gd name="T13" fmla="*/ 0 h 289"/>
              </a:gdLst>
              <a:ahLst/>
              <a:cxnLst>
                <a:cxn ang="0">
                  <a:pos x="T0" y="T1"/>
                </a:cxn>
                <a:cxn ang="0">
                  <a:pos x="T2" y="T3"/>
                </a:cxn>
                <a:cxn ang="0">
                  <a:pos x="T4" y="T5"/>
                </a:cxn>
                <a:cxn ang="0">
                  <a:pos x="T6" y="T7"/>
                </a:cxn>
                <a:cxn ang="0">
                  <a:pos x="T8" y="T9"/>
                </a:cxn>
                <a:cxn ang="0">
                  <a:pos x="T10" y="T11"/>
                </a:cxn>
                <a:cxn ang="0">
                  <a:pos x="T12" y="T13"/>
                </a:cxn>
              </a:cxnLst>
              <a:rect l="0" t="0" r="r" b="b"/>
              <a:pathLst>
                <a:path w="921" h="289">
                  <a:moveTo>
                    <a:pt x="921" y="0"/>
                  </a:moveTo>
                  <a:cubicBezTo>
                    <a:pt x="921" y="86"/>
                    <a:pt x="714" y="155"/>
                    <a:pt x="460" y="155"/>
                  </a:cubicBezTo>
                  <a:cubicBezTo>
                    <a:pt x="206" y="155"/>
                    <a:pt x="0" y="86"/>
                    <a:pt x="0" y="0"/>
                  </a:cubicBezTo>
                  <a:cubicBezTo>
                    <a:pt x="0" y="135"/>
                    <a:pt x="0" y="135"/>
                    <a:pt x="0" y="135"/>
                  </a:cubicBezTo>
                  <a:cubicBezTo>
                    <a:pt x="0" y="220"/>
                    <a:pt x="206" y="289"/>
                    <a:pt x="460" y="289"/>
                  </a:cubicBezTo>
                  <a:cubicBezTo>
                    <a:pt x="714" y="289"/>
                    <a:pt x="921" y="220"/>
                    <a:pt x="921" y="135"/>
                  </a:cubicBezTo>
                  <a:lnTo>
                    <a:pt x="921" y="0"/>
                  </a:lnTo>
                  <a:close/>
                </a:path>
              </a:pathLst>
            </a:custGeom>
            <a:pattFill prst="dkDnDiag">
              <a:fgClr>
                <a:schemeClr val="accent1">
                  <a:lumMod val="50000"/>
                </a:schemeClr>
              </a:fgClr>
              <a:bgClr>
                <a:schemeClr val="accent1">
                  <a:lumMod val="75000"/>
                </a:schemeClr>
              </a:bgClr>
            </a:pattFill>
            <a:ln w="6350">
              <a:noFill/>
            </a:ln>
            <a:effectLst>
              <a:outerShdw dist="38100" dir="5400000" algn="t" rotWithShape="0">
                <a:prstClr val="black">
                  <a:alpha val="10000"/>
                </a:prstClr>
              </a:outerShdw>
            </a:effectLst>
          </p:spPr>
          <p:txBody>
            <a:bodyPr vert="horz" wrap="square" lIns="68580" tIns="34290" rIns="68580" bIns="34290" numCol="1" anchor="ctr" anchorCtr="0" compatLnSpc="1">
              <a:prstTxWarp prst="textNoShape">
                <a:avLst/>
              </a:prstTxWarp>
            </a:bodyPr>
            <a:lstStyle/>
            <a:p>
              <a:pPr algn="ctr"/>
              <a:endParaRPr lang="ko-KR" altLang="en-US" sz="750" b="1" dirty="0">
                <a:gradFill>
                  <a:gsLst>
                    <a:gs pos="0">
                      <a:prstClr val="white"/>
                    </a:gs>
                    <a:gs pos="100000">
                      <a:prstClr val="white"/>
                    </a:gs>
                  </a:gsLst>
                  <a:lin ang="5400000" scaled="0"/>
                </a:gradFill>
              </a:endParaRPr>
            </a:p>
          </p:txBody>
        </p:sp>
      </p:grpSp>
      <p:grpSp>
        <p:nvGrpSpPr>
          <p:cNvPr id="4" name="그룹 21"/>
          <p:cNvGrpSpPr/>
          <p:nvPr/>
        </p:nvGrpSpPr>
        <p:grpSpPr>
          <a:xfrm>
            <a:off x="1233103" y="3188087"/>
            <a:ext cx="981497" cy="472734"/>
            <a:chOff x="1158618" y="3522370"/>
            <a:chExt cx="1081539" cy="520919"/>
          </a:xfrm>
          <a:effectLst>
            <a:outerShdw dist="63500" dir="5400000" algn="t" rotWithShape="0">
              <a:prstClr val="black">
                <a:alpha val="10000"/>
              </a:prstClr>
            </a:outerShdw>
          </a:effectLst>
        </p:grpSpPr>
        <p:sp>
          <p:nvSpPr>
            <p:cNvPr id="5" name="Oval 10"/>
            <p:cNvSpPr>
              <a:spLocks noChangeArrowheads="1"/>
            </p:cNvSpPr>
            <p:nvPr/>
          </p:nvSpPr>
          <p:spPr bwMode="auto">
            <a:xfrm>
              <a:off x="1158618" y="3522370"/>
              <a:ext cx="1081539" cy="36289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6" name="Freeform 11"/>
            <p:cNvSpPr>
              <a:spLocks/>
            </p:cNvSpPr>
            <p:nvPr/>
          </p:nvSpPr>
          <p:spPr bwMode="auto">
            <a:xfrm>
              <a:off x="1158618" y="3703422"/>
              <a:ext cx="1081539" cy="339867"/>
            </a:xfrm>
            <a:custGeom>
              <a:avLst/>
              <a:gdLst>
                <a:gd name="T0" fmla="*/ 921 w 921"/>
                <a:gd name="T1" fmla="*/ 0 h 289"/>
                <a:gd name="T2" fmla="*/ 460 w 921"/>
                <a:gd name="T3" fmla="*/ 155 h 289"/>
                <a:gd name="T4" fmla="*/ 0 w 921"/>
                <a:gd name="T5" fmla="*/ 0 h 289"/>
                <a:gd name="T6" fmla="*/ 0 w 921"/>
                <a:gd name="T7" fmla="*/ 135 h 289"/>
                <a:gd name="T8" fmla="*/ 460 w 921"/>
                <a:gd name="T9" fmla="*/ 289 h 289"/>
                <a:gd name="T10" fmla="*/ 921 w 921"/>
                <a:gd name="T11" fmla="*/ 135 h 289"/>
                <a:gd name="T12" fmla="*/ 921 w 921"/>
                <a:gd name="T13" fmla="*/ 0 h 289"/>
              </a:gdLst>
              <a:ahLst/>
              <a:cxnLst>
                <a:cxn ang="0">
                  <a:pos x="T0" y="T1"/>
                </a:cxn>
                <a:cxn ang="0">
                  <a:pos x="T2" y="T3"/>
                </a:cxn>
                <a:cxn ang="0">
                  <a:pos x="T4" y="T5"/>
                </a:cxn>
                <a:cxn ang="0">
                  <a:pos x="T6" y="T7"/>
                </a:cxn>
                <a:cxn ang="0">
                  <a:pos x="T8" y="T9"/>
                </a:cxn>
                <a:cxn ang="0">
                  <a:pos x="T10" y="T11"/>
                </a:cxn>
                <a:cxn ang="0">
                  <a:pos x="T12" y="T13"/>
                </a:cxn>
              </a:cxnLst>
              <a:rect l="0" t="0" r="r" b="b"/>
              <a:pathLst>
                <a:path w="921" h="289">
                  <a:moveTo>
                    <a:pt x="921" y="0"/>
                  </a:moveTo>
                  <a:cubicBezTo>
                    <a:pt x="921" y="86"/>
                    <a:pt x="714" y="155"/>
                    <a:pt x="460" y="155"/>
                  </a:cubicBezTo>
                  <a:cubicBezTo>
                    <a:pt x="206" y="155"/>
                    <a:pt x="0" y="86"/>
                    <a:pt x="0" y="0"/>
                  </a:cubicBezTo>
                  <a:cubicBezTo>
                    <a:pt x="0" y="135"/>
                    <a:pt x="0" y="135"/>
                    <a:pt x="0" y="135"/>
                  </a:cubicBezTo>
                  <a:cubicBezTo>
                    <a:pt x="0" y="220"/>
                    <a:pt x="206" y="289"/>
                    <a:pt x="460" y="289"/>
                  </a:cubicBezTo>
                  <a:cubicBezTo>
                    <a:pt x="714" y="289"/>
                    <a:pt x="921" y="220"/>
                    <a:pt x="921" y="135"/>
                  </a:cubicBezTo>
                  <a:lnTo>
                    <a:pt x="921" y="0"/>
                  </a:lnTo>
                  <a:close/>
                </a:path>
              </a:pathLst>
            </a:custGeom>
            <a:pattFill prst="dkDnDiag">
              <a:fgClr>
                <a:schemeClr val="accent1">
                  <a:lumMod val="50000"/>
                </a:schemeClr>
              </a:fgClr>
              <a:bgClr>
                <a:schemeClr val="accent1">
                  <a:lumMod val="75000"/>
                </a:schemeClr>
              </a:bgClr>
            </a:pattFill>
            <a:ln w="6350">
              <a:noFill/>
            </a:ln>
            <a:effectLst>
              <a:outerShdw dist="38100" dir="5400000" algn="t" rotWithShape="0">
                <a:prstClr val="black">
                  <a:alpha val="10000"/>
                </a:prstClr>
              </a:outerShdw>
            </a:effectLst>
          </p:spPr>
          <p:txBody>
            <a:bodyPr vert="horz" wrap="square" lIns="68580" tIns="34290" rIns="68580" bIns="34290" numCol="1" anchor="ctr" anchorCtr="0" compatLnSpc="1">
              <a:prstTxWarp prst="textNoShape">
                <a:avLst/>
              </a:prstTxWarp>
            </a:bodyPr>
            <a:lstStyle/>
            <a:p>
              <a:pPr algn="ctr"/>
              <a:endParaRPr lang="ko-KR" altLang="en-US" sz="750" b="1" dirty="0">
                <a:gradFill>
                  <a:gsLst>
                    <a:gs pos="0">
                      <a:prstClr val="white"/>
                    </a:gs>
                    <a:gs pos="100000">
                      <a:prstClr val="white"/>
                    </a:gs>
                  </a:gsLst>
                  <a:lin ang="5400000" scaled="0"/>
                </a:gradFill>
              </a:endParaRPr>
            </a:p>
          </p:txBody>
        </p:sp>
      </p:grpSp>
      <p:grpSp>
        <p:nvGrpSpPr>
          <p:cNvPr id="7" name="그룹 60"/>
          <p:cNvGrpSpPr/>
          <p:nvPr/>
        </p:nvGrpSpPr>
        <p:grpSpPr>
          <a:xfrm>
            <a:off x="1394002" y="2329717"/>
            <a:ext cx="659102" cy="970694"/>
            <a:chOff x="3119673" y="1444535"/>
            <a:chExt cx="726283" cy="1069635"/>
          </a:xfrm>
        </p:grpSpPr>
        <p:grpSp>
          <p:nvGrpSpPr>
            <p:cNvPr id="8" name="그룹 111"/>
            <p:cNvGrpSpPr/>
            <p:nvPr/>
          </p:nvGrpSpPr>
          <p:grpSpPr>
            <a:xfrm>
              <a:off x="3119673" y="1444535"/>
              <a:ext cx="726283" cy="818746"/>
              <a:chOff x="2865318" y="1820082"/>
              <a:chExt cx="773113" cy="871538"/>
            </a:xfrm>
          </p:grpSpPr>
          <p:sp>
            <p:nvSpPr>
              <p:cNvPr id="10" name="Freeform 9"/>
              <p:cNvSpPr>
                <a:spLocks/>
              </p:cNvSpPr>
              <p:nvPr/>
            </p:nvSpPr>
            <p:spPr bwMode="auto">
              <a:xfrm>
                <a:off x="2865318" y="1820082"/>
                <a:ext cx="773113" cy="871538"/>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chemeClr val="accent1"/>
              </a:solidFill>
              <a:ln w="3175"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ko-KR" altLang="en-US" sz="1200" dirty="0"/>
              </a:p>
            </p:txBody>
          </p:sp>
          <p:sp>
            <p:nvSpPr>
              <p:cNvPr id="11" name="타원 114"/>
              <p:cNvSpPr/>
              <p:nvPr/>
            </p:nvSpPr>
            <p:spPr>
              <a:xfrm>
                <a:off x="2955148" y="1887674"/>
                <a:ext cx="593452" cy="593452"/>
              </a:xfrm>
              <a:prstGeom prst="ellipse">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grpSp>
        <p:cxnSp>
          <p:nvCxnSpPr>
            <p:cNvPr id="9" name="직선 연결선 150"/>
            <p:cNvCxnSpPr/>
            <p:nvPr/>
          </p:nvCxnSpPr>
          <p:spPr>
            <a:xfrm>
              <a:off x="3482814" y="2257940"/>
              <a:ext cx="0" cy="256230"/>
            </a:xfrm>
            <a:prstGeom prst="line">
              <a:avLst/>
            </a:prstGeom>
            <a:ln w="3175">
              <a:solidFill>
                <a:schemeClr val="accent1">
                  <a:lumMod val="7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12" name="그룹 21"/>
          <p:cNvGrpSpPr/>
          <p:nvPr/>
        </p:nvGrpSpPr>
        <p:grpSpPr>
          <a:xfrm>
            <a:off x="2653189" y="3424454"/>
            <a:ext cx="981497" cy="472733"/>
            <a:chOff x="1158618" y="3522370"/>
            <a:chExt cx="1081539" cy="520917"/>
          </a:xfrm>
          <a:effectLst>
            <a:outerShdw dist="63500" dir="5400000" algn="t" rotWithShape="0">
              <a:prstClr val="black">
                <a:alpha val="10000"/>
              </a:prstClr>
            </a:outerShdw>
          </a:effectLst>
        </p:grpSpPr>
        <p:sp>
          <p:nvSpPr>
            <p:cNvPr id="13" name="Oval 10"/>
            <p:cNvSpPr>
              <a:spLocks noChangeArrowheads="1"/>
            </p:cNvSpPr>
            <p:nvPr/>
          </p:nvSpPr>
          <p:spPr bwMode="auto">
            <a:xfrm>
              <a:off x="1158618" y="3522370"/>
              <a:ext cx="1081539" cy="362895"/>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14" name="Freeform 11"/>
            <p:cNvSpPr>
              <a:spLocks/>
            </p:cNvSpPr>
            <p:nvPr/>
          </p:nvSpPr>
          <p:spPr bwMode="auto">
            <a:xfrm>
              <a:off x="1158618" y="3703420"/>
              <a:ext cx="1081539" cy="339867"/>
            </a:xfrm>
            <a:custGeom>
              <a:avLst/>
              <a:gdLst>
                <a:gd name="T0" fmla="*/ 921 w 921"/>
                <a:gd name="T1" fmla="*/ 0 h 289"/>
                <a:gd name="T2" fmla="*/ 460 w 921"/>
                <a:gd name="T3" fmla="*/ 155 h 289"/>
                <a:gd name="T4" fmla="*/ 0 w 921"/>
                <a:gd name="T5" fmla="*/ 0 h 289"/>
                <a:gd name="T6" fmla="*/ 0 w 921"/>
                <a:gd name="T7" fmla="*/ 135 h 289"/>
                <a:gd name="T8" fmla="*/ 460 w 921"/>
                <a:gd name="T9" fmla="*/ 289 h 289"/>
                <a:gd name="T10" fmla="*/ 921 w 921"/>
                <a:gd name="T11" fmla="*/ 135 h 289"/>
                <a:gd name="T12" fmla="*/ 921 w 921"/>
                <a:gd name="T13" fmla="*/ 0 h 289"/>
              </a:gdLst>
              <a:ahLst/>
              <a:cxnLst>
                <a:cxn ang="0">
                  <a:pos x="T0" y="T1"/>
                </a:cxn>
                <a:cxn ang="0">
                  <a:pos x="T2" y="T3"/>
                </a:cxn>
                <a:cxn ang="0">
                  <a:pos x="T4" y="T5"/>
                </a:cxn>
                <a:cxn ang="0">
                  <a:pos x="T6" y="T7"/>
                </a:cxn>
                <a:cxn ang="0">
                  <a:pos x="T8" y="T9"/>
                </a:cxn>
                <a:cxn ang="0">
                  <a:pos x="T10" y="T11"/>
                </a:cxn>
                <a:cxn ang="0">
                  <a:pos x="T12" y="T13"/>
                </a:cxn>
              </a:cxnLst>
              <a:rect l="0" t="0" r="r" b="b"/>
              <a:pathLst>
                <a:path w="921" h="289">
                  <a:moveTo>
                    <a:pt x="921" y="0"/>
                  </a:moveTo>
                  <a:cubicBezTo>
                    <a:pt x="921" y="86"/>
                    <a:pt x="714" y="155"/>
                    <a:pt x="460" y="155"/>
                  </a:cubicBezTo>
                  <a:cubicBezTo>
                    <a:pt x="206" y="155"/>
                    <a:pt x="0" y="86"/>
                    <a:pt x="0" y="0"/>
                  </a:cubicBezTo>
                  <a:cubicBezTo>
                    <a:pt x="0" y="135"/>
                    <a:pt x="0" y="135"/>
                    <a:pt x="0" y="135"/>
                  </a:cubicBezTo>
                  <a:cubicBezTo>
                    <a:pt x="0" y="220"/>
                    <a:pt x="206" y="289"/>
                    <a:pt x="460" y="289"/>
                  </a:cubicBezTo>
                  <a:cubicBezTo>
                    <a:pt x="714" y="289"/>
                    <a:pt x="921" y="220"/>
                    <a:pt x="921" y="135"/>
                  </a:cubicBezTo>
                  <a:lnTo>
                    <a:pt x="921" y="0"/>
                  </a:lnTo>
                  <a:close/>
                </a:path>
              </a:pathLst>
            </a:custGeom>
            <a:pattFill prst="dkDnDiag">
              <a:fgClr>
                <a:schemeClr val="accent2">
                  <a:lumMod val="50000"/>
                </a:schemeClr>
              </a:fgClr>
              <a:bgClr>
                <a:schemeClr val="accent2">
                  <a:lumMod val="75000"/>
                </a:schemeClr>
              </a:bgClr>
            </a:pattFill>
            <a:ln w="6350">
              <a:noFill/>
            </a:ln>
            <a:effectLst>
              <a:outerShdw dist="38100" dir="5400000" algn="t" rotWithShape="0">
                <a:prstClr val="black">
                  <a:alpha val="10000"/>
                </a:prstClr>
              </a:outerShdw>
            </a:effectLst>
          </p:spPr>
          <p:txBody>
            <a:bodyPr vert="horz" wrap="square" lIns="68580" tIns="34290" rIns="68580" bIns="34290" numCol="1" anchor="ctr" anchorCtr="0" compatLnSpc="1">
              <a:prstTxWarp prst="textNoShape">
                <a:avLst/>
              </a:prstTxWarp>
            </a:bodyPr>
            <a:lstStyle/>
            <a:p>
              <a:pPr algn="ctr"/>
              <a:endParaRPr lang="ko-KR" altLang="en-US" sz="750" b="1" dirty="0">
                <a:gradFill>
                  <a:gsLst>
                    <a:gs pos="0">
                      <a:prstClr val="white"/>
                    </a:gs>
                    <a:gs pos="100000">
                      <a:prstClr val="white"/>
                    </a:gs>
                  </a:gsLst>
                  <a:lin ang="5400000" scaled="0"/>
                </a:gradFill>
              </a:endParaRPr>
            </a:p>
          </p:txBody>
        </p:sp>
      </p:grpSp>
      <p:grpSp>
        <p:nvGrpSpPr>
          <p:cNvPr id="15" name="그룹 60"/>
          <p:cNvGrpSpPr/>
          <p:nvPr/>
        </p:nvGrpSpPr>
        <p:grpSpPr>
          <a:xfrm>
            <a:off x="2814088" y="2566083"/>
            <a:ext cx="659102" cy="970694"/>
            <a:chOff x="3119673" y="1444535"/>
            <a:chExt cx="726283" cy="1069635"/>
          </a:xfrm>
        </p:grpSpPr>
        <p:grpSp>
          <p:nvGrpSpPr>
            <p:cNvPr id="16" name="그룹 111"/>
            <p:cNvGrpSpPr/>
            <p:nvPr/>
          </p:nvGrpSpPr>
          <p:grpSpPr>
            <a:xfrm>
              <a:off x="3119673" y="1444535"/>
              <a:ext cx="726283" cy="818746"/>
              <a:chOff x="2865318" y="1820082"/>
              <a:chExt cx="773113" cy="871538"/>
            </a:xfrm>
          </p:grpSpPr>
          <p:sp>
            <p:nvSpPr>
              <p:cNvPr id="18" name="Freeform 9"/>
              <p:cNvSpPr>
                <a:spLocks/>
              </p:cNvSpPr>
              <p:nvPr/>
            </p:nvSpPr>
            <p:spPr bwMode="auto">
              <a:xfrm>
                <a:off x="2865318" y="1820082"/>
                <a:ext cx="773113" cy="871538"/>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chemeClr val="accent2"/>
              </a:solidFill>
              <a:ln w="3175"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ko-KR" altLang="en-US" sz="1200" dirty="0"/>
              </a:p>
            </p:txBody>
          </p:sp>
          <p:sp>
            <p:nvSpPr>
              <p:cNvPr id="19" name="타원 114"/>
              <p:cNvSpPr/>
              <p:nvPr/>
            </p:nvSpPr>
            <p:spPr>
              <a:xfrm>
                <a:off x="2955148" y="1887674"/>
                <a:ext cx="593452" cy="593452"/>
              </a:xfrm>
              <a:prstGeom prst="ellipse">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grpSp>
        <p:cxnSp>
          <p:nvCxnSpPr>
            <p:cNvPr id="17" name="직선 연결선 150"/>
            <p:cNvCxnSpPr/>
            <p:nvPr/>
          </p:nvCxnSpPr>
          <p:spPr>
            <a:xfrm>
              <a:off x="3482814" y="2257940"/>
              <a:ext cx="0" cy="256230"/>
            </a:xfrm>
            <a:prstGeom prst="line">
              <a:avLst/>
            </a:prstGeom>
            <a:ln w="3175">
              <a:solidFill>
                <a:schemeClr val="accent2">
                  <a:lumMod val="7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20" name="그룹 21"/>
          <p:cNvGrpSpPr/>
          <p:nvPr/>
        </p:nvGrpSpPr>
        <p:grpSpPr>
          <a:xfrm>
            <a:off x="4073275" y="2873179"/>
            <a:ext cx="981497" cy="472733"/>
            <a:chOff x="1158618" y="3522370"/>
            <a:chExt cx="1081539" cy="520917"/>
          </a:xfrm>
          <a:effectLst>
            <a:outerShdw dist="63500" dir="5400000" algn="t" rotWithShape="0">
              <a:prstClr val="black">
                <a:alpha val="10000"/>
              </a:prstClr>
            </a:outerShdw>
          </a:effectLst>
        </p:grpSpPr>
        <p:sp>
          <p:nvSpPr>
            <p:cNvPr id="21" name="Oval 10"/>
            <p:cNvSpPr>
              <a:spLocks noChangeArrowheads="1"/>
            </p:cNvSpPr>
            <p:nvPr/>
          </p:nvSpPr>
          <p:spPr bwMode="auto">
            <a:xfrm>
              <a:off x="1158618" y="3522370"/>
              <a:ext cx="1081539" cy="362895"/>
            </a:xfrm>
            <a:prstGeom prst="ellipse">
              <a:avLst/>
            </a:prstGeom>
            <a:solidFill>
              <a:schemeClr val="accent3"/>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22" name="Freeform 11"/>
            <p:cNvSpPr>
              <a:spLocks/>
            </p:cNvSpPr>
            <p:nvPr/>
          </p:nvSpPr>
          <p:spPr bwMode="auto">
            <a:xfrm>
              <a:off x="1158618" y="3703420"/>
              <a:ext cx="1081539" cy="339867"/>
            </a:xfrm>
            <a:custGeom>
              <a:avLst/>
              <a:gdLst>
                <a:gd name="T0" fmla="*/ 921 w 921"/>
                <a:gd name="T1" fmla="*/ 0 h 289"/>
                <a:gd name="T2" fmla="*/ 460 w 921"/>
                <a:gd name="T3" fmla="*/ 155 h 289"/>
                <a:gd name="T4" fmla="*/ 0 w 921"/>
                <a:gd name="T5" fmla="*/ 0 h 289"/>
                <a:gd name="T6" fmla="*/ 0 w 921"/>
                <a:gd name="T7" fmla="*/ 135 h 289"/>
                <a:gd name="T8" fmla="*/ 460 w 921"/>
                <a:gd name="T9" fmla="*/ 289 h 289"/>
                <a:gd name="T10" fmla="*/ 921 w 921"/>
                <a:gd name="T11" fmla="*/ 135 h 289"/>
                <a:gd name="T12" fmla="*/ 921 w 921"/>
                <a:gd name="T13" fmla="*/ 0 h 289"/>
              </a:gdLst>
              <a:ahLst/>
              <a:cxnLst>
                <a:cxn ang="0">
                  <a:pos x="T0" y="T1"/>
                </a:cxn>
                <a:cxn ang="0">
                  <a:pos x="T2" y="T3"/>
                </a:cxn>
                <a:cxn ang="0">
                  <a:pos x="T4" y="T5"/>
                </a:cxn>
                <a:cxn ang="0">
                  <a:pos x="T6" y="T7"/>
                </a:cxn>
                <a:cxn ang="0">
                  <a:pos x="T8" y="T9"/>
                </a:cxn>
                <a:cxn ang="0">
                  <a:pos x="T10" y="T11"/>
                </a:cxn>
                <a:cxn ang="0">
                  <a:pos x="T12" y="T13"/>
                </a:cxn>
              </a:cxnLst>
              <a:rect l="0" t="0" r="r" b="b"/>
              <a:pathLst>
                <a:path w="921" h="289">
                  <a:moveTo>
                    <a:pt x="921" y="0"/>
                  </a:moveTo>
                  <a:cubicBezTo>
                    <a:pt x="921" y="86"/>
                    <a:pt x="714" y="155"/>
                    <a:pt x="460" y="155"/>
                  </a:cubicBezTo>
                  <a:cubicBezTo>
                    <a:pt x="206" y="155"/>
                    <a:pt x="0" y="86"/>
                    <a:pt x="0" y="0"/>
                  </a:cubicBezTo>
                  <a:cubicBezTo>
                    <a:pt x="0" y="135"/>
                    <a:pt x="0" y="135"/>
                    <a:pt x="0" y="135"/>
                  </a:cubicBezTo>
                  <a:cubicBezTo>
                    <a:pt x="0" y="220"/>
                    <a:pt x="206" y="289"/>
                    <a:pt x="460" y="289"/>
                  </a:cubicBezTo>
                  <a:cubicBezTo>
                    <a:pt x="714" y="289"/>
                    <a:pt x="921" y="220"/>
                    <a:pt x="921" y="135"/>
                  </a:cubicBezTo>
                  <a:lnTo>
                    <a:pt x="921" y="0"/>
                  </a:lnTo>
                  <a:close/>
                </a:path>
              </a:pathLst>
            </a:custGeom>
            <a:pattFill prst="dkDnDiag">
              <a:fgClr>
                <a:schemeClr val="accent3">
                  <a:lumMod val="50000"/>
                </a:schemeClr>
              </a:fgClr>
              <a:bgClr>
                <a:schemeClr val="accent3">
                  <a:lumMod val="75000"/>
                </a:schemeClr>
              </a:bgClr>
            </a:pattFill>
            <a:ln w="6350">
              <a:noFill/>
            </a:ln>
            <a:effectLst>
              <a:outerShdw dist="38100" dir="5400000" algn="t" rotWithShape="0">
                <a:prstClr val="black">
                  <a:alpha val="10000"/>
                </a:prstClr>
              </a:outerShdw>
            </a:effectLst>
          </p:spPr>
          <p:txBody>
            <a:bodyPr vert="horz" wrap="square" lIns="68580" tIns="34290" rIns="68580" bIns="34290" numCol="1" anchor="ctr" anchorCtr="0" compatLnSpc="1">
              <a:prstTxWarp prst="textNoShape">
                <a:avLst/>
              </a:prstTxWarp>
            </a:bodyPr>
            <a:lstStyle/>
            <a:p>
              <a:pPr algn="ctr"/>
              <a:endParaRPr lang="ko-KR" altLang="en-US" sz="750" b="1" dirty="0">
                <a:gradFill>
                  <a:gsLst>
                    <a:gs pos="0">
                      <a:prstClr val="white"/>
                    </a:gs>
                    <a:gs pos="100000">
                      <a:prstClr val="white"/>
                    </a:gs>
                  </a:gsLst>
                  <a:lin ang="5400000" scaled="0"/>
                </a:gradFill>
              </a:endParaRPr>
            </a:p>
          </p:txBody>
        </p:sp>
      </p:grpSp>
      <p:grpSp>
        <p:nvGrpSpPr>
          <p:cNvPr id="23" name="그룹 60"/>
          <p:cNvGrpSpPr/>
          <p:nvPr/>
        </p:nvGrpSpPr>
        <p:grpSpPr>
          <a:xfrm>
            <a:off x="4234174" y="2014807"/>
            <a:ext cx="659102" cy="970694"/>
            <a:chOff x="3119673" y="1444535"/>
            <a:chExt cx="726283" cy="1069635"/>
          </a:xfrm>
        </p:grpSpPr>
        <p:grpSp>
          <p:nvGrpSpPr>
            <p:cNvPr id="24" name="그룹 111"/>
            <p:cNvGrpSpPr/>
            <p:nvPr/>
          </p:nvGrpSpPr>
          <p:grpSpPr>
            <a:xfrm>
              <a:off x="3119673" y="1444535"/>
              <a:ext cx="726283" cy="818746"/>
              <a:chOff x="2865318" y="1820082"/>
              <a:chExt cx="773113" cy="871538"/>
            </a:xfrm>
          </p:grpSpPr>
          <p:sp>
            <p:nvSpPr>
              <p:cNvPr id="26" name="Freeform 9"/>
              <p:cNvSpPr>
                <a:spLocks/>
              </p:cNvSpPr>
              <p:nvPr/>
            </p:nvSpPr>
            <p:spPr bwMode="auto">
              <a:xfrm>
                <a:off x="2865318" y="1820082"/>
                <a:ext cx="773113" cy="871538"/>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chemeClr val="accent3"/>
              </a:solidFill>
              <a:ln w="3175"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ko-KR" altLang="en-US" sz="1200" dirty="0"/>
              </a:p>
            </p:txBody>
          </p:sp>
          <p:sp>
            <p:nvSpPr>
              <p:cNvPr id="27" name="타원 114"/>
              <p:cNvSpPr/>
              <p:nvPr/>
            </p:nvSpPr>
            <p:spPr>
              <a:xfrm>
                <a:off x="2955148" y="1887674"/>
                <a:ext cx="593452" cy="593452"/>
              </a:xfrm>
              <a:prstGeom prst="ellipse">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grpSp>
        <p:cxnSp>
          <p:nvCxnSpPr>
            <p:cNvPr id="25" name="직선 연결선 150"/>
            <p:cNvCxnSpPr/>
            <p:nvPr/>
          </p:nvCxnSpPr>
          <p:spPr>
            <a:xfrm>
              <a:off x="3482814" y="2257940"/>
              <a:ext cx="0" cy="256230"/>
            </a:xfrm>
            <a:prstGeom prst="line">
              <a:avLst/>
            </a:prstGeom>
            <a:ln w="3175">
              <a:solidFill>
                <a:schemeClr val="accent3">
                  <a:lumMod val="7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28" name="그룹 21"/>
          <p:cNvGrpSpPr/>
          <p:nvPr/>
        </p:nvGrpSpPr>
        <p:grpSpPr>
          <a:xfrm>
            <a:off x="5493361" y="2490017"/>
            <a:ext cx="981497" cy="472733"/>
            <a:chOff x="1158618" y="3522370"/>
            <a:chExt cx="1081539" cy="520917"/>
          </a:xfrm>
          <a:effectLst>
            <a:outerShdw dist="63500" dir="5400000" algn="t" rotWithShape="0">
              <a:prstClr val="black">
                <a:alpha val="10000"/>
              </a:prstClr>
            </a:outerShdw>
          </a:effectLst>
        </p:grpSpPr>
        <p:sp>
          <p:nvSpPr>
            <p:cNvPr id="29" name="Oval 10"/>
            <p:cNvSpPr>
              <a:spLocks noChangeArrowheads="1"/>
            </p:cNvSpPr>
            <p:nvPr/>
          </p:nvSpPr>
          <p:spPr bwMode="auto">
            <a:xfrm>
              <a:off x="1158618" y="3522370"/>
              <a:ext cx="1081539" cy="362895"/>
            </a:xfrm>
            <a:prstGeom prst="ellipse">
              <a:avLst/>
            </a:prstGeom>
            <a:solidFill>
              <a:schemeClr val="accent4"/>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30" name="Freeform 11"/>
            <p:cNvSpPr>
              <a:spLocks/>
            </p:cNvSpPr>
            <p:nvPr/>
          </p:nvSpPr>
          <p:spPr bwMode="auto">
            <a:xfrm>
              <a:off x="1158618" y="3703420"/>
              <a:ext cx="1081539" cy="339867"/>
            </a:xfrm>
            <a:custGeom>
              <a:avLst/>
              <a:gdLst>
                <a:gd name="T0" fmla="*/ 921 w 921"/>
                <a:gd name="T1" fmla="*/ 0 h 289"/>
                <a:gd name="T2" fmla="*/ 460 w 921"/>
                <a:gd name="T3" fmla="*/ 155 h 289"/>
                <a:gd name="T4" fmla="*/ 0 w 921"/>
                <a:gd name="T5" fmla="*/ 0 h 289"/>
                <a:gd name="T6" fmla="*/ 0 w 921"/>
                <a:gd name="T7" fmla="*/ 135 h 289"/>
                <a:gd name="T8" fmla="*/ 460 w 921"/>
                <a:gd name="T9" fmla="*/ 289 h 289"/>
                <a:gd name="T10" fmla="*/ 921 w 921"/>
                <a:gd name="T11" fmla="*/ 135 h 289"/>
                <a:gd name="T12" fmla="*/ 921 w 921"/>
                <a:gd name="T13" fmla="*/ 0 h 289"/>
              </a:gdLst>
              <a:ahLst/>
              <a:cxnLst>
                <a:cxn ang="0">
                  <a:pos x="T0" y="T1"/>
                </a:cxn>
                <a:cxn ang="0">
                  <a:pos x="T2" y="T3"/>
                </a:cxn>
                <a:cxn ang="0">
                  <a:pos x="T4" y="T5"/>
                </a:cxn>
                <a:cxn ang="0">
                  <a:pos x="T6" y="T7"/>
                </a:cxn>
                <a:cxn ang="0">
                  <a:pos x="T8" y="T9"/>
                </a:cxn>
                <a:cxn ang="0">
                  <a:pos x="T10" y="T11"/>
                </a:cxn>
                <a:cxn ang="0">
                  <a:pos x="T12" y="T13"/>
                </a:cxn>
              </a:cxnLst>
              <a:rect l="0" t="0" r="r" b="b"/>
              <a:pathLst>
                <a:path w="921" h="289">
                  <a:moveTo>
                    <a:pt x="921" y="0"/>
                  </a:moveTo>
                  <a:cubicBezTo>
                    <a:pt x="921" y="86"/>
                    <a:pt x="714" y="155"/>
                    <a:pt x="460" y="155"/>
                  </a:cubicBezTo>
                  <a:cubicBezTo>
                    <a:pt x="206" y="155"/>
                    <a:pt x="0" y="86"/>
                    <a:pt x="0" y="0"/>
                  </a:cubicBezTo>
                  <a:cubicBezTo>
                    <a:pt x="0" y="135"/>
                    <a:pt x="0" y="135"/>
                    <a:pt x="0" y="135"/>
                  </a:cubicBezTo>
                  <a:cubicBezTo>
                    <a:pt x="0" y="220"/>
                    <a:pt x="206" y="289"/>
                    <a:pt x="460" y="289"/>
                  </a:cubicBezTo>
                  <a:cubicBezTo>
                    <a:pt x="714" y="289"/>
                    <a:pt x="921" y="220"/>
                    <a:pt x="921" y="135"/>
                  </a:cubicBezTo>
                  <a:lnTo>
                    <a:pt x="921" y="0"/>
                  </a:lnTo>
                  <a:close/>
                </a:path>
              </a:pathLst>
            </a:custGeom>
            <a:pattFill prst="dkDnDiag">
              <a:fgClr>
                <a:schemeClr val="accent4">
                  <a:lumMod val="50000"/>
                </a:schemeClr>
              </a:fgClr>
              <a:bgClr>
                <a:schemeClr val="accent4">
                  <a:lumMod val="75000"/>
                </a:schemeClr>
              </a:bgClr>
            </a:pattFill>
            <a:ln w="6350">
              <a:noFill/>
            </a:ln>
            <a:effectLst>
              <a:outerShdw dist="38100" dir="5400000" algn="t" rotWithShape="0">
                <a:prstClr val="black">
                  <a:alpha val="10000"/>
                </a:prstClr>
              </a:outerShdw>
            </a:effectLst>
          </p:spPr>
          <p:txBody>
            <a:bodyPr vert="horz" wrap="square" lIns="68580" tIns="34290" rIns="68580" bIns="34290" numCol="1" anchor="ctr" anchorCtr="0" compatLnSpc="1">
              <a:prstTxWarp prst="textNoShape">
                <a:avLst/>
              </a:prstTxWarp>
            </a:bodyPr>
            <a:lstStyle/>
            <a:p>
              <a:pPr algn="ctr"/>
              <a:endParaRPr lang="ko-KR" altLang="en-US" sz="750" b="1" dirty="0">
                <a:gradFill>
                  <a:gsLst>
                    <a:gs pos="0">
                      <a:prstClr val="white"/>
                    </a:gs>
                    <a:gs pos="100000">
                      <a:prstClr val="white"/>
                    </a:gs>
                  </a:gsLst>
                  <a:lin ang="5400000" scaled="0"/>
                </a:gradFill>
              </a:endParaRPr>
            </a:p>
          </p:txBody>
        </p:sp>
      </p:grpSp>
      <p:grpSp>
        <p:nvGrpSpPr>
          <p:cNvPr id="31" name="그룹 60"/>
          <p:cNvGrpSpPr/>
          <p:nvPr/>
        </p:nvGrpSpPr>
        <p:grpSpPr>
          <a:xfrm>
            <a:off x="5654260" y="1631646"/>
            <a:ext cx="659102" cy="970694"/>
            <a:chOff x="3119673" y="1444535"/>
            <a:chExt cx="726283" cy="1069635"/>
          </a:xfrm>
        </p:grpSpPr>
        <p:grpSp>
          <p:nvGrpSpPr>
            <p:cNvPr id="32" name="그룹 111"/>
            <p:cNvGrpSpPr/>
            <p:nvPr/>
          </p:nvGrpSpPr>
          <p:grpSpPr>
            <a:xfrm>
              <a:off x="3119673" y="1444535"/>
              <a:ext cx="726283" cy="818746"/>
              <a:chOff x="2865318" y="1820082"/>
              <a:chExt cx="773113" cy="871538"/>
            </a:xfrm>
          </p:grpSpPr>
          <p:sp>
            <p:nvSpPr>
              <p:cNvPr id="34" name="Freeform 9"/>
              <p:cNvSpPr>
                <a:spLocks/>
              </p:cNvSpPr>
              <p:nvPr/>
            </p:nvSpPr>
            <p:spPr bwMode="auto">
              <a:xfrm>
                <a:off x="2865318" y="1820082"/>
                <a:ext cx="773113" cy="871538"/>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chemeClr val="accent4"/>
              </a:solidFill>
              <a:ln w="3175"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ko-KR" altLang="en-US" sz="1200" dirty="0"/>
              </a:p>
            </p:txBody>
          </p:sp>
          <p:sp>
            <p:nvSpPr>
              <p:cNvPr id="35" name="타원 114"/>
              <p:cNvSpPr/>
              <p:nvPr/>
            </p:nvSpPr>
            <p:spPr>
              <a:xfrm>
                <a:off x="2955148" y="1887674"/>
                <a:ext cx="593452" cy="593452"/>
              </a:xfrm>
              <a:prstGeom prst="ellipse">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grpSp>
        <p:cxnSp>
          <p:nvCxnSpPr>
            <p:cNvPr id="33" name="직선 연결선 150"/>
            <p:cNvCxnSpPr/>
            <p:nvPr/>
          </p:nvCxnSpPr>
          <p:spPr>
            <a:xfrm>
              <a:off x="3482814" y="2257940"/>
              <a:ext cx="0" cy="256230"/>
            </a:xfrm>
            <a:prstGeom prst="line">
              <a:avLst/>
            </a:prstGeom>
            <a:ln w="3175">
              <a:solidFill>
                <a:schemeClr val="accent4">
                  <a:lumMod val="7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grpSp>
        <p:nvGrpSpPr>
          <p:cNvPr id="36" name="그룹 21"/>
          <p:cNvGrpSpPr/>
          <p:nvPr/>
        </p:nvGrpSpPr>
        <p:grpSpPr>
          <a:xfrm>
            <a:off x="6913446" y="3429143"/>
            <a:ext cx="981497" cy="472733"/>
            <a:chOff x="1158618" y="3522370"/>
            <a:chExt cx="1081539" cy="520917"/>
          </a:xfrm>
          <a:effectLst>
            <a:outerShdw dist="63500" dir="5400000" algn="t" rotWithShape="0">
              <a:prstClr val="black">
                <a:alpha val="10000"/>
              </a:prstClr>
            </a:outerShdw>
          </a:effectLst>
        </p:grpSpPr>
        <p:sp>
          <p:nvSpPr>
            <p:cNvPr id="37" name="Oval 10"/>
            <p:cNvSpPr>
              <a:spLocks noChangeArrowheads="1"/>
            </p:cNvSpPr>
            <p:nvPr/>
          </p:nvSpPr>
          <p:spPr bwMode="auto">
            <a:xfrm>
              <a:off x="1158618" y="3522370"/>
              <a:ext cx="1081539" cy="362895"/>
            </a:xfrm>
            <a:prstGeom prst="ellipse">
              <a:avLst/>
            </a:prstGeom>
            <a:solidFill>
              <a:schemeClr val="accent5"/>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225"/>
                </a:spcAft>
              </a:pPr>
              <a:endParaRPr lang="ko-KR" altLang="en-US" sz="900" b="1" dirty="0">
                <a:gradFill>
                  <a:gsLst>
                    <a:gs pos="0">
                      <a:prstClr val="white"/>
                    </a:gs>
                    <a:gs pos="100000">
                      <a:prstClr val="white"/>
                    </a:gs>
                  </a:gsLst>
                  <a:lin ang="5400000" scaled="0"/>
                </a:gradFill>
                <a:latin typeface="Bebas Neue" pitchFamily="34" charset="0"/>
                <a:ea typeface="+mj-ea"/>
              </a:endParaRPr>
            </a:p>
          </p:txBody>
        </p:sp>
        <p:sp>
          <p:nvSpPr>
            <p:cNvPr id="38" name="Freeform 11"/>
            <p:cNvSpPr>
              <a:spLocks/>
            </p:cNvSpPr>
            <p:nvPr/>
          </p:nvSpPr>
          <p:spPr bwMode="auto">
            <a:xfrm>
              <a:off x="1158618" y="3703420"/>
              <a:ext cx="1081539" cy="339867"/>
            </a:xfrm>
            <a:custGeom>
              <a:avLst/>
              <a:gdLst>
                <a:gd name="T0" fmla="*/ 921 w 921"/>
                <a:gd name="T1" fmla="*/ 0 h 289"/>
                <a:gd name="T2" fmla="*/ 460 w 921"/>
                <a:gd name="T3" fmla="*/ 155 h 289"/>
                <a:gd name="T4" fmla="*/ 0 w 921"/>
                <a:gd name="T5" fmla="*/ 0 h 289"/>
                <a:gd name="T6" fmla="*/ 0 w 921"/>
                <a:gd name="T7" fmla="*/ 135 h 289"/>
                <a:gd name="T8" fmla="*/ 460 w 921"/>
                <a:gd name="T9" fmla="*/ 289 h 289"/>
                <a:gd name="T10" fmla="*/ 921 w 921"/>
                <a:gd name="T11" fmla="*/ 135 h 289"/>
                <a:gd name="T12" fmla="*/ 921 w 921"/>
                <a:gd name="T13" fmla="*/ 0 h 289"/>
              </a:gdLst>
              <a:ahLst/>
              <a:cxnLst>
                <a:cxn ang="0">
                  <a:pos x="T0" y="T1"/>
                </a:cxn>
                <a:cxn ang="0">
                  <a:pos x="T2" y="T3"/>
                </a:cxn>
                <a:cxn ang="0">
                  <a:pos x="T4" y="T5"/>
                </a:cxn>
                <a:cxn ang="0">
                  <a:pos x="T6" y="T7"/>
                </a:cxn>
                <a:cxn ang="0">
                  <a:pos x="T8" y="T9"/>
                </a:cxn>
                <a:cxn ang="0">
                  <a:pos x="T10" y="T11"/>
                </a:cxn>
                <a:cxn ang="0">
                  <a:pos x="T12" y="T13"/>
                </a:cxn>
              </a:cxnLst>
              <a:rect l="0" t="0" r="r" b="b"/>
              <a:pathLst>
                <a:path w="921" h="289">
                  <a:moveTo>
                    <a:pt x="921" y="0"/>
                  </a:moveTo>
                  <a:cubicBezTo>
                    <a:pt x="921" y="86"/>
                    <a:pt x="714" y="155"/>
                    <a:pt x="460" y="155"/>
                  </a:cubicBezTo>
                  <a:cubicBezTo>
                    <a:pt x="206" y="155"/>
                    <a:pt x="0" y="86"/>
                    <a:pt x="0" y="0"/>
                  </a:cubicBezTo>
                  <a:cubicBezTo>
                    <a:pt x="0" y="135"/>
                    <a:pt x="0" y="135"/>
                    <a:pt x="0" y="135"/>
                  </a:cubicBezTo>
                  <a:cubicBezTo>
                    <a:pt x="0" y="220"/>
                    <a:pt x="206" y="289"/>
                    <a:pt x="460" y="289"/>
                  </a:cubicBezTo>
                  <a:cubicBezTo>
                    <a:pt x="714" y="289"/>
                    <a:pt x="921" y="220"/>
                    <a:pt x="921" y="135"/>
                  </a:cubicBezTo>
                  <a:lnTo>
                    <a:pt x="921" y="0"/>
                  </a:lnTo>
                  <a:close/>
                </a:path>
              </a:pathLst>
            </a:custGeom>
            <a:pattFill prst="dkDnDiag">
              <a:fgClr>
                <a:schemeClr val="accent5">
                  <a:lumMod val="50000"/>
                </a:schemeClr>
              </a:fgClr>
              <a:bgClr>
                <a:schemeClr val="accent5">
                  <a:lumMod val="75000"/>
                </a:schemeClr>
              </a:bgClr>
            </a:pattFill>
            <a:ln w="6350">
              <a:noFill/>
            </a:ln>
            <a:effectLst>
              <a:outerShdw dist="38100" dir="5400000" algn="t" rotWithShape="0">
                <a:prstClr val="black">
                  <a:alpha val="10000"/>
                </a:prstClr>
              </a:outerShdw>
            </a:effectLst>
          </p:spPr>
          <p:txBody>
            <a:bodyPr vert="horz" wrap="square" lIns="68580" tIns="34290" rIns="68580" bIns="34290" numCol="1" anchor="ctr" anchorCtr="0" compatLnSpc="1">
              <a:prstTxWarp prst="textNoShape">
                <a:avLst/>
              </a:prstTxWarp>
            </a:bodyPr>
            <a:lstStyle/>
            <a:p>
              <a:pPr algn="ctr"/>
              <a:endParaRPr lang="ko-KR" altLang="en-US" sz="750" b="1" dirty="0">
                <a:gradFill>
                  <a:gsLst>
                    <a:gs pos="0">
                      <a:prstClr val="white"/>
                    </a:gs>
                    <a:gs pos="100000">
                      <a:prstClr val="white"/>
                    </a:gs>
                  </a:gsLst>
                  <a:lin ang="5400000" scaled="0"/>
                </a:gradFill>
              </a:endParaRPr>
            </a:p>
          </p:txBody>
        </p:sp>
      </p:grpSp>
      <p:grpSp>
        <p:nvGrpSpPr>
          <p:cNvPr id="39" name="그룹 60"/>
          <p:cNvGrpSpPr/>
          <p:nvPr/>
        </p:nvGrpSpPr>
        <p:grpSpPr>
          <a:xfrm>
            <a:off x="7074345" y="2570772"/>
            <a:ext cx="659102" cy="970694"/>
            <a:chOff x="3119673" y="1444535"/>
            <a:chExt cx="726283" cy="1069635"/>
          </a:xfrm>
        </p:grpSpPr>
        <p:grpSp>
          <p:nvGrpSpPr>
            <p:cNvPr id="40" name="그룹 111"/>
            <p:cNvGrpSpPr/>
            <p:nvPr/>
          </p:nvGrpSpPr>
          <p:grpSpPr>
            <a:xfrm>
              <a:off x="3119673" y="1444535"/>
              <a:ext cx="726283" cy="818746"/>
              <a:chOff x="2865318" y="1820082"/>
              <a:chExt cx="773113" cy="871538"/>
            </a:xfrm>
          </p:grpSpPr>
          <p:sp>
            <p:nvSpPr>
              <p:cNvPr id="42" name="Freeform 9"/>
              <p:cNvSpPr>
                <a:spLocks/>
              </p:cNvSpPr>
              <p:nvPr/>
            </p:nvSpPr>
            <p:spPr bwMode="auto">
              <a:xfrm>
                <a:off x="2865318" y="1820082"/>
                <a:ext cx="773113" cy="871538"/>
              </a:xfrm>
              <a:custGeom>
                <a:avLst/>
                <a:gdLst>
                  <a:gd name="T0" fmla="*/ 170 w 205"/>
                  <a:gd name="T1" fmla="*/ 163 h 230"/>
                  <a:gd name="T2" fmla="*/ 190 w 205"/>
                  <a:gd name="T3" fmla="*/ 59 h 230"/>
                  <a:gd name="T4" fmla="*/ 102 w 205"/>
                  <a:gd name="T5" fmla="*/ 0 h 230"/>
                  <a:gd name="T6" fmla="*/ 102 w 205"/>
                  <a:gd name="T7" fmla="*/ 0 h 230"/>
                  <a:gd name="T8" fmla="*/ 102 w 205"/>
                  <a:gd name="T9" fmla="*/ 0 h 230"/>
                  <a:gd name="T10" fmla="*/ 14 w 205"/>
                  <a:gd name="T11" fmla="*/ 59 h 230"/>
                  <a:gd name="T12" fmla="*/ 35 w 205"/>
                  <a:gd name="T13" fmla="*/ 163 h 230"/>
                  <a:gd name="T14" fmla="*/ 102 w 205"/>
                  <a:gd name="T15" fmla="*/ 230 h 230"/>
                  <a:gd name="T16" fmla="*/ 170 w 205"/>
                  <a:gd name="T17" fmla="*/ 16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 h="230">
                    <a:moveTo>
                      <a:pt x="170" y="163"/>
                    </a:moveTo>
                    <a:cubicBezTo>
                      <a:pt x="197" y="135"/>
                      <a:pt x="205" y="94"/>
                      <a:pt x="190" y="59"/>
                    </a:cubicBezTo>
                    <a:cubicBezTo>
                      <a:pt x="175" y="23"/>
                      <a:pt x="141" y="0"/>
                      <a:pt x="102" y="0"/>
                    </a:cubicBezTo>
                    <a:cubicBezTo>
                      <a:pt x="102" y="0"/>
                      <a:pt x="102" y="0"/>
                      <a:pt x="102" y="0"/>
                    </a:cubicBezTo>
                    <a:cubicBezTo>
                      <a:pt x="102" y="0"/>
                      <a:pt x="102" y="0"/>
                      <a:pt x="102" y="0"/>
                    </a:cubicBezTo>
                    <a:cubicBezTo>
                      <a:pt x="64" y="0"/>
                      <a:pt x="29" y="23"/>
                      <a:pt x="14" y="59"/>
                    </a:cubicBezTo>
                    <a:cubicBezTo>
                      <a:pt x="0" y="94"/>
                      <a:pt x="8" y="135"/>
                      <a:pt x="35" y="163"/>
                    </a:cubicBezTo>
                    <a:cubicBezTo>
                      <a:pt x="102" y="230"/>
                      <a:pt x="102" y="230"/>
                      <a:pt x="102" y="230"/>
                    </a:cubicBezTo>
                    <a:lnTo>
                      <a:pt x="170" y="163"/>
                    </a:lnTo>
                    <a:close/>
                  </a:path>
                </a:pathLst>
              </a:custGeom>
              <a:solidFill>
                <a:schemeClr val="accent5"/>
              </a:solidFill>
              <a:ln w="3175"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ko-KR" altLang="en-US" sz="1200" dirty="0"/>
              </a:p>
            </p:txBody>
          </p:sp>
          <p:sp>
            <p:nvSpPr>
              <p:cNvPr id="43" name="타원 114"/>
              <p:cNvSpPr/>
              <p:nvPr/>
            </p:nvSpPr>
            <p:spPr>
              <a:xfrm>
                <a:off x="2955148" y="1887674"/>
                <a:ext cx="593452" cy="593452"/>
              </a:xfrm>
              <a:prstGeom prst="ellipse">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dirty="0"/>
              </a:p>
            </p:txBody>
          </p:sp>
        </p:grpSp>
        <p:cxnSp>
          <p:nvCxnSpPr>
            <p:cNvPr id="41" name="직선 연결선 150"/>
            <p:cNvCxnSpPr/>
            <p:nvPr/>
          </p:nvCxnSpPr>
          <p:spPr>
            <a:xfrm>
              <a:off x="3482814" y="2257940"/>
              <a:ext cx="0" cy="256230"/>
            </a:xfrm>
            <a:prstGeom prst="line">
              <a:avLst/>
            </a:prstGeom>
            <a:ln w="3175">
              <a:solidFill>
                <a:schemeClr val="accent5">
                  <a:lumMod val="7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grpSp>
      <p:sp>
        <p:nvSpPr>
          <p:cNvPr id="44" name="Rectangle 43"/>
          <p:cNvSpPr/>
          <p:nvPr/>
        </p:nvSpPr>
        <p:spPr>
          <a:xfrm>
            <a:off x="499588" y="3935551"/>
            <a:ext cx="2238821" cy="794064"/>
          </a:xfrm>
          <a:prstGeom prst="rect">
            <a:avLst/>
          </a:prstGeom>
        </p:spPr>
        <p:txBody>
          <a:bodyPr wrap="square">
            <a:spAutoFit/>
          </a:bodyPr>
          <a:lstStyle/>
          <a:p>
            <a:pPr algn="ctr">
              <a:lnSpc>
                <a:spcPct val="95000"/>
              </a:lnSpc>
            </a:pPr>
            <a:r>
              <a:rPr lang="zh-CN" altLang="en-US" sz="1200" dirty="0"/>
              <a:t>单击此处添加文本</a:t>
            </a:r>
          </a:p>
          <a:p>
            <a:pPr algn="ctr">
              <a:lnSpc>
                <a:spcPct val="95000"/>
              </a:lnSpc>
            </a:pPr>
            <a:r>
              <a:rPr lang="zh-CN" altLang="en-US" sz="1200" dirty="0"/>
              <a:t>单击此处添加文本</a:t>
            </a:r>
          </a:p>
          <a:p>
            <a:pPr algn="ctr">
              <a:lnSpc>
                <a:spcPct val="95000"/>
              </a:lnSpc>
            </a:pPr>
            <a:r>
              <a:rPr lang="zh-CN" altLang="en-US" sz="1200" dirty="0"/>
              <a:t>单击此处添加文本</a:t>
            </a:r>
          </a:p>
          <a:p>
            <a:pPr algn="ctr">
              <a:lnSpc>
                <a:spcPct val="95000"/>
              </a:lnSpc>
            </a:pPr>
            <a:r>
              <a:rPr lang="zh-CN" altLang="en-US" sz="1200" dirty="0"/>
              <a:t>单击此处添加文本</a:t>
            </a:r>
            <a:endParaRPr lang="en-US" sz="700" dirty="0"/>
          </a:p>
        </p:txBody>
      </p:sp>
      <p:sp>
        <p:nvSpPr>
          <p:cNvPr id="45" name="Rectangle 44"/>
          <p:cNvSpPr/>
          <p:nvPr/>
        </p:nvSpPr>
        <p:spPr>
          <a:xfrm>
            <a:off x="2111287" y="3942954"/>
            <a:ext cx="2006661" cy="794064"/>
          </a:xfrm>
          <a:prstGeom prst="rect">
            <a:avLst/>
          </a:prstGeom>
        </p:spPr>
        <p:txBody>
          <a:bodyPr wrap="square">
            <a:spAutoFit/>
          </a:bodyPr>
          <a:lstStyle/>
          <a:p>
            <a:pPr algn="ctr">
              <a:lnSpc>
                <a:spcPct val="95000"/>
              </a:lnSpc>
            </a:pPr>
            <a:r>
              <a:rPr lang="zh-CN" altLang="en-US" sz="1200" dirty="0"/>
              <a:t>单击此处添加文本</a:t>
            </a:r>
          </a:p>
          <a:p>
            <a:pPr algn="ctr">
              <a:lnSpc>
                <a:spcPct val="95000"/>
              </a:lnSpc>
            </a:pPr>
            <a:r>
              <a:rPr lang="zh-CN" altLang="en-US" sz="1200" dirty="0"/>
              <a:t>单击此处添加文本</a:t>
            </a:r>
          </a:p>
          <a:p>
            <a:pPr algn="ctr">
              <a:lnSpc>
                <a:spcPct val="95000"/>
              </a:lnSpc>
            </a:pPr>
            <a:r>
              <a:rPr lang="zh-CN" altLang="en-US" sz="1200" dirty="0"/>
              <a:t>单击此处添加文本</a:t>
            </a:r>
          </a:p>
          <a:p>
            <a:pPr algn="ctr">
              <a:lnSpc>
                <a:spcPct val="95000"/>
              </a:lnSpc>
            </a:pPr>
            <a:r>
              <a:rPr lang="zh-CN" altLang="en-US" sz="1200" dirty="0"/>
              <a:t>单击此处添加文本</a:t>
            </a:r>
            <a:endParaRPr lang="en-US" altLang="zh-CN" sz="700" dirty="0"/>
          </a:p>
        </p:txBody>
      </p:sp>
      <p:sp>
        <p:nvSpPr>
          <p:cNvPr id="46" name="Rectangle 45"/>
          <p:cNvSpPr/>
          <p:nvPr/>
        </p:nvSpPr>
        <p:spPr>
          <a:xfrm>
            <a:off x="3759973" y="3962307"/>
            <a:ext cx="1722986" cy="794064"/>
          </a:xfrm>
          <a:prstGeom prst="rect">
            <a:avLst/>
          </a:prstGeom>
        </p:spPr>
        <p:txBody>
          <a:bodyPr wrap="square">
            <a:spAutoFit/>
          </a:bodyPr>
          <a:lstStyle/>
          <a:p>
            <a:pPr algn="ctr">
              <a:lnSpc>
                <a:spcPct val="95000"/>
              </a:lnSpc>
            </a:pPr>
            <a:r>
              <a:rPr lang="zh-CN" altLang="en-US" sz="1200" dirty="0"/>
              <a:t>单击此处添加文本</a:t>
            </a:r>
          </a:p>
          <a:p>
            <a:pPr algn="ctr">
              <a:lnSpc>
                <a:spcPct val="95000"/>
              </a:lnSpc>
            </a:pPr>
            <a:r>
              <a:rPr lang="zh-CN" altLang="en-US" sz="1200" dirty="0"/>
              <a:t>单击此处添加文本</a:t>
            </a:r>
          </a:p>
          <a:p>
            <a:pPr algn="ctr">
              <a:lnSpc>
                <a:spcPct val="95000"/>
              </a:lnSpc>
            </a:pPr>
            <a:r>
              <a:rPr lang="zh-CN" altLang="en-US" sz="1200" dirty="0"/>
              <a:t>单击此处添加文本</a:t>
            </a:r>
          </a:p>
          <a:p>
            <a:pPr algn="ctr">
              <a:lnSpc>
                <a:spcPct val="95000"/>
              </a:lnSpc>
            </a:pPr>
            <a:r>
              <a:rPr lang="zh-CN" altLang="en-US" sz="1200" dirty="0"/>
              <a:t>单击此处添加文本</a:t>
            </a:r>
            <a:endParaRPr lang="en-US" altLang="zh-CN" sz="700" dirty="0"/>
          </a:p>
        </p:txBody>
      </p:sp>
      <p:sp>
        <p:nvSpPr>
          <p:cNvPr id="47" name="Rectangle 46"/>
          <p:cNvSpPr/>
          <p:nvPr/>
        </p:nvSpPr>
        <p:spPr>
          <a:xfrm>
            <a:off x="5205861" y="3941970"/>
            <a:ext cx="1707585" cy="794064"/>
          </a:xfrm>
          <a:prstGeom prst="rect">
            <a:avLst/>
          </a:prstGeom>
        </p:spPr>
        <p:txBody>
          <a:bodyPr wrap="square">
            <a:spAutoFit/>
          </a:bodyPr>
          <a:lstStyle/>
          <a:p>
            <a:pPr algn="ctr">
              <a:lnSpc>
                <a:spcPct val="95000"/>
              </a:lnSpc>
            </a:pPr>
            <a:r>
              <a:rPr lang="zh-CN" altLang="en-US" sz="1200" dirty="0"/>
              <a:t>单击此处添加文本</a:t>
            </a:r>
          </a:p>
          <a:p>
            <a:pPr algn="ctr">
              <a:lnSpc>
                <a:spcPct val="95000"/>
              </a:lnSpc>
            </a:pPr>
            <a:r>
              <a:rPr lang="zh-CN" altLang="en-US" sz="1200" dirty="0"/>
              <a:t>单击此处添加文本</a:t>
            </a:r>
          </a:p>
          <a:p>
            <a:pPr algn="ctr">
              <a:lnSpc>
                <a:spcPct val="95000"/>
              </a:lnSpc>
            </a:pPr>
            <a:r>
              <a:rPr lang="zh-CN" altLang="en-US" sz="1200" dirty="0"/>
              <a:t>单击此处添加文本</a:t>
            </a:r>
          </a:p>
          <a:p>
            <a:pPr algn="ctr">
              <a:lnSpc>
                <a:spcPct val="95000"/>
              </a:lnSpc>
            </a:pPr>
            <a:r>
              <a:rPr lang="zh-CN" altLang="en-US" sz="1200" dirty="0"/>
              <a:t>单击此处添加文本</a:t>
            </a:r>
            <a:endParaRPr lang="en-US" altLang="zh-CN" sz="700" dirty="0"/>
          </a:p>
        </p:txBody>
      </p:sp>
      <p:sp>
        <p:nvSpPr>
          <p:cNvPr id="48" name="Rectangle 47"/>
          <p:cNvSpPr/>
          <p:nvPr/>
        </p:nvSpPr>
        <p:spPr>
          <a:xfrm>
            <a:off x="6518810" y="3935551"/>
            <a:ext cx="2109212" cy="794064"/>
          </a:xfrm>
          <a:prstGeom prst="rect">
            <a:avLst/>
          </a:prstGeom>
        </p:spPr>
        <p:txBody>
          <a:bodyPr wrap="square">
            <a:spAutoFit/>
          </a:bodyPr>
          <a:lstStyle/>
          <a:p>
            <a:pPr algn="ctr">
              <a:lnSpc>
                <a:spcPct val="95000"/>
              </a:lnSpc>
            </a:pPr>
            <a:r>
              <a:rPr lang="zh-CN" altLang="en-US" sz="1200" dirty="0"/>
              <a:t>单击此处添加文本</a:t>
            </a:r>
          </a:p>
          <a:p>
            <a:pPr algn="ctr">
              <a:lnSpc>
                <a:spcPct val="95000"/>
              </a:lnSpc>
            </a:pPr>
            <a:r>
              <a:rPr lang="zh-CN" altLang="en-US" sz="1200" dirty="0"/>
              <a:t>单击此处添加文本</a:t>
            </a:r>
          </a:p>
          <a:p>
            <a:pPr algn="ctr">
              <a:lnSpc>
                <a:spcPct val="95000"/>
              </a:lnSpc>
            </a:pPr>
            <a:r>
              <a:rPr lang="zh-CN" altLang="en-US" sz="1200" dirty="0"/>
              <a:t>单击此处添加文本</a:t>
            </a:r>
          </a:p>
          <a:p>
            <a:pPr algn="ctr">
              <a:lnSpc>
                <a:spcPct val="95000"/>
              </a:lnSpc>
            </a:pPr>
            <a:r>
              <a:rPr lang="zh-CN" altLang="en-US" sz="1200" dirty="0"/>
              <a:t>单击此处添加文本</a:t>
            </a:r>
            <a:endParaRPr lang="en-US" altLang="zh-CN" sz="700" dirty="0"/>
          </a:p>
        </p:txBody>
      </p:sp>
      <p:grpSp>
        <p:nvGrpSpPr>
          <p:cNvPr id="49" name="Group 85"/>
          <p:cNvGrpSpPr>
            <a:grpSpLocks/>
          </p:cNvGrpSpPr>
          <p:nvPr/>
        </p:nvGrpSpPr>
        <p:grpSpPr bwMode="auto">
          <a:xfrm>
            <a:off x="4448039" y="2207677"/>
            <a:ext cx="231370" cy="231370"/>
            <a:chOff x="0" y="0"/>
            <a:chExt cx="575" cy="575"/>
          </a:xfrm>
          <a:solidFill>
            <a:schemeClr val="tx1"/>
          </a:solidFill>
        </p:grpSpPr>
        <p:sp>
          <p:nvSpPr>
            <p:cNvPr id="50" name="AutoShape 83"/>
            <p:cNvSpPr>
              <a:spLocks/>
            </p:cNvSpPr>
            <p:nvPr/>
          </p:nvSpPr>
          <p:spPr bwMode="auto">
            <a:xfrm>
              <a:off x="0" y="144"/>
              <a:ext cx="431" cy="4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w 21600"/>
                <a:gd name="T119" fmla="*/ 0 h 21600"/>
                <a:gd name="T120" fmla="*/ 0 w 21600"/>
                <a:gd name="T121" fmla="*/ 0 h 21600"/>
                <a:gd name="T122" fmla="*/ 0 w 21600"/>
                <a:gd name="T123" fmla="*/ 0 h 21600"/>
                <a:gd name="T124" fmla="*/ 0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600" h="21600">
                  <a:moveTo>
                    <a:pt x="21526" y="8371"/>
                  </a:moveTo>
                  <a:cubicBezTo>
                    <a:pt x="21485" y="8371"/>
                    <a:pt x="20374" y="8371"/>
                    <a:pt x="19057" y="8371"/>
                  </a:cubicBezTo>
                  <a:cubicBezTo>
                    <a:pt x="17740" y="8371"/>
                    <a:pt x="17425" y="7609"/>
                    <a:pt x="18356" y="6678"/>
                  </a:cubicBezTo>
                  <a:cubicBezTo>
                    <a:pt x="19287" y="5747"/>
                    <a:pt x="20073" y="4962"/>
                    <a:pt x="20101" y="4934"/>
                  </a:cubicBezTo>
                  <a:cubicBezTo>
                    <a:pt x="20130" y="4904"/>
                    <a:pt x="20130" y="4858"/>
                    <a:pt x="20101" y="4829"/>
                  </a:cubicBezTo>
                  <a:cubicBezTo>
                    <a:pt x="20073" y="4799"/>
                    <a:pt x="19323" y="4050"/>
                    <a:pt x="18436" y="3163"/>
                  </a:cubicBezTo>
                  <a:cubicBezTo>
                    <a:pt x="17549" y="2276"/>
                    <a:pt x="16800" y="1527"/>
                    <a:pt x="16771" y="1498"/>
                  </a:cubicBezTo>
                  <a:cubicBezTo>
                    <a:pt x="16743" y="1470"/>
                    <a:pt x="16696" y="1470"/>
                    <a:pt x="16667" y="1498"/>
                  </a:cubicBezTo>
                  <a:cubicBezTo>
                    <a:pt x="16638" y="1527"/>
                    <a:pt x="15853" y="2312"/>
                    <a:pt x="14922" y="3243"/>
                  </a:cubicBezTo>
                  <a:cubicBezTo>
                    <a:pt x="13991" y="4174"/>
                    <a:pt x="13229" y="3859"/>
                    <a:pt x="13229" y="2542"/>
                  </a:cubicBezTo>
                  <a:cubicBezTo>
                    <a:pt x="13229" y="1226"/>
                    <a:pt x="13229" y="115"/>
                    <a:pt x="13229" y="74"/>
                  </a:cubicBezTo>
                  <a:cubicBezTo>
                    <a:pt x="13229" y="34"/>
                    <a:pt x="13195" y="0"/>
                    <a:pt x="13155" y="0"/>
                  </a:cubicBezTo>
                  <a:cubicBezTo>
                    <a:pt x="13114" y="0"/>
                    <a:pt x="12054" y="0"/>
                    <a:pt x="10800" y="0"/>
                  </a:cubicBezTo>
                  <a:cubicBezTo>
                    <a:pt x="9546" y="0"/>
                    <a:pt x="8486" y="0"/>
                    <a:pt x="8445" y="0"/>
                  </a:cubicBezTo>
                  <a:cubicBezTo>
                    <a:pt x="8405" y="0"/>
                    <a:pt x="8371" y="34"/>
                    <a:pt x="8371" y="74"/>
                  </a:cubicBezTo>
                  <a:cubicBezTo>
                    <a:pt x="8371" y="115"/>
                    <a:pt x="8371" y="1226"/>
                    <a:pt x="8371" y="2542"/>
                  </a:cubicBezTo>
                  <a:cubicBezTo>
                    <a:pt x="8371" y="3859"/>
                    <a:pt x="7609" y="4174"/>
                    <a:pt x="6678" y="3243"/>
                  </a:cubicBezTo>
                  <a:cubicBezTo>
                    <a:pt x="5747" y="2312"/>
                    <a:pt x="4962" y="1527"/>
                    <a:pt x="4934" y="1498"/>
                  </a:cubicBezTo>
                  <a:cubicBezTo>
                    <a:pt x="4905" y="1470"/>
                    <a:pt x="4858" y="1470"/>
                    <a:pt x="4829" y="1498"/>
                  </a:cubicBezTo>
                  <a:cubicBezTo>
                    <a:pt x="4801" y="1527"/>
                    <a:pt x="4051" y="2276"/>
                    <a:pt x="3164" y="3163"/>
                  </a:cubicBezTo>
                  <a:cubicBezTo>
                    <a:pt x="2277" y="4050"/>
                    <a:pt x="1528" y="4800"/>
                    <a:pt x="1499" y="4829"/>
                  </a:cubicBezTo>
                  <a:cubicBezTo>
                    <a:pt x="1470" y="4857"/>
                    <a:pt x="1470" y="4904"/>
                    <a:pt x="1499" y="4934"/>
                  </a:cubicBezTo>
                  <a:cubicBezTo>
                    <a:pt x="1528" y="4962"/>
                    <a:pt x="2313" y="5747"/>
                    <a:pt x="3244" y="6678"/>
                  </a:cubicBezTo>
                  <a:cubicBezTo>
                    <a:pt x="4175" y="7609"/>
                    <a:pt x="3860" y="8371"/>
                    <a:pt x="2543" y="8371"/>
                  </a:cubicBezTo>
                  <a:cubicBezTo>
                    <a:pt x="1226" y="8371"/>
                    <a:pt x="115" y="8371"/>
                    <a:pt x="74" y="8371"/>
                  </a:cubicBezTo>
                  <a:cubicBezTo>
                    <a:pt x="33" y="8371"/>
                    <a:pt x="0" y="8405"/>
                    <a:pt x="0" y="8445"/>
                  </a:cubicBezTo>
                  <a:cubicBezTo>
                    <a:pt x="0" y="8486"/>
                    <a:pt x="0" y="9546"/>
                    <a:pt x="0" y="10800"/>
                  </a:cubicBezTo>
                  <a:cubicBezTo>
                    <a:pt x="0" y="12055"/>
                    <a:pt x="0" y="13114"/>
                    <a:pt x="0" y="13155"/>
                  </a:cubicBezTo>
                  <a:cubicBezTo>
                    <a:pt x="0" y="13196"/>
                    <a:pt x="33" y="13229"/>
                    <a:pt x="74" y="13229"/>
                  </a:cubicBezTo>
                  <a:cubicBezTo>
                    <a:pt x="115" y="13229"/>
                    <a:pt x="1226" y="13229"/>
                    <a:pt x="2542" y="13229"/>
                  </a:cubicBezTo>
                  <a:cubicBezTo>
                    <a:pt x="3859" y="13229"/>
                    <a:pt x="4175" y="13991"/>
                    <a:pt x="3243" y="14922"/>
                  </a:cubicBezTo>
                  <a:cubicBezTo>
                    <a:pt x="2312" y="15853"/>
                    <a:pt x="1528" y="16638"/>
                    <a:pt x="1499" y="16666"/>
                  </a:cubicBezTo>
                  <a:cubicBezTo>
                    <a:pt x="1470" y="16696"/>
                    <a:pt x="1470" y="16742"/>
                    <a:pt x="1499" y="16771"/>
                  </a:cubicBezTo>
                  <a:cubicBezTo>
                    <a:pt x="1528" y="16800"/>
                    <a:pt x="2277" y="17550"/>
                    <a:pt x="3164" y="18436"/>
                  </a:cubicBezTo>
                  <a:cubicBezTo>
                    <a:pt x="4051" y="19324"/>
                    <a:pt x="4800" y="20072"/>
                    <a:pt x="4829" y="20102"/>
                  </a:cubicBezTo>
                  <a:cubicBezTo>
                    <a:pt x="4857" y="20130"/>
                    <a:pt x="4904" y="20130"/>
                    <a:pt x="4933" y="20102"/>
                  </a:cubicBezTo>
                  <a:cubicBezTo>
                    <a:pt x="4962" y="20072"/>
                    <a:pt x="5747" y="19288"/>
                    <a:pt x="6678" y="18357"/>
                  </a:cubicBezTo>
                  <a:cubicBezTo>
                    <a:pt x="7609" y="17426"/>
                    <a:pt x="8371" y="17741"/>
                    <a:pt x="8371" y="19058"/>
                  </a:cubicBezTo>
                  <a:cubicBezTo>
                    <a:pt x="8371" y="20375"/>
                    <a:pt x="8371" y="21486"/>
                    <a:pt x="8371" y="21526"/>
                  </a:cubicBezTo>
                  <a:cubicBezTo>
                    <a:pt x="8371" y="21567"/>
                    <a:pt x="8405" y="21600"/>
                    <a:pt x="8445" y="21600"/>
                  </a:cubicBezTo>
                  <a:cubicBezTo>
                    <a:pt x="8486" y="21600"/>
                    <a:pt x="9546" y="21600"/>
                    <a:pt x="10800" y="21600"/>
                  </a:cubicBezTo>
                  <a:cubicBezTo>
                    <a:pt x="12054" y="21600"/>
                    <a:pt x="13114" y="21600"/>
                    <a:pt x="13155" y="21600"/>
                  </a:cubicBezTo>
                  <a:cubicBezTo>
                    <a:pt x="13195" y="21600"/>
                    <a:pt x="13229" y="21567"/>
                    <a:pt x="13229" y="21526"/>
                  </a:cubicBezTo>
                  <a:cubicBezTo>
                    <a:pt x="13229" y="21486"/>
                    <a:pt x="13229" y="20375"/>
                    <a:pt x="13229" y="19058"/>
                  </a:cubicBezTo>
                  <a:cubicBezTo>
                    <a:pt x="13229" y="17741"/>
                    <a:pt x="13991" y="17426"/>
                    <a:pt x="14922" y="18356"/>
                  </a:cubicBezTo>
                  <a:cubicBezTo>
                    <a:pt x="15853" y="19288"/>
                    <a:pt x="16639" y="20072"/>
                    <a:pt x="16667" y="20101"/>
                  </a:cubicBezTo>
                  <a:cubicBezTo>
                    <a:pt x="16696" y="20130"/>
                    <a:pt x="16743" y="20130"/>
                    <a:pt x="16771" y="20101"/>
                  </a:cubicBezTo>
                  <a:cubicBezTo>
                    <a:pt x="16800" y="20072"/>
                    <a:pt x="17549" y="19324"/>
                    <a:pt x="18437" y="18436"/>
                  </a:cubicBezTo>
                  <a:cubicBezTo>
                    <a:pt x="19324" y="17550"/>
                    <a:pt x="20073" y="16800"/>
                    <a:pt x="20102" y="16771"/>
                  </a:cubicBezTo>
                  <a:cubicBezTo>
                    <a:pt x="20130" y="16743"/>
                    <a:pt x="20130" y="16696"/>
                    <a:pt x="20102" y="16666"/>
                  </a:cubicBezTo>
                  <a:cubicBezTo>
                    <a:pt x="20073" y="16638"/>
                    <a:pt x="19288" y="15853"/>
                    <a:pt x="18357" y="14922"/>
                  </a:cubicBezTo>
                  <a:cubicBezTo>
                    <a:pt x="17426" y="13991"/>
                    <a:pt x="17741" y="13229"/>
                    <a:pt x="19058" y="13229"/>
                  </a:cubicBezTo>
                  <a:cubicBezTo>
                    <a:pt x="20374" y="13229"/>
                    <a:pt x="21485" y="13229"/>
                    <a:pt x="21526" y="13229"/>
                  </a:cubicBezTo>
                  <a:cubicBezTo>
                    <a:pt x="21567" y="13229"/>
                    <a:pt x="21600" y="13196"/>
                    <a:pt x="21600" y="13155"/>
                  </a:cubicBezTo>
                  <a:cubicBezTo>
                    <a:pt x="21600" y="13114"/>
                    <a:pt x="21600" y="12055"/>
                    <a:pt x="21600" y="10800"/>
                  </a:cubicBezTo>
                  <a:cubicBezTo>
                    <a:pt x="21600" y="9546"/>
                    <a:pt x="21600" y="8486"/>
                    <a:pt x="21600" y="8445"/>
                  </a:cubicBezTo>
                  <a:cubicBezTo>
                    <a:pt x="21600" y="8405"/>
                    <a:pt x="21567" y="8371"/>
                    <a:pt x="21526" y="8371"/>
                  </a:cubicBezTo>
                  <a:close/>
                  <a:moveTo>
                    <a:pt x="10962" y="14352"/>
                  </a:moveTo>
                  <a:cubicBezTo>
                    <a:pt x="8960" y="14352"/>
                    <a:pt x="7336" y="12728"/>
                    <a:pt x="7336" y="10725"/>
                  </a:cubicBezTo>
                  <a:cubicBezTo>
                    <a:pt x="7336" y="8722"/>
                    <a:pt x="8960" y="7098"/>
                    <a:pt x="10962" y="7098"/>
                  </a:cubicBezTo>
                  <a:cubicBezTo>
                    <a:pt x="12965" y="7098"/>
                    <a:pt x="14589" y="8722"/>
                    <a:pt x="14589" y="10725"/>
                  </a:cubicBezTo>
                  <a:cubicBezTo>
                    <a:pt x="14589" y="12728"/>
                    <a:pt x="12965" y="14352"/>
                    <a:pt x="10962" y="14352"/>
                  </a:cubicBezTo>
                  <a:close/>
                  <a:moveTo>
                    <a:pt x="10962" y="1435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1" name="AutoShape 84"/>
            <p:cNvSpPr>
              <a:spLocks/>
            </p:cNvSpPr>
            <p:nvPr/>
          </p:nvSpPr>
          <p:spPr bwMode="auto">
            <a:xfrm>
              <a:off x="360" y="0"/>
              <a:ext cx="215" cy="2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w 21600"/>
                <a:gd name="T119" fmla="*/ 0 h 21600"/>
                <a:gd name="T120" fmla="*/ 0 w 21600"/>
                <a:gd name="T121" fmla="*/ 0 h 21600"/>
                <a:gd name="T122" fmla="*/ 0 w 21600"/>
                <a:gd name="T123" fmla="*/ 0 h 21600"/>
                <a:gd name="T124" fmla="*/ 0 w 21600"/>
                <a:gd name="T125" fmla="*/ 0 h 216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600" h="21600">
                  <a:moveTo>
                    <a:pt x="21525" y="8370"/>
                  </a:moveTo>
                  <a:cubicBezTo>
                    <a:pt x="21484" y="8370"/>
                    <a:pt x="20373" y="8370"/>
                    <a:pt x="19056" y="8370"/>
                  </a:cubicBezTo>
                  <a:cubicBezTo>
                    <a:pt x="17740" y="8370"/>
                    <a:pt x="17424" y="7610"/>
                    <a:pt x="18356" y="6677"/>
                  </a:cubicBezTo>
                  <a:cubicBezTo>
                    <a:pt x="19287" y="5746"/>
                    <a:pt x="20073" y="4962"/>
                    <a:pt x="20101" y="4932"/>
                  </a:cubicBezTo>
                  <a:cubicBezTo>
                    <a:pt x="20129" y="4904"/>
                    <a:pt x="20129" y="4857"/>
                    <a:pt x="20101" y="4827"/>
                  </a:cubicBezTo>
                  <a:cubicBezTo>
                    <a:pt x="20073" y="4799"/>
                    <a:pt x="19323" y="4049"/>
                    <a:pt x="18436" y="3164"/>
                  </a:cubicBezTo>
                  <a:cubicBezTo>
                    <a:pt x="17549" y="2275"/>
                    <a:pt x="16799" y="1527"/>
                    <a:pt x="16771" y="1497"/>
                  </a:cubicBezTo>
                  <a:cubicBezTo>
                    <a:pt x="16742" y="1469"/>
                    <a:pt x="16694" y="1469"/>
                    <a:pt x="16666" y="1497"/>
                  </a:cubicBezTo>
                  <a:cubicBezTo>
                    <a:pt x="16637" y="1526"/>
                    <a:pt x="15851" y="2312"/>
                    <a:pt x="14921" y="3243"/>
                  </a:cubicBezTo>
                  <a:cubicBezTo>
                    <a:pt x="13990" y="4174"/>
                    <a:pt x="13228" y="3859"/>
                    <a:pt x="13228" y="2543"/>
                  </a:cubicBezTo>
                  <a:cubicBezTo>
                    <a:pt x="13228" y="1225"/>
                    <a:pt x="13228" y="115"/>
                    <a:pt x="13229" y="74"/>
                  </a:cubicBezTo>
                  <a:cubicBezTo>
                    <a:pt x="13228" y="33"/>
                    <a:pt x="13195" y="0"/>
                    <a:pt x="13155" y="0"/>
                  </a:cubicBezTo>
                  <a:cubicBezTo>
                    <a:pt x="13113" y="0"/>
                    <a:pt x="12053" y="0"/>
                    <a:pt x="10800" y="0"/>
                  </a:cubicBezTo>
                  <a:cubicBezTo>
                    <a:pt x="9546" y="0"/>
                    <a:pt x="8486" y="0"/>
                    <a:pt x="8445" y="0"/>
                  </a:cubicBezTo>
                  <a:cubicBezTo>
                    <a:pt x="8404" y="0"/>
                    <a:pt x="8372" y="33"/>
                    <a:pt x="8372" y="74"/>
                  </a:cubicBezTo>
                  <a:cubicBezTo>
                    <a:pt x="8372" y="115"/>
                    <a:pt x="8372" y="1226"/>
                    <a:pt x="8372" y="2543"/>
                  </a:cubicBezTo>
                  <a:cubicBezTo>
                    <a:pt x="8372" y="3859"/>
                    <a:pt x="7610" y="4175"/>
                    <a:pt x="6679" y="3244"/>
                  </a:cubicBezTo>
                  <a:cubicBezTo>
                    <a:pt x="5747" y="2312"/>
                    <a:pt x="4962" y="1527"/>
                    <a:pt x="4933" y="1497"/>
                  </a:cubicBezTo>
                  <a:cubicBezTo>
                    <a:pt x="4903" y="1469"/>
                    <a:pt x="4856" y="1469"/>
                    <a:pt x="4828" y="1497"/>
                  </a:cubicBezTo>
                  <a:cubicBezTo>
                    <a:pt x="4799" y="1526"/>
                    <a:pt x="4049" y="2275"/>
                    <a:pt x="3162" y="3162"/>
                  </a:cubicBezTo>
                  <a:cubicBezTo>
                    <a:pt x="2276" y="4049"/>
                    <a:pt x="1526" y="4799"/>
                    <a:pt x="1498" y="4827"/>
                  </a:cubicBezTo>
                  <a:cubicBezTo>
                    <a:pt x="1469" y="4855"/>
                    <a:pt x="1469" y="4904"/>
                    <a:pt x="1498" y="4932"/>
                  </a:cubicBezTo>
                  <a:cubicBezTo>
                    <a:pt x="1527" y="4962"/>
                    <a:pt x="2312" y="5746"/>
                    <a:pt x="3244" y="6677"/>
                  </a:cubicBezTo>
                  <a:cubicBezTo>
                    <a:pt x="4174" y="7608"/>
                    <a:pt x="3859" y="8370"/>
                    <a:pt x="2542" y="8370"/>
                  </a:cubicBezTo>
                  <a:cubicBezTo>
                    <a:pt x="1225" y="8370"/>
                    <a:pt x="116" y="8370"/>
                    <a:pt x="75" y="8370"/>
                  </a:cubicBezTo>
                  <a:cubicBezTo>
                    <a:pt x="34" y="8372"/>
                    <a:pt x="1" y="8405"/>
                    <a:pt x="0" y="8446"/>
                  </a:cubicBezTo>
                  <a:cubicBezTo>
                    <a:pt x="1" y="8486"/>
                    <a:pt x="0" y="9546"/>
                    <a:pt x="0" y="10800"/>
                  </a:cubicBezTo>
                  <a:cubicBezTo>
                    <a:pt x="0" y="12054"/>
                    <a:pt x="0" y="13114"/>
                    <a:pt x="0" y="13154"/>
                  </a:cubicBezTo>
                  <a:cubicBezTo>
                    <a:pt x="0" y="13195"/>
                    <a:pt x="34" y="13228"/>
                    <a:pt x="75" y="13228"/>
                  </a:cubicBezTo>
                  <a:cubicBezTo>
                    <a:pt x="115" y="13228"/>
                    <a:pt x="1227" y="13230"/>
                    <a:pt x="2542" y="13230"/>
                  </a:cubicBezTo>
                  <a:cubicBezTo>
                    <a:pt x="3860" y="13228"/>
                    <a:pt x="4174" y="13990"/>
                    <a:pt x="3244" y="14921"/>
                  </a:cubicBezTo>
                  <a:cubicBezTo>
                    <a:pt x="2312" y="15852"/>
                    <a:pt x="1526" y="16638"/>
                    <a:pt x="1498" y="16666"/>
                  </a:cubicBezTo>
                  <a:cubicBezTo>
                    <a:pt x="1469" y="16696"/>
                    <a:pt x="1469" y="16743"/>
                    <a:pt x="1498" y="16771"/>
                  </a:cubicBezTo>
                  <a:cubicBezTo>
                    <a:pt x="1527" y="16801"/>
                    <a:pt x="2277" y="17551"/>
                    <a:pt x="3163" y="18438"/>
                  </a:cubicBezTo>
                  <a:cubicBezTo>
                    <a:pt x="4050" y="19323"/>
                    <a:pt x="4799" y="20073"/>
                    <a:pt x="4828" y="20103"/>
                  </a:cubicBezTo>
                  <a:cubicBezTo>
                    <a:pt x="4857" y="20131"/>
                    <a:pt x="4904" y="20131"/>
                    <a:pt x="4934" y="20103"/>
                  </a:cubicBezTo>
                  <a:cubicBezTo>
                    <a:pt x="4962" y="20073"/>
                    <a:pt x="5747" y="19288"/>
                    <a:pt x="6679" y="18356"/>
                  </a:cubicBezTo>
                  <a:cubicBezTo>
                    <a:pt x="7610" y="17426"/>
                    <a:pt x="8372" y="17741"/>
                    <a:pt x="8372" y="19057"/>
                  </a:cubicBezTo>
                  <a:cubicBezTo>
                    <a:pt x="8372" y="20375"/>
                    <a:pt x="8372" y="21485"/>
                    <a:pt x="8372" y="21526"/>
                  </a:cubicBezTo>
                  <a:cubicBezTo>
                    <a:pt x="8372" y="21567"/>
                    <a:pt x="8404" y="21600"/>
                    <a:pt x="8445" y="21600"/>
                  </a:cubicBezTo>
                  <a:cubicBezTo>
                    <a:pt x="8487" y="21600"/>
                    <a:pt x="9546" y="21600"/>
                    <a:pt x="10799" y="21600"/>
                  </a:cubicBezTo>
                  <a:cubicBezTo>
                    <a:pt x="12054" y="21600"/>
                    <a:pt x="13114" y="21600"/>
                    <a:pt x="13154" y="21600"/>
                  </a:cubicBezTo>
                  <a:cubicBezTo>
                    <a:pt x="13194" y="21600"/>
                    <a:pt x="13228" y="21567"/>
                    <a:pt x="13228" y="21525"/>
                  </a:cubicBezTo>
                  <a:cubicBezTo>
                    <a:pt x="13229" y="21485"/>
                    <a:pt x="13228" y="20374"/>
                    <a:pt x="13228" y="19059"/>
                  </a:cubicBezTo>
                  <a:cubicBezTo>
                    <a:pt x="13228" y="17741"/>
                    <a:pt x="13990" y="17425"/>
                    <a:pt x="14921" y="18356"/>
                  </a:cubicBezTo>
                  <a:cubicBezTo>
                    <a:pt x="15851" y="19287"/>
                    <a:pt x="16637" y="20073"/>
                    <a:pt x="16666" y="20103"/>
                  </a:cubicBezTo>
                  <a:cubicBezTo>
                    <a:pt x="16695" y="20131"/>
                    <a:pt x="16742" y="20131"/>
                    <a:pt x="16771" y="20103"/>
                  </a:cubicBezTo>
                  <a:cubicBezTo>
                    <a:pt x="16799" y="20073"/>
                    <a:pt x="17549" y="19323"/>
                    <a:pt x="18436" y="18438"/>
                  </a:cubicBezTo>
                  <a:cubicBezTo>
                    <a:pt x="19323" y="17551"/>
                    <a:pt x="20073" y="16801"/>
                    <a:pt x="20101" y="16773"/>
                  </a:cubicBezTo>
                  <a:cubicBezTo>
                    <a:pt x="20129" y="16743"/>
                    <a:pt x="20129" y="16696"/>
                    <a:pt x="20101" y="16666"/>
                  </a:cubicBezTo>
                  <a:cubicBezTo>
                    <a:pt x="20073" y="16638"/>
                    <a:pt x="19287" y="15852"/>
                    <a:pt x="18355" y="14921"/>
                  </a:cubicBezTo>
                  <a:cubicBezTo>
                    <a:pt x="17423" y="13990"/>
                    <a:pt x="17739" y="13228"/>
                    <a:pt x="19056" y="13228"/>
                  </a:cubicBezTo>
                  <a:cubicBezTo>
                    <a:pt x="20374" y="13228"/>
                    <a:pt x="21485" y="13228"/>
                    <a:pt x="21525" y="13228"/>
                  </a:cubicBezTo>
                  <a:cubicBezTo>
                    <a:pt x="21566" y="13228"/>
                    <a:pt x="21599" y="13195"/>
                    <a:pt x="21599" y="13154"/>
                  </a:cubicBezTo>
                  <a:cubicBezTo>
                    <a:pt x="21599" y="13114"/>
                    <a:pt x="21599" y="12054"/>
                    <a:pt x="21599" y="10800"/>
                  </a:cubicBezTo>
                  <a:cubicBezTo>
                    <a:pt x="21599" y="9546"/>
                    <a:pt x="21599" y="8486"/>
                    <a:pt x="21600" y="8445"/>
                  </a:cubicBezTo>
                  <a:cubicBezTo>
                    <a:pt x="21598" y="8405"/>
                    <a:pt x="21565" y="8370"/>
                    <a:pt x="21525" y="8370"/>
                  </a:cubicBezTo>
                  <a:close/>
                  <a:moveTo>
                    <a:pt x="13530" y="13426"/>
                  </a:moveTo>
                  <a:cubicBezTo>
                    <a:pt x="12114" y="14843"/>
                    <a:pt x="9818" y="14843"/>
                    <a:pt x="8402" y="13426"/>
                  </a:cubicBezTo>
                  <a:cubicBezTo>
                    <a:pt x="6986" y="12009"/>
                    <a:pt x="6986" y="9712"/>
                    <a:pt x="8402" y="8297"/>
                  </a:cubicBezTo>
                  <a:cubicBezTo>
                    <a:pt x="9819" y="6881"/>
                    <a:pt x="12115" y="6880"/>
                    <a:pt x="13530" y="8297"/>
                  </a:cubicBezTo>
                  <a:cubicBezTo>
                    <a:pt x="14948" y="9712"/>
                    <a:pt x="14947" y="12010"/>
                    <a:pt x="13530" y="13426"/>
                  </a:cubicBezTo>
                  <a:close/>
                  <a:moveTo>
                    <a:pt x="13530" y="1342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52" name="Group 322"/>
          <p:cNvGrpSpPr>
            <a:grpSpLocks/>
          </p:cNvGrpSpPr>
          <p:nvPr/>
        </p:nvGrpSpPr>
        <p:grpSpPr bwMode="auto">
          <a:xfrm>
            <a:off x="3027159" y="2746576"/>
            <a:ext cx="232955" cy="231370"/>
            <a:chOff x="0" y="0"/>
            <a:chExt cx="578" cy="576"/>
          </a:xfrm>
          <a:solidFill>
            <a:schemeClr val="tx1"/>
          </a:solidFill>
        </p:grpSpPr>
        <p:sp>
          <p:nvSpPr>
            <p:cNvPr id="53" name="AutoShape 320"/>
            <p:cNvSpPr>
              <a:spLocks/>
            </p:cNvSpPr>
            <p:nvPr/>
          </p:nvSpPr>
          <p:spPr bwMode="auto">
            <a:xfrm>
              <a:off x="0" y="0"/>
              <a:ext cx="434" cy="43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600" h="21600">
                  <a:moveTo>
                    <a:pt x="2691" y="15798"/>
                  </a:moveTo>
                  <a:lnTo>
                    <a:pt x="2691" y="2701"/>
                  </a:lnTo>
                  <a:lnTo>
                    <a:pt x="18909" y="2701"/>
                  </a:lnTo>
                  <a:lnTo>
                    <a:pt x="18909" y="4655"/>
                  </a:lnTo>
                  <a:lnTo>
                    <a:pt x="21600" y="4655"/>
                  </a:lnTo>
                  <a:lnTo>
                    <a:pt x="21600" y="0"/>
                  </a:lnTo>
                  <a:lnTo>
                    <a:pt x="0" y="0"/>
                  </a:lnTo>
                  <a:lnTo>
                    <a:pt x="0" y="21600"/>
                  </a:lnTo>
                  <a:lnTo>
                    <a:pt x="4638" y="21600"/>
                  </a:lnTo>
                  <a:lnTo>
                    <a:pt x="4638" y="15798"/>
                  </a:lnTo>
                  <a:lnTo>
                    <a:pt x="2691" y="15798"/>
                  </a:lnTo>
                  <a:close/>
                  <a:moveTo>
                    <a:pt x="2691" y="1579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4" name="AutoShape 321"/>
            <p:cNvSpPr>
              <a:spLocks/>
            </p:cNvSpPr>
            <p:nvPr/>
          </p:nvSpPr>
          <p:spPr bwMode="auto">
            <a:xfrm>
              <a:off x="143" y="144"/>
              <a:ext cx="435" cy="43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21600" y="0"/>
                  </a:moveTo>
                  <a:lnTo>
                    <a:pt x="0" y="0"/>
                  </a:lnTo>
                  <a:lnTo>
                    <a:pt x="0" y="21600"/>
                  </a:lnTo>
                  <a:lnTo>
                    <a:pt x="21600" y="21600"/>
                  </a:lnTo>
                  <a:lnTo>
                    <a:pt x="21600" y="0"/>
                  </a:lnTo>
                  <a:close/>
                  <a:moveTo>
                    <a:pt x="18909" y="15798"/>
                  </a:moveTo>
                  <a:lnTo>
                    <a:pt x="2691" y="15798"/>
                  </a:lnTo>
                  <a:lnTo>
                    <a:pt x="2691" y="2701"/>
                  </a:lnTo>
                  <a:lnTo>
                    <a:pt x="18909" y="2701"/>
                  </a:lnTo>
                  <a:lnTo>
                    <a:pt x="18909" y="15798"/>
                  </a:lnTo>
                  <a:close/>
                  <a:moveTo>
                    <a:pt x="18909" y="1579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sp>
        <p:nvSpPr>
          <p:cNvPr id="55" name="AutoShape 510"/>
          <p:cNvSpPr>
            <a:spLocks/>
          </p:cNvSpPr>
          <p:nvPr/>
        </p:nvSpPr>
        <p:spPr bwMode="auto">
          <a:xfrm>
            <a:off x="7288209" y="2746576"/>
            <a:ext cx="231370" cy="232954"/>
          </a:xfrm>
          <a:custGeom>
            <a:avLst/>
            <a:gdLst>
              <a:gd name="T0" fmla="*/ 84371008 w 21582"/>
              <a:gd name="T1" fmla="*/ 294811013 h 21587"/>
              <a:gd name="T2" fmla="*/ 84371008 w 21582"/>
              <a:gd name="T3" fmla="*/ 294811013 h 21587"/>
              <a:gd name="T4" fmla="*/ 84305262 w 21582"/>
              <a:gd name="T5" fmla="*/ 294811013 h 21587"/>
              <a:gd name="T6" fmla="*/ 38787421 w 21582"/>
              <a:gd name="T7" fmla="*/ 279624603 h 21587"/>
              <a:gd name="T8" fmla="*/ 25285619 w 21582"/>
              <a:gd name="T9" fmla="*/ 267879555 h 21587"/>
              <a:gd name="T10" fmla="*/ 0 w 21582"/>
              <a:gd name="T11" fmla="*/ 207884495 h 21587"/>
              <a:gd name="T12" fmla="*/ 25658487 w 21582"/>
              <a:gd name="T13" fmla="*/ 147630356 h 21587"/>
              <a:gd name="T14" fmla="*/ 96169700 w 21582"/>
              <a:gd name="T15" fmla="*/ 120167052 h 21587"/>
              <a:gd name="T16" fmla="*/ 118995510 w 21582"/>
              <a:gd name="T17" fmla="*/ 121955865 h 21587"/>
              <a:gd name="T18" fmla="*/ 162304981 w 21582"/>
              <a:gd name="T19" fmla="*/ 127895997 h 21587"/>
              <a:gd name="T20" fmla="*/ 185462732 w 21582"/>
              <a:gd name="T21" fmla="*/ 130464395 h 21587"/>
              <a:gd name="T22" fmla="*/ 228798267 w 21582"/>
              <a:gd name="T23" fmla="*/ 115605202 h 21587"/>
              <a:gd name="T24" fmla="*/ 239945450 w 21582"/>
              <a:gd name="T25" fmla="*/ 88386957 h 21587"/>
              <a:gd name="T26" fmla="*/ 230661101 w 21582"/>
              <a:gd name="T27" fmla="*/ 63558903 h 21587"/>
              <a:gd name="T28" fmla="*/ 227947340 w 21582"/>
              <a:gd name="T29" fmla="*/ 60540807 h 21587"/>
              <a:gd name="T30" fmla="*/ 218888366 w 21582"/>
              <a:gd name="T31" fmla="*/ 53466297 h 21587"/>
              <a:gd name="T32" fmla="*/ 201065188 w 21582"/>
              <a:gd name="T33" fmla="*/ 48713612 h 21587"/>
              <a:gd name="T34" fmla="*/ 200958623 w 21582"/>
              <a:gd name="T35" fmla="*/ 48700986 h 21587"/>
              <a:gd name="T36" fmla="*/ 174275867 w 21582"/>
              <a:gd name="T37" fmla="*/ 59981147 h 21587"/>
              <a:gd name="T38" fmla="*/ 159990045 w 21582"/>
              <a:gd name="T39" fmla="*/ 104338943 h 21587"/>
              <a:gd name="T40" fmla="*/ 121628780 w 21582"/>
              <a:gd name="T41" fmla="*/ 99080941 h 21587"/>
              <a:gd name="T42" fmla="*/ 121681939 w 21582"/>
              <a:gd name="T43" fmla="*/ 99094843 h 21587"/>
              <a:gd name="T44" fmla="*/ 121601438 w 21582"/>
              <a:gd name="T45" fmla="*/ 99080941 h 21587"/>
              <a:gd name="T46" fmla="*/ 121455319 w 21582"/>
              <a:gd name="T47" fmla="*/ 99053126 h 21587"/>
              <a:gd name="T48" fmla="*/ 121535821 w 21582"/>
              <a:gd name="T49" fmla="*/ 99067028 h 21587"/>
              <a:gd name="T50" fmla="*/ 117079388 w 21582"/>
              <a:gd name="T51" fmla="*/ 98561722 h 21587"/>
              <a:gd name="T52" fmla="*/ 143829028 w 21582"/>
              <a:gd name="T53" fmla="*/ 26343994 h 21587"/>
              <a:gd name="T54" fmla="*/ 202235694 w 21582"/>
              <a:gd name="T55" fmla="*/ 13902 h 21587"/>
              <a:gd name="T56" fmla="*/ 202541549 w 21582"/>
              <a:gd name="T57" fmla="*/ 0 h 21587"/>
              <a:gd name="T58" fmla="*/ 202687678 w 21582"/>
              <a:gd name="T59" fmla="*/ 0 h 21587"/>
              <a:gd name="T60" fmla="*/ 261307358 w 21582"/>
              <a:gd name="T61" fmla="*/ 26616867 h 21587"/>
              <a:gd name="T62" fmla="*/ 272533883 w 21582"/>
              <a:gd name="T63" fmla="*/ 40246908 h 21587"/>
              <a:gd name="T64" fmla="*/ 287072292 w 21582"/>
              <a:gd name="T65" fmla="*/ 86762331 h 21587"/>
              <a:gd name="T66" fmla="*/ 273052761 w 21582"/>
              <a:gd name="T67" fmla="*/ 132935457 h 21587"/>
              <a:gd name="T68" fmla="*/ 261893121 w 21582"/>
              <a:gd name="T69" fmla="*/ 146524948 h 21587"/>
              <a:gd name="T70" fmla="*/ 191780732 w 21582"/>
              <a:gd name="T71" fmla="*/ 174603530 h 21587"/>
              <a:gd name="T72" fmla="*/ 167638287 w 21582"/>
              <a:gd name="T73" fmla="*/ 172458410 h 21587"/>
              <a:gd name="T74" fmla="*/ 124488659 w 21582"/>
              <a:gd name="T75" fmla="*/ 166696378 h 21587"/>
              <a:gd name="T76" fmla="*/ 101623167 w 21582"/>
              <a:gd name="T77" fmla="*/ 164114175 h 21587"/>
              <a:gd name="T78" fmla="*/ 57940829 w 21582"/>
              <a:gd name="T79" fmla="*/ 179370009 h 21587"/>
              <a:gd name="T80" fmla="*/ 51131174 w 21582"/>
              <a:gd name="T81" fmla="*/ 188628925 h 21587"/>
              <a:gd name="T82" fmla="*/ 47126842 w 21582"/>
              <a:gd name="T83" fmla="*/ 206600880 h 21587"/>
              <a:gd name="T84" fmla="*/ 53857274 w 21582"/>
              <a:gd name="T85" fmla="*/ 228083621 h 21587"/>
              <a:gd name="T86" fmla="*/ 58805362 w 21582"/>
              <a:gd name="T87" fmla="*/ 234133715 h 21587"/>
              <a:gd name="T88" fmla="*/ 85022398 w 21582"/>
              <a:gd name="T89" fmla="*/ 246260312 h 21587"/>
              <a:gd name="T90" fmla="*/ 85768026 w 21582"/>
              <a:gd name="T91" fmla="*/ 246288127 h 21587"/>
              <a:gd name="T92" fmla="*/ 112622965 w 21582"/>
              <a:gd name="T93" fmla="*/ 234857562 h 21587"/>
              <a:gd name="T94" fmla="*/ 126922393 w 21582"/>
              <a:gd name="T95" fmla="*/ 190267453 h 21587"/>
              <a:gd name="T96" fmla="*/ 164924634 w 21582"/>
              <a:gd name="T97" fmla="*/ 195334621 h 21587"/>
              <a:gd name="T98" fmla="*/ 169195267 w 21582"/>
              <a:gd name="T99" fmla="*/ 195976428 h 21587"/>
              <a:gd name="T100" fmla="*/ 143071071 w 21582"/>
              <a:gd name="T101" fmla="*/ 268152429 h 21587"/>
              <a:gd name="T102" fmla="*/ 84371008 w 21582"/>
              <a:gd name="T103" fmla="*/ 294811013 h 2158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582" h="21587">
                <a:moveTo>
                  <a:pt x="6343" y="21587"/>
                </a:moveTo>
                <a:lnTo>
                  <a:pt x="6343" y="21587"/>
                </a:lnTo>
                <a:cubicBezTo>
                  <a:pt x="6342" y="21587"/>
                  <a:pt x="6340" y="21587"/>
                  <a:pt x="6338" y="21587"/>
                </a:cubicBezTo>
                <a:cubicBezTo>
                  <a:pt x="5102" y="21582"/>
                  <a:pt x="3960" y="21211"/>
                  <a:pt x="2916" y="20475"/>
                </a:cubicBezTo>
                <a:cubicBezTo>
                  <a:pt x="2567" y="20229"/>
                  <a:pt x="2229" y="19943"/>
                  <a:pt x="1901" y="19615"/>
                </a:cubicBezTo>
                <a:cubicBezTo>
                  <a:pt x="631" y="18345"/>
                  <a:pt x="-3" y="16881"/>
                  <a:pt x="0" y="15222"/>
                </a:cubicBezTo>
                <a:cubicBezTo>
                  <a:pt x="3" y="13563"/>
                  <a:pt x="646" y="12092"/>
                  <a:pt x="1929" y="10810"/>
                </a:cubicBezTo>
                <a:cubicBezTo>
                  <a:pt x="3246" y="9493"/>
                  <a:pt x="5036" y="8799"/>
                  <a:pt x="7230" y="8799"/>
                </a:cubicBezTo>
                <a:cubicBezTo>
                  <a:pt x="7777" y="8799"/>
                  <a:pt x="8350" y="8843"/>
                  <a:pt x="8946" y="8930"/>
                </a:cubicBezTo>
                <a:lnTo>
                  <a:pt x="12202" y="9365"/>
                </a:lnTo>
                <a:cubicBezTo>
                  <a:pt x="12818" y="9494"/>
                  <a:pt x="13401" y="9553"/>
                  <a:pt x="13943" y="9553"/>
                </a:cubicBezTo>
                <a:cubicBezTo>
                  <a:pt x="15390" y="9553"/>
                  <a:pt x="16538" y="9129"/>
                  <a:pt x="17201" y="8465"/>
                </a:cubicBezTo>
                <a:cubicBezTo>
                  <a:pt x="17766" y="7901"/>
                  <a:pt x="18045" y="7236"/>
                  <a:pt x="18039" y="6472"/>
                </a:cubicBezTo>
                <a:cubicBezTo>
                  <a:pt x="18019" y="5789"/>
                  <a:pt x="17787" y="5182"/>
                  <a:pt x="17341" y="4654"/>
                </a:cubicBezTo>
                <a:cubicBezTo>
                  <a:pt x="17277" y="4579"/>
                  <a:pt x="17210" y="4505"/>
                  <a:pt x="17137" y="4433"/>
                </a:cubicBezTo>
                <a:cubicBezTo>
                  <a:pt x="16926" y="4221"/>
                  <a:pt x="16699" y="4049"/>
                  <a:pt x="16456" y="3915"/>
                </a:cubicBezTo>
                <a:cubicBezTo>
                  <a:pt x="16053" y="3693"/>
                  <a:pt x="15607" y="3577"/>
                  <a:pt x="15116" y="3567"/>
                </a:cubicBezTo>
                <a:cubicBezTo>
                  <a:pt x="15113" y="3567"/>
                  <a:pt x="15111" y="3566"/>
                  <a:pt x="15108" y="3566"/>
                </a:cubicBezTo>
                <a:cubicBezTo>
                  <a:pt x="14343" y="3544"/>
                  <a:pt x="13675" y="3819"/>
                  <a:pt x="13102" y="4392"/>
                </a:cubicBezTo>
                <a:cubicBezTo>
                  <a:pt x="12398" y="5096"/>
                  <a:pt x="11967" y="6055"/>
                  <a:pt x="12028" y="7640"/>
                </a:cubicBezTo>
                <a:lnTo>
                  <a:pt x="9144" y="7255"/>
                </a:lnTo>
                <a:cubicBezTo>
                  <a:pt x="9145" y="7256"/>
                  <a:pt x="9147" y="7256"/>
                  <a:pt x="9148" y="7256"/>
                </a:cubicBezTo>
                <a:cubicBezTo>
                  <a:pt x="9146" y="7256"/>
                  <a:pt x="9144" y="7255"/>
                  <a:pt x="9142" y="7255"/>
                </a:cubicBezTo>
                <a:lnTo>
                  <a:pt x="9131" y="7253"/>
                </a:lnTo>
                <a:cubicBezTo>
                  <a:pt x="9133" y="7254"/>
                  <a:pt x="9135" y="7254"/>
                  <a:pt x="9137" y="7254"/>
                </a:cubicBezTo>
                <a:cubicBezTo>
                  <a:pt x="9024" y="7238"/>
                  <a:pt x="8915" y="7231"/>
                  <a:pt x="8802" y="7217"/>
                </a:cubicBezTo>
                <a:cubicBezTo>
                  <a:pt x="8704" y="4934"/>
                  <a:pt x="9346" y="3396"/>
                  <a:pt x="10813" y="1929"/>
                </a:cubicBezTo>
                <a:cubicBezTo>
                  <a:pt x="12115" y="628"/>
                  <a:pt x="13578" y="-13"/>
                  <a:pt x="15204" y="1"/>
                </a:cubicBezTo>
                <a:lnTo>
                  <a:pt x="15227" y="0"/>
                </a:lnTo>
                <a:cubicBezTo>
                  <a:pt x="15231" y="0"/>
                  <a:pt x="15234" y="0"/>
                  <a:pt x="15238" y="0"/>
                </a:cubicBezTo>
                <a:cubicBezTo>
                  <a:pt x="16877" y="0"/>
                  <a:pt x="18346" y="650"/>
                  <a:pt x="19645" y="1949"/>
                </a:cubicBezTo>
                <a:cubicBezTo>
                  <a:pt x="19966" y="2270"/>
                  <a:pt x="20248" y="2603"/>
                  <a:pt x="20489" y="2947"/>
                </a:cubicBezTo>
                <a:cubicBezTo>
                  <a:pt x="21214" y="3980"/>
                  <a:pt x="21578" y="5116"/>
                  <a:pt x="21582" y="6353"/>
                </a:cubicBezTo>
                <a:cubicBezTo>
                  <a:pt x="21597" y="7580"/>
                  <a:pt x="21246" y="8706"/>
                  <a:pt x="20528" y="9734"/>
                </a:cubicBezTo>
                <a:cubicBezTo>
                  <a:pt x="20289" y="10077"/>
                  <a:pt x="20010" y="10409"/>
                  <a:pt x="19689" y="10729"/>
                </a:cubicBezTo>
                <a:cubicBezTo>
                  <a:pt x="18342" y="12076"/>
                  <a:pt x="16560" y="12785"/>
                  <a:pt x="14418" y="12785"/>
                </a:cubicBezTo>
                <a:cubicBezTo>
                  <a:pt x="13838" y="12785"/>
                  <a:pt x="13234" y="12734"/>
                  <a:pt x="12603" y="12628"/>
                </a:cubicBezTo>
                <a:lnTo>
                  <a:pt x="9359" y="12206"/>
                </a:lnTo>
                <a:cubicBezTo>
                  <a:pt x="8753" y="12077"/>
                  <a:pt x="8177" y="12017"/>
                  <a:pt x="7640" y="12017"/>
                </a:cubicBezTo>
                <a:cubicBezTo>
                  <a:pt x="6196" y="12017"/>
                  <a:pt x="5038" y="12452"/>
                  <a:pt x="4356" y="13134"/>
                </a:cubicBezTo>
                <a:cubicBezTo>
                  <a:pt x="4144" y="13346"/>
                  <a:pt x="3973" y="13572"/>
                  <a:pt x="3844" y="13812"/>
                </a:cubicBezTo>
                <a:cubicBezTo>
                  <a:pt x="3629" y="14211"/>
                  <a:pt x="3528" y="14650"/>
                  <a:pt x="3543" y="15128"/>
                </a:cubicBezTo>
                <a:cubicBezTo>
                  <a:pt x="3560" y="15714"/>
                  <a:pt x="3728" y="16238"/>
                  <a:pt x="4049" y="16701"/>
                </a:cubicBezTo>
                <a:cubicBezTo>
                  <a:pt x="4156" y="16856"/>
                  <a:pt x="4280" y="17003"/>
                  <a:pt x="4421" y="17144"/>
                </a:cubicBezTo>
                <a:cubicBezTo>
                  <a:pt x="4978" y="17701"/>
                  <a:pt x="5635" y="17997"/>
                  <a:pt x="6392" y="18032"/>
                </a:cubicBezTo>
                <a:lnTo>
                  <a:pt x="6448" y="18034"/>
                </a:lnTo>
                <a:cubicBezTo>
                  <a:pt x="7230" y="18040"/>
                  <a:pt x="7902" y="17761"/>
                  <a:pt x="8467" y="17197"/>
                </a:cubicBezTo>
                <a:cubicBezTo>
                  <a:pt x="9177" y="16486"/>
                  <a:pt x="9610" y="15521"/>
                  <a:pt x="9542" y="13932"/>
                </a:cubicBezTo>
                <a:lnTo>
                  <a:pt x="12399" y="14303"/>
                </a:lnTo>
                <a:cubicBezTo>
                  <a:pt x="12506" y="14321"/>
                  <a:pt x="12613" y="14335"/>
                  <a:pt x="12720" y="14350"/>
                </a:cubicBezTo>
                <a:cubicBezTo>
                  <a:pt x="12790" y="16689"/>
                  <a:pt x="12167" y="18224"/>
                  <a:pt x="10756" y="19635"/>
                </a:cubicBezTo>
                <a:cubicBezTo>
                  <a:pt x="9457" y="20934"/>
                  <a:pt x="7986" y="21584"/>
                  <a:pt x="6343" y="21587"/>
                </a:cubicBezTo>
              </a:path>
            </a:pathLst>
          </a:custGeom>
          <a:solidFill>
            <a:schemeClr val="tx1"/>
          </a:solidFill>
          <a:ln>
            <a:noFill/>
          </a:ln>
        </p:spPr>
        <p:txBody>
          <a:bodyPr lIns="0" tIns="0" rIns="0" bIns="0"/>
          <a:lstStyle/>
          <a:p>
            <a:endParaRPr lang="en-US" sz="1200"/>
          </a:p>
        </p:txBody>
      </p:sp>
      <p:grpSp>
        <p:nvGrpSpPr>
          <p:cNvPr id="56" name="Group 587"/>
          <p:cNvGrpSpPr>
            <a:grpSpLocks/>
          </p:cNvGrpSpPr>
          <p:nvPr/>
        </p:nvGrpSpPr>
        <p:grpSpPr bwMode="auto">
          <a:xfrm>
            <a:off x="5868124" y="1836885"/>
            <a:ext cx="231370" cy="174320"/>
            <a:chOff x="0" y="0"/>
            <a:chExt cx="575" cy="431"/>
          </a:xfrm>
          <a:solidFill>
            <a:schemeClr val="tx1"/>
          </a:solidFill>
        </p:grpSpPr>
        <p:sp>
          <p:nvSpPr>
            <p:cNvPr id="57" name="AutoShape 584"/>
            <p:cNvSpPr>
              <a:spLocks/>
            </p:cNvSpPr>
            <p:nvPr/>
          </p:nvSpPr>
          <p:spPr bwMode="auto">
            <a:xfrm>
              <a:off x="0" y="0"/>
              <a:ext cx="575" cy="4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0" y="0"/>
                  </a:moveTo>
                  <a:lnTo>
                    <a:pt x="0" y="21600"/>
                  </a:lnTo>
                  <a:lnTo>
                    <a:pt x="21600" y="21600"/>
                  </a:lnTo>
                  <a:lnTo>
                    <a:pt x="21600" y="0"/>
                  </a:lnTo>
                  <a:lnTo>
                    <a:pt x="0" y="0"/>
                  </a:lnTo>
                  <a:close/>
                  <a:moveTo>
                    <a:pt x="19798" y="19200"/>
                  </a:moveTo>
                  <a:lnTo>
                    <a:pt x="1802" y="19200"/>
                  </a:lnTo>
                  <a:lnTo>
                    <a:pt x="1802" y="2400"/>
                  </a:lnTo>
                  <a:lnTo>
                    <a:pt x="19798" y="2400"/>
                  </a:lnTo>
                  <a:lnTo>
                    <a:pt x="19798" y="19200"/>
                  </a:lnTo>
                  <a:close/>
                  <a:moveTo>
                    <a:pt x="19798" y="192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8" name="AutoShape 585"/>
            <p:cNvSpPr>
              <a:spLocks/>
            </p:cNvSpPr>
            <p:nvPr/>
          </p:nvSpPr>
          <p:spPr bwMode="auto">
            <a:xfrm>
              <a:off x="104" y="128"/>
              <a:ext cx="378" cy="21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21600"/>
                  </a:moveTo>
                  <a:lnTo>
                    <a:pt x="21600" y="21600"/>
                  </a:lnTo>
                  <a:lnTo>
                    <a:pt x="18676" y="4992"/>
                  </a:lnTo>
                  <a:lnTo>
                    <a:pt x="16483" y="6269"/>
                  </a:lnTo>
                  <a:lnTo>
                    <a:pt x="14583" y="0"/>
                  </a:lnTo>
                  <a:lnTo>
                    <a:pt x="8443" y="15509"/>
                  </a:lnTo>
                  <a:lnTo>
                    <a:pt x="5154" y="11801"/>
                  </a:lnTo>
                  <a:lnTo>
                    <a:pt x="0" y="21600"/>
                  </a:lnTo>
                  <a:close/>
                  <a:moveTo>
                    <a:pt x="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59" name="AutoShape 586"/>
            <p:cNvSpPr>
              <a:spLocks/>
            </p:cNvSpPr>
            <p:nvPr/>
          </p:nvSpPr>
          <p:spPr bwMode="auto">
            <a:xfrm>
              <a:off x="112" y="104"/>
              <a:ext cx="90" cy="90"/>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grpSp>
        <p:nvGrpSpPr>
          <p:cNvPr id="60" name="Group 691"/>
          <p:cNvGrpSpPr>
            <a:grpSpLocks/>
          </p:cNvGrpSpPr>
          <p:nvPr/>
        </p:nvGrpSpPr>
        <p:grpSpPr bwMode="auto">
          <a:xfrm>
            <a:off x="1596583" y="2519428"/>
            <a:ext cx="232955" cy="232955"/>
            <a:chOff x="0" y="0"/>
            <a:chExt cx="575" cy="576"/>
          </a:xfrm>
          <a:solidFill>
            <a:schemeClr val="tx1"/>
          </a:solidFill>
        </p:grpSpPr>
        <p:sp>
          <p:nvSpPr>
            <p:cNvPr id="61" name="AutoShape 689"/>
            <p:cNvSpPr>
              <a:spLocks/>
            </p:cNvSpPr>
            <p:nvPr/>
          </p:nvSpPr>
          <p:spPr bwMode="auto">
            <a:xfrm>
              <a:off x="0" y="0"/>
              <a:ext cx="575"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0800" y="19200"/>
                  </a:moveTo>
                  <a:cubicBezTo>
                    <a:pt x="6168" y="19200"/>
                    <a:pt x="2400" y="15432"/>
                    <a:pt x="2400" y="10800"/>
                  </a:cubicBezTo>
                  <a:cubicBezTo>
                    <a:pt x="2400" y="6168"/>
                    <a:pt x="6168" y="2400"/>
                    <a:pt x="10800" y="2400"/>
                  </a:cubicBezTo>
                  <a:cubicBezTo>
                    <a:pt x="15432" y="2400"/>
                    <a:pt x="19200" y="6168"/>
                    <a:pt x="19200" y="10800"/>
                  </a:cubicBezTo>
                  <a:cubicBezTo>
                    <a:pt x="19200" y="15432"/>
                    <a:pt x="15432" y="19200"/>
                    <a:pt x="10800" y="19200"/>
                  </a:cubicBezTo>
                  <a:close/>
                  <a:moveTo>
                    <a:pt x="10800" y="192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sp>
          <p:nvSpPr>
            <p:cNvPr id="62" name="AutoShape 690"/>
            <p:cNvSpPr>
              <a:spLocks/>
            </p:cNvSpPr>
            <p:nvPr/>
          </p:nvSpPr>
          <p:spPr bwMode="auto">
            <a:xfrm>
              <a:off x="151" y="152"/>
              <a:ext cx="280" cy="2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7323" y="7316"/>
                  </a:moveTo>
                  <a:lnTo>
                    <a:pt x="7322" y="7318"/>
                  </a:lnTo>
                  <a:lnTo>
                    <a:pt x="7319" y="7319"/>
                  </a:lnTo>
                  <a:lnTo>
                    <a:pt x="7320" y="7321"/>
                  </a:lnTo>
                  <a:lnTo>
                    <a:pt x="0" y="21600"/>
                  </a:lnTo>
                  <a:lnTo>
                    <a:pt x="14275" y="14284"/>
                  </a:lnTo>
                  <a:lnTo>
                    <a:pt x="14277" y="14285"/>
                  </a:lnTo>
                  <a:lnTo>
                    <a:pt x="14278" y="14281"/>
                  </a:lnTo>
                  <a:lnTo>
                    <a:pt x="14281" y="14281"/>
                  </a:lnTo>
                  <a:lnTo>
                    <a:pt x="14402" y="14068"/>
                  </a:lnTo>
                  <a:lnTo>
                    <a:pt x="21600" y="0"/>
                  </a:lnTo>
                  <a:lnTo>
                    <a:pt x="7537" y="7194"/>
                  </a:lnTo>
                  <a:lnTo>
                    <a:pt x="7323" y="7316"/>
                  </a:lnTo>
                  <a:close/>
                  <a:moveTo>
                    <a:pt x="8634" y="8635"/>
                  </a:moveTo>
                  <a:lnTo>
                    <a:pt x="12961" y="12967"/>
                  </a:lnTo>
                  <a:lnTo>
                    <a:pt x="4342" y="17259"/>
                  </a:lnTo>
                  <a:lnTo>
                    <a:pt x="8632" y="8636"/>
                  </a:lnTo>
                  <a:lnTo>
                    <a:pt x="8634" y="8635"/>
                  </a:lnTo>
                  <a:close/>
                  <a:moveTo>
                    <a:pt x="8634" y="863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p>
          </p:txBody>
        </p:sp>
      </p:grpSp>
      <p:pic>
        <p:nvPicPr>
          <p:cNvPr id="83" name="图片 8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84" name="矩形 83"/>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85" name="右箭头 84"/>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2248621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83"/>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additive="base">
                                            <p:cTn id="13" dur="500" fill="hold"/>
                                            <p:tgtEl>
                                              <p:spTgt spid="85"/>
                                            </p:tgtEl>
                                            <p:attrNameLst>
                                              <p:attrName>ppt_x</p:attrName>
                                            </p:attrNameLst>
                                          </p:cBhvr>
                                          <p:tavLst>
                                            <p:tav tm="0">
                                              <p:val>
                                                <p:strVal val="0-#ppt_w/2"/>
                                              </p:val>
                                            </p:tav>
                                            <p:tav tm="100000">
                                              <p:val>
                                                <p:strVal val="#ppt_x"/>
                                              </p:val>
                                            </p:tav>
                                          </p:tavLst>
                                        </p:anim>
                                        <p:anim calcmode="lin" valueType="num">
                                          <p:cBhvr additive="base">
                                            <p:cTn id="14" dur="500" fill="hold"/>
                                            <p:tgtEl>
                                              <p:spTgt spid="8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barn(inVertical)">
                                          <p:cBhvr>
                                            <p:cTn id="19" dur="500"/>
                                            <p:tgtEl>
                                              <p:spTgt spid="84"/>
                                            </p:tgtEl>
                                          </p:cBhvr>
                                        </p:animEffect>
                                      </p:childTnLst>
                                    </p:cTn>
                                  </p:par>
                                  <p:par>
                                    <p:cTn id="20" presetID="47" presetClass="entr" presetSubtype="0" fill="hold" nodeType="withEffect">
                                      <p:stCondLst>
                                        <p:cond delay="25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anim calcmode="lin" valueType="num">
                                          <p:cBhvr>
                                            <p:cTn id="23" dur="500" fill="hold"/>
                                            <p:tgtEl>
                                              <p:spTgt spid="7"/>
                                            </p:tgtEl>
                                            <p:attrNameLst>
                                              <p:attrName>ppt_x</p:attrName>
                                            </p:attrNameLst>
                                          </p:cBhvr>
                                          <p:tavLst>
                                            <p:tav tm="0">
                                              <p:val>
                                                <p:strVal val="#ppt_x"/>
                                              </p:val>
                                            </p:tav>
                                            <p:tav tm="100000">
                                              <p:val>
                                                <p:strVal val="#ppt_x"/>
                                              </p:val>
                                            </p:tav>
                                          </p:tavLst>
                                        </p:anim>
                                        <p:anim calcmode="lin" valueType="num">
                                          <p:cBhvr>
                                            <p:cTn id="24" dur="500" fill="hold"/>
                                            <p:tgtEl>
                                              <p:spTgt spid="7"/>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anim calcmode="lin" valueType="num">
                                          <p:cBhvr>
                                            <p:cTn id="28" dur="500" fill="hold"/>
                                            <p:tgtEl>
                                              <p:spTgt spid="15"/>
                                            </p:tgtEl>
                                            <p:attrNameLst>
                                              <p:attrName>ppt_x</p:attrName>
                                            </p:attrNameLst>
                                          </p:cBhvr>
                                          <p:tavLst>
                                            <p:tav tm="0">
                                              <p:val>
                                                <p:strVal val="#ppt_x"/>
                                              </p:val>
                                            </p:tav>
                                            <p:tav tm="100000">
                                              <p:val>
                                                <p:strVal val="#ppt_x"/>
                                              </p:val>
                                            </p:tav>
                                          </p:tavLst>
                                        </p:anim>
                                        <p:anim calcmode="lin" valueType="num">
                                          <p:cBhvr>
                                            <p:cTn id="29" dur="5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75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anim calcmode="lin" valueType="num">
                                          <p:cBhvr>
                                            <p:cTn id="33" dur="500" fill="hold"/>
                                            <p:tgtEl>
                                              <p:spTgt spid="23"/>
                                            </p:tgtEl>
                                            <p:attrNameLst>
                                              <p:attrName>ppt_x</p:attrName>
                                            </p:attrNameLst>
                                          </p:cBhvr>
                                          <p:tavLst>
                                            <p:tav tm="0">
                                              <p:val>
                                                <p:strVal val="#ppt_x"/>
                                              </p:val>
                                            </p:tav>
                                            <p:tav tm="100000">
                                              <p:val>
                                                <p:strVal val="#ppt_x"/>
                                              </p:val>
                                            </p:tav>
                                          </p:tavLst>
                                        </p:anim>
                                        <p:anim calcmode="lin" valueType="num">
                                          <p:cBhvr>
                                            <p:cTn id="34" dur="500" fill="hold"/>
                                            <p:tgtEl>
                                              <p:spTgt spid="2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100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anim calcmode="lin" valueType="num">
                                          <p:cBhvr>
                                            <p:cTn id="38" dur="500" fill="hold"/>
                                            <p:tgtEl>
                                              <p:spTgt spid="31"/>
                                            </p:tgtEl>
                                            <p:attrNameLst>
                                              <p:attrName>ppt_x</p:attrName>
                                            </p:attrNameLst>
                                          </p:cBhvr>
                                          <p:tavLst>
                                            <p:tav tm="0">
                                              <p:val>
                                                <p:strVal val="#ppt_x"/>
                                              </p:val>
                                            </p:tav>
                                            <p:tav tm="100000">
                                              <p:val>
                                                <p:strVal val="#ppt_x"/>
                                              </p:val>
                                            </p:tav>
                                          </p:tavLst>
                                        </p:anim>
                                        <p:anim calcmode="lin" valueType="num">
                                          <p:cBhvr>
                                            <p:cTn id="39" dur="500" fill="hold"/>
                                            <p:tgtEl>
                                              <p:spTgt spid="31"/>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125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anim calcmode="lin" valueType="num">
                                          <p:cBhvr>
                                            <p:cTn id="43" dur="500" fill="hold"/>
                                            <p:tgtEl>
                                              <p:spTgt spid="39"/>
                                            </p:tgtEl>
                                            <p:attrNameLst>
                                              <p:attrName>ppt_x</p:attrName>
                                            </p:attrNameLst>
                                          </p:cBhvr>
                                          <p:tavLst>
                                            <p:tav tm="0">
                                              <p:val>
                                                <p:strVal val="#ppt_x"/>
                                              </p:val>
                                            </p:tav>
                                            <p:tav tm="100000">
                                              <p:val>
                                                <p:strVal val="#ppt_x"/>
                                              </p:val>
                                            </p:tav>
                                          </p:tavLst>
                                        </p:anim>
                                        <p:anim calcmode="lin" valueType="num">
                                          <p:cBhvr>
                                            <p:cTn id="44" dur="500" fill="hold"/>
                                            <p:tgtEl>
                                              <p:spTgt spid="39"/>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150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500"/>
                                            <p:tgtEl>
                                              <p:spTgt spid="44"/>
                                            </p:tgtEl>
                                          </p:cBhvr>
                                        </p:animEffect>
                                      </p:childTnLst>
                                    </p:cTn>
                                  </p:par>
                                  <p:par>
                                    <p:cTn id="48" presetID="10" presetClass="entr" presetSubtype="0" fill="hold" grpId="0" nodeType="withEffect">
                                      <p:stCondLst>
                                        <p:cond delay="15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grpId="0" nodeType="withEffect">
                                      <p:stCondLst>
                                        <p:cond delay="150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par>
                                    <p:cTn id="54" presetID="10" presetClass="entr" presetSubtype="0" fill="hold" grpId="0" nodeType="withEffect">
                                      <p:stCondLst>
                                        <p:cond delay="150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500"/>
                                            <p:tgtEl>
                                              <p:spTgt spid="47"/>
                                            </p:tgtEl>
                                          </p:cBhvr>
                                        </p:animEffect>
                                      </p:childTnLst>
                                    </p:cTn>
                                  </p:par>
                                  <p:par>
                                    <p:cTn id="57" presetID="10" presetClass="entr" presetSubtype="0" fill="hold" grpId="0" nodeType="withEffect">
                                      <p:stCondLst>
                                        <p:cond delay="150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par>
                                    <p:cTn id="60" presetID="2" presetClass="entr" presetSubtype="4" fill="hold" nodeType="withEffect" p14:presetBounceEnd="53000">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14:bounceEnd="53000">
                                          <p:cBhvr additive="base">
                                            <p:cTn id="62" dur="1250" fill="hold"/>
                                            <p:tgtEl>
                                              <p:spTgt spid="4"/>
                                            </p:tgtEl>
                                            <p:attrNameLst>
                                              <p:attrName>ppt_x</p:attrName>
                                            </p:attrNameLst>
                                          </p:cBhvr>
                                          <p:tavLst>
                                            <p:tav tm="0">
                                              <p:val>
                                                <p:strVal val="#ppt_x"/>
                                              </p:val>
                                            </p:tav>
                                            <p:tav tm="100000">
                                              <p:val>
                                                <p:strVal val="#ppt_x"/>
                                              </p:val>
                                            </p:tav>
                                          </p:tavLst>
                                        </p:anim>
                                        <p:anim calcmode="lin" valueType="num" p14:bounceEnd="53000">
                                          <p:cBhvr additive="base">
                                            <p:cTn id="63" dur="1250" fill="hold"/>
                                            <p:tgtEl>
                                              <p:spTgt spid="4"/>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14:presetBounceEnd="53000">
                                      <p:stCondLst>
                                        <p:cond delay="250"/>
                                      </p:stCondLst>
                                      <p:childTnLst>
                                        <p:set>
                                          <p:cBhvr>
                                            <p:cTn id="65" dur="1" fill="hold">
                                              <p:stCondLst>
                                                <p:cond delay="0"/>
                                              </p:stCondLst>
                                            </p:cTn>
                                            <p:tgtEl>
                                              <p:spTgt spid="12"/>
                                            </p:tgtEl>
                                            <p:attrNameLst>
                                              <p:attrName>style.visibility</p:attrName>
                                            </p:attrNameLst>
                                          </p:cBhvr>
                                          <p:to>
                                            <p:strVal val="visible"/>
                                          </p:to>
                                        </p:set>
                                        <p:anim calcmode="lin" valueType="num" p14:bounceEnd="53000">
                                          <p:cBhvr additive="base">
                                            <p:cTn id="66" dur="1250" fill="hold"/>
                                            <p:tgtEl>
                                              <p:spTgt spid="12"/>
                                            </p:tgtEl>
                                            <p:attrNameLst>
                                              <p:attrName>ppt_x</p:attrName>
                                            </p:attrNameLst>
                                          </p:cBhvr>
                                          <p:tavLst>
                                            <p:tav tm="0">
                                              <p:val>
                                                <p:strVal val="#ppt_x"/>
                                              </p:val>
                                            </p:tav>
                                            <p:tav tm="100000">
                                              <p:val>
                                                <p:strVal val="#ppt_x"/>
                                              </p:val>
                                            </p:tav>
                                          </p:tavLst>
                                        </p:anim>
                                        <p:anim calcmode="lin" valueType="num" p14:bounceEnd="53000">
                                          <p:cBhvr additive="base">
                                            <p:cTn id="67" dur="1250" fill="hold"/>
                                            <p:tgtEl>
                                              <p:spTgt spid="12"/>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14:presetBounceEnd="53000">
                                      <p:stCondLst>
                                        <p:cond delay="500"/>
                                      </p:stCondLst>
                                      <p:childTnLst>
                                        <p:set>
                                          <p:cBhvr>
                                            <p:cTn id="69" dur="1" fill="hold">
                                              <p:stCondLst>
                                                <p:cond delay="0"/>
                                              </p:stCondLst>
                                            </p:cTn>
                                            <p:tgtEl>
                                              <p:spTgt spid="20"/>
                                            </p:tgtEl>
                                            <p:attrNameLst>
                                              <p:attrName>style.visibility</p:attrName>
                                            </p:attrNameLst>
                                          </p:cBhvr>
                                          <p:to>
                                            <p:strVal val="visible"/>
                                          </p:to>
                                        </p:set>
                                        <p:anim calcmode="lin" valueType="num" p14:bounceEnd="53000">
                                          <p:cBhvr additive="base">
                                            <p:cTn id="70" dur="1250" fill="hold"/>
                                            <p:tgtEl>
                                              <p:spTgt spid="20"/>
                                            </p:tgtEl>
                                            <p:attrNameLst>
                                              <p:attrName>ppt_x</p:attrName>
                                            </p:attrNameLst>
                                          </p:cBhvr>
                                          <p:tavLst>
                                            <p:tav tm="0">
                                              <p:val>
                                                <p:strVal val="#ppt_x"/>
                                              </p:val>
                                            </p:tav>
                                            <p:tav tm="100000">
                                              <p:val>
                                                <p:strVal val="#ppt_x"/>
                                              </p:val>
                                            </p:tav>
                                          </p:tavLst>
                                        </p:anim>
                                        <p:anim calcmode="lin" valueType="num" p14:bounceEnd="53000">
                                          <p:cBhvr additive="base">
                                            <p:cTn id="71" dur="1250" fill="hold"/>
                                            <p:tgtEl>
                                              <p:spTgt spid="20"/>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14:presetBounceEnd="53000">
                                      <p:stCondLst>
                                        <p:cond delay="750"/>
                                      </p:stCondLst>
                                      <p:childTnLst>
                                        <p:set>
                                          <p:cBhvr>
                                            <p:cTn id="73" dur="1" fill="hold">
                                              <p:stCondLst>
                                                <p:cond delay="0"/>
                                              </p:stCondLst>
                                            </p:cTn>
                                            <p:tgtEl>
                                              <p:spTgt spid="28"/>
                                            </p:tgtEl>
                                            <p:attrNameLst>
                                              <p:attrName>style.visibility</p:attrName>
                                            </p:attrNameLst>
                                          </p:cBhvr>
                                          <p:to>
                                            <p:strVal val="visible"/>
                                          </p:to>
                                        </p:set>
                                        <p:anim calcmode="lin" valueType="num" p14:bounceEnd="53000">
                                          <p:cBhvr additive="base">
                                            <p:cTn id="74" dur="1250" fill="hold"/>
                                            <p:tgtEl>
                                              <p:spTgt spid="28"/>
                                            </p:tgtEl>
                                            <p:attrNameLst>
                                              <p:attrName>ppt_x</p:attrName>
                                            </p:attrNameLst>
                                          </p:cBhvr>
                                          <p:tavLst>
                                            <p:tav tm="0">
                                              <p:val>
                                                <p:strVal val="#ppt_x"/>
                                              </p:val>
                                            </p:tav>
                                            <p:tav tm="100000">
                                              <p:val>
                                                <p:strVal val="#ppt_x"/>
                                              </p:val>
                                            </p:tav>
                                          </p:tavLst>
                                        </p:anim>
                                        <p:anim calcmode="lin" valueType="num" p14:bounceEnd="53000">
                                          <p:cBhvr additive="base">
                                            <p:cTn id="75" dur="1250" fill="hold"/>
                                            <p:tgtEl>
                                              <p:spTgt spid="28"/>
                                            </p:tgtEl>
                                            <p:attrNameLst>
                                              <p:attrName>ppt_y</p:attrName>
                                            </p:attrNameLst>
                                          </p:cBhvr>
                                          <p:tavLst>
                                            <p:tav tm="0">
                                              <p:val>
                                                <p:strVal val="1+#ppt_h/2"/>
                                              </p:val>
                                            </p:tav>
                                            <p:tav tm="100000">
                                              <p:val>
                                                <p:strVal val="#ppt_y"/>
                                              </p:val>
                                            </p:tav>
                                          </p:tavLst>
                                        </p:anim>
                                      </p:childTnLst>
                                    </p:cTn>
                                  </p:par>
                                  <p:par>
                                    <p:cTn id="76" presetID="2" presetClass="entr" presetSubtype="4" fill="hold" nodeType="withEffect" p14:presetBounceEnd="53000">
                                      <p:stCondLst>
                                        <p:cond delay="1000"/>
                                      </p:stCondLst>
                                      <p:childTnLst>
                                        <p:set>
                                          <p:cBhvr>
                                            <p:cTn id="77" dur="1" fill="hold">
                                              <p:stCondLst>
                                                <p:cond delay="0"/>
                                              </p:stCondLst>
                                            </p:cTn>
                                            <p:tgtEl>
                                              <p:spTgt spid="36"/>
                                            </p:tgtEl>
                                            <p:attrNameLst>
                                              <p:attrName>style.visibility</p:attrName>
                                            </p:attrNameLst>
                                          </p:cBhvr>
                                          <p:to>
                                            <p:strVal val="visible"/>
                                          </p:to>
                                        </p:set>
                                        <p:anim calcmode="lin" valueType="num" p14:bounceEnd="53000">
                                          <p:cBhvr additive="base">
                                            <p:cTn id="78" dur="1250" fill="hold"/>
                                            <p:tgtEl>
                                              <p:spTgt spid="36"/>
                                            </p:tgtEl>
                                            <p:attrNameLst>
                                              <p:attrName>ppt_x</p:attrName>
                                            </p:attrNameLst>
                                          </p:cBhvr>
                                          <p:tavLst>
                                            <p:tav tm="0">
                                              <p:val>
                                                <p:strVal val="#ppt_x"/>
                                              </p:val>
                                            </p:tav>
                                            <p:tav tm="100000">
                                              <p:val>
                                                <p:strVal val="#ppt_x"/>
                                              </p:val>
                                            </p:tav>
                                          </p:tavLst>
                                        </p:anim>
                                        <p:anim calcmode="lin" valueType="num" p14:bounceEnd="53000">
                                          <p:cBhvr additive="base">
                                            <p:cTn id="79" dur="1250" fill="hold"/>
                                            <p:tgtEl>
                                              <p:spTgt spid="36"/>
                                            </p:tgtEl>
                                            <p:attrNameLst>
                                              <p:attrName>ppt_y</p:attrName>
                                            </p:attrNameLst>
                                          </p:cBhvr>
                                          <p:tavLst>
                                            <p:tav tm="0">
                                              <p:val>
                                                <p:strVal val="1+#ppt_h/2"/>
                                              </p:val>
                                            </p:tav>
                                            <p:tav tm="100000">
                                              <p:val>
                                                <p:strVal val="#ppt_y"/>
                                              </p:val>
                                            </p:tav>
                                          </p:tavLst>
                                        </p:anim>
                                      </p:childTnLst>
                                    </p:cTn>
                                  </p:par>
                                  <p:par>
                                    <p:cTn id="80" presetID="10" presetClass="entr" presetSubtype="0" fill="hold" nodeType="withEffect">
                                      <p:stCondLst>
                                        <p:cond delay="1750"/>
                                      </p:stCondLst>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childTnLst>
                                    </p:cTn>
                                  </p:par>
                                  <p:par>
                                    <p:cTn id="83" presetID="10" presetClass="entr" presetSubtype="0" fill="hold" nodeType="withEffect">
                                      <p:stCondLst>
                                        <p:cond delay="1750"/>
                                      </p:stCondLst>
                                      <p:childTnLst>
                                        <p:set>
                                          <p:cBhvr>
                                            <p:cTn id="84" dur="1" fill="hold">
                                              <p:stCondLst>
                                                <p:cond delay="0"/>
                                              </p:stCondLst>
                                            </p:cTn>
                                            <p:tgtEl>
                                              <p:spTgt spid="52"/>
                                            </p:tgtEl>
                                            <p:attrNameLst>
                                              <p:attrName>style.visibility</p:attrName>
                                            </p:attrNameLst>
                                          </p:cBhvr>
                                          <p:to>
                                            <p:strVal val="visible"/>
                                          </p:to>
                                        </p:set>
                                        <p:animEffect transition="in" filter="fade">
                                          <p:cBhvr>
                                            <p:cTn id="85" dur="500"/>
                                            <p:tgtEl>
                                              <p:spTgt spid="52"/>
                                            </p:tgtEl>
                                          </p:cBhvr>
                                        </p:animEffect>
                                      </p:childTnLst>
                                    </p:cTn>
                                  </p:par>
                                  <p:par>
                                    <p:cTn id="86" presetID="10" presetClass="entr" presetSubtype="0" fill="hold" nodeType="withEffect">
                                      <p:stCondLst>
                                        <p:cond delay="1750"/>
                                      </p:stCondLst>
                                      <p:childTnLst>
                                        <p:set>
                                          <p:cBhvr>
                                            <p:cTn id="87" dur="1" fill="hold">
                                              <p:stCondLst>
                                                <p:cond delay="0"/>
                                              </p:stCondLst>
                                            </p:cTn>
                                            <p:tgtEl>
                                              <p:spTgt spid="49"/>
                                            </p:tgtEl>
                                            <p:attrNameLst>
                                              <p:attrName>style.visibility</p:attrName>
                                            </p:attrNameLst>
                                          </p:cBhvr>
                                          <p:to>
                                            <p:strVal val="visible"/>
                                          </p:to>
                                        </p:set>
                                        <p:animEffect transition="in" filter="fade">
                                          <p:cBhvr>
                                            <p:cTn id="88" dur="500"/>
                                            <p:tgtEl>
                                              <p:spTgt spid="49"/>
                                            </p:tgtEl>
                                          </p:cBhvr>
                                        </p:animEffect>
                                      </p:childTnLst>
                                    </p:cTn>
                                  </p:par>
                                  <p:par>
                                    <p:cTn id="89" presetID="10" presetClass="entr" presetSubtype="0" fill="hold" nodeType="withEffect">
                                      <p:stCondLst>
                                        <p:cond delay="175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500"/>
                                            <p:tgtEl>
                                              <p:spTgt spid="56"/>
                                            </p:tgtEl>
                                          </p:cBhvr>
                                        </p:animEffect>
                                      </p:childTnLst>
                                    </p:cTn>
                                  </p:par>
                                  <p:par>
                                    <p:cTn id="92" presetID="10" presetClass="entr" presetSubtype="0" fill="hold" grpId="0" nodeType="withEffect">
                                      <p:stCondLst>
                                        <p:cond delay="175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childTnLst>
                                    </p:cTn>
                                  </p:par>
                                  <p:par>
                                    <p:cTn id="95" presetID="2" presetClass="entr" presetSubtype="4" fill="hold" nodeType="withEffect" p14:presetBounceEnd="53000">
                                      <p:stCondLst>
                                        <p:cond delay="0"/>
                                      </p:stCondLst>
                                      <p:childTnLst>
                                        <p:set>
                                          <p:cBhvr>
                                            <p:cTn id="96" dur="1" fill="hold">
                                              <p:stCondLst>
                                                <p:cond delay="0"/>
                                              </p:stCondLst>
                                            </p:cTn>
                                            <p:tgtEl>
                                              <p:spTgt spid="63"/>
                                            </p:tgtEl>
                                            <p:attrNameLst>
                                              <p:attrName>style.visibility</p:attrName>
                                            </p:attrNameLst>
                                          </p:cBhvr>
                                          <p:to>
                                            <p:strVal val="visible"/>
                                          </p:to>
                                        </p:set>
                                        <p:anim calcmode="lin" valueType="num" p14:bounceEnd="53000">
                                          <p:cBhvr additive="base">
                                            <p:cTn id="97" dur="1250" fill="hold"/>
                                            <p:tgtEl>
                                              <p:spTgt spid="63"/>
                                            </p:tgtEl>
                                            <p:attrNameLst>
                                              <p:attrName>ppt_x</p:attrName>
                                            </p:attrNameLst>
                                          </p:cBhvr>
                                          <p:tavLst>
                                            <p:tav tm="0">
                                              <p:val>
                                                <p:strVal val="#ppt_x"/>
                                              </p:val>
                                            </p:tav>
                                            <p:tav tm="100000">
                                              <p:val>
                                                <p:strVal val="#ppt_x"/>
                                              </p:val>
                                            </p:tav>
                                          </p:tavLst>
                                        </p:anim>
                                        <p:anim calcmode="lin" valueType="num" p14:bounceEnd="53000">
                                          <p:cBhvr additive="base">
                                            <p:cTn id="98" dur="1250" fill="hold"/>
                                            <p:tgtEl>
                                              <p:spTgt spid="63"/>
                                            </p:tgtEl>
                                            <p:attrNameLst>
                                              <p:attrName>ppt_y</p:attrName>
                                            </p:attrNameLst>
                                          </p:cBhvr>
                                          <p:tavLst>
                                            <p:tav tm="0">
                                              <p:val>
                                                <p:strVal val="1+#ppt_h/2"/>
                                              </p:val>
                                            </p:tav>
                                            <p:tav tm="100000">
                                              <p:val>
                                                <p:strVal val="#ppt_y"/>
                                              </p:val>
                                            </p:tav>
                                          </p:tavLst>
                                        </p:anim>
                                      </p:childTnLst>
                                    </p:cTn>
                                  </p:par>
                                  <p:par>
                                    <p:cTn id="99" presetID="2" presetClass="entr" presetSubtype="4" fill="hold" nodeType="withEffect" p14:presetBounceEnd="53000">
                                      <p:stCondLst>
                                        <p:cond delay="500"/>
                                      </p:stCondLst>
                                      <p:childTnLst>
                                        <p:set>
                                          <p:cBhvr>
                                            <p:cTn id="100" dur="1" fill="hold">
                                              <p:stCondLst>
                                                <p:cond delay="0"/>
                                              </p:stCondLst>
                                            </p:cTn>
                                            <p:tgtEl>
                                              <p:spTgt spid="66"/>
                                            </p:tgtEl>
                                            <p:attrNameLst>
                                              <p:attrName>style.visibility</p:attrName>
                                            </p:attrNameLst>
                                          </p:cBhvr>
                                          <p:to>
                                            <p:strVal val="visible"/>
                                          </p:to>
                                        </p:set>
                                        <p:anim calcmode="lin" valueType="num" p14:bounceEnd="53000">
                                          <p:cBhvr additive="base">
                                            <p:cTn id="101" dur="1250" fill="hold"/>
                                            <p:tgtEl>
                                              <p:spTgt spid="66"/>
                                            </p:tgtEl>
                                            <p:attrNameLst>
                                              <p:attrName>ppt_x</p:attrName>
                                            </p:attrNameLst>
                                          </p:cBhvr>
                                          <p:tavLst>
                                            <p:tav tm="0">
                                              <p:val>
                                                <p:strVal val="#ppt_x"/>
                                              </p:val>
                                            </p:tav>
                                            <p:tav tm="100000">
                                              <p:val>
                                                <p:strVal val="#ppt_x"/>
                                              </p:val>
                                            </p:tav>
                                          </p:tavLst>
                                        </p:anim>
                                        <p:anim calcmode="lin" valueType="num" p14:bounceEnd="53000">
                                          <p:cBhvr additive="base">
                                            <p:cTn id="102" dur="1250" fill="hold"/>
                                            <p:tgtEl>
                                              <p:spTgt spid="66"/>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14:presetBounceEnd="53000">
                                      <p:stCondLst>
                                        <p:cond delay="500"/>
                                      </p:stCondLst>
                                      <p:childTnLst>
                                        <p:set>
                                          <p:cBhvr>
                                            <p:cTn id="104" dur="1" fill="hold">
                                              <p:stCondLst>
                                                <p:cond delay="0"/>
                                              </p:stCondLst>
                                            </p:cTn>
                                            <p:tgtEl>
                                              <p:spTgt spid="69"/>
                                            </p:tgtEl>
                                            <p:attrNameLst>
                                              <p:attrName>style.visibility</p:attrName>
                                            </p:attrNameLst>
                                          </p:cBhvr>
                                          <p:to>
                                            <p:strVal val="visible"/>
                                          </p:to>
                                        </p:set>
                                        <p:anim calcmode="lin" valueType="num" p14:bounceEnd="53000">
                                          <p:cBhvr additive="base">
                                            <p:cTn id="105" dur="1250" fill="hold"/>
                                            <p:tgtEl>
                                              <p:spTgt spid="69"/>
                                            </p:tgtEl>
                                            <p:attrNameLst>
                                              <p:attrName>ppt_x</p:attrName>
                                            </p:attrNameLst>
                                          </p:cBhvr>
                                          <p:tavLst>
                                            <p:tav tm="0">
                                              <p:val>
                                                <p:strVal val="#ppt_x"/>
                                              </p:val>
                                            </p:tav>
                                            <p:tav tm="100000">
                                              <p:val>
                                                <p:strVal val="#ppt_x"/>
                                              </p:val>
                                            </p:tav>
                                          </p:tavLst>
                                        </p:anim>
                                        <p:anim calcmode="lin" valueType="num" p14:bounceEnd="53000">
                                          <p:cBhvr additive="base">
                                            <p:cTn id="106" dur="1250" fill="hold"/>
                                            <p:tgtEl>
                                              <p:spTgt spid="69"/>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14:presetBounceEnd="53000">
                                      <p:stCondLst>
                                        <p:cond delay="750"/>
                                      </p:stCondLst>
                                      <p:childTnLst>
                                        <p:set>
                                          <p:cBhvr>
                                            <p:cTn id="108" dur="1" fill="hold">
                                              <p:stCondLst>
                                                <p:cond delay="0"/>
                                              </p:stCondLst>
                                            </p:cTn>
                                            <p:tgtEl>
                                              <p:spTgt spid="72"/>
                                            </p:tgtEl>
                                            <p:attrNameLst>
                                              <p:attrName>style.visibility</p:attrName>
                                            </p:attrNameLst>
                                          </p:cBhvr>
                                          <p:to>
                                            <p:strVal val="visible"/>
                                          </p:to>
                                        </p:set>
                                        <p:anim calcmode="lin" valueType="num" p14:bounceEnd="53000">
                                          <p:cBhvr additive="base">
                                            <p:cTn id="109" dur="1250" fill="hold"/>
                                            <p:tgtEl>
                                              <p:spTgt spid="72"/>
                                            </p:tgtEl>
                                            <p:attrNameLst>
                                              <p:attrName>ppt_x</p:attrName>
                                            </p:attrNameLst>
                                          </p:cBhvr>
                                          <p:tavLst>
                                            <p:tav tm="0">
                                              <p:val>
                                                <p:strVal val="#ppt_x"/>
                                              </p:val>
                                            </p:tav>
                                            <p:tav tm="100000">
                                              <p:val>
                                                <p:strVal val="#ppt_x"/>
                                              </p:val>
                                            </p:tav>
                                          </p:tavLst>
                                        </p:anim>
                                        <p:anim calcmode="lin" valueType="num" p14:bounceEnd="53000">
                                          <p:cBhvr additive="base">
                                            <p:cTn id="110" dur="1250" fill="hold"/>
                                            <p:tgtEl>
                                              <p:spTgt spid="72"/>
                                            </p:tgtEl>
                                            <p:attrNameLst>
                                              <p:attrName>ppt_y</p:attrName>
                                            </p:attrNameLst>
                                          </p:cBhvr>
                                          <p:tavLst>
                                            <p:tav tm="0">
                                              <p:val>
                                                <p:strVal val="1+#ppt_h/2"/>
                                              </p:val>
                                            </p:tav>
                                            <p:tav tm="100000">
                                              <p:val>
                                                <p:strVal val="#ppt_y"/>
                                              </p:val>
                                            </p:tav>
                                          </p:tavLst>
                                        </p:anim>
                                      </p:childTnLst>
                                    </p:cTn>
                                  </p:par>
                                  <p:par>
                                    <p:cTn id="111" presetID="2" presetClass="entr" presetSubtype="4" fill="hold" nodeType="withEffect" p14:presetBounceEnd="53000">
                                      <p:stCondLst>
                                        <p:cond delay="750"/>
                                      </p:stCondLst>
                                      <p:childTnLst>
                                        <p:set>
                                          <p:cBhvr>
                                            <p:cTn id="112" dur="1" fill="hold">
                                              <p:stCondLst>
                                                <p:cond delay="0"/>
                                              </p:stCondLst>
                                            </p:cTn>
                                            <p:tgtEl>
                                              <p:spTgt spid="75"/>
                                            </p:tgtEl>
                                            <p:attrNameLst>
                                              <p:attrName>style.visibility</p:attrName>
                                            </p:attrNameLst>
                                          </p:cBhvr>
                                          <p:to>
                                            <p:strVal val="visible"/>
                                          </p:to>
                                        </p:set>
                                        <p:anim calcmode="lin" valueType="num" p14:bounceEnd="53000">
                                          <p:cBhvr additive="base">
                                            <p:cTn id="113" dur="1250" fill="hold"/>
                                            <p:tgtEl>
                                              <p:spTgt spid="75"/>
                                            </p:tgtEl>
                                            <p:attrNameLst>
                                              <p:attrName>ppt_x</p:attrName>
                                            </p:attrNameLst>
                                          </p:cBhvr>
                                          <p:tavLst>
                                            <p:tav tm="0">
                                              <p:val>
                                                <p:strVal val="#ppt_x"/>
                                              </p:val>
                                            </p:tav>
                                            <p:tav tm="100000">
                                              <p:val>
                                                <p:strVal val="#ppt_x"/>
                                              </p:val>
                                            </p:tav>
                                          </p:tavLst>
                                        </p:anim>
                                        <p:anim calcmode="lin" valueType="num" p14:bounceEnd="53000">
                                          <p:cBhvr additive="base">
                                            <p:cTn id="114" dur="1250" fill="hold"/>
                                            <p:tgtEl>
                                              <p:spTgt spid="75"/>
                                            </p:tgtEl>
                                            <p:attrNameLst>
                                              <p:attrName>ppt_y</p:attrName>
                                            </p:attrNameLst>
                                          </p:cBhvr>
                                          <p:tavLst>
                                            <p:tav tm="0">
                                              <p:val>
                                                <p:strVal val="1+#ppt_h/2"/>
                                              </p:val>
                                            </p:tav>
                                            <p:tav tm="100000">
                                              <p:val>
                                                <p:strVal val="#ppt_y"/>
                                              </p:val>
                                            </p:tav>
                                          </p:tavLst>
                                        </p:anim>
                                      </p:childTnLst>
                                    </p:cTn>
                                  </p:par>
                                  <p:par>
                                    <p:cTn id="115" presetID="2" presetClass="entr" presetSubtype="4" fill="hold" nodeType="withEffect" p14:presetBounceEnd="53000">
                                      <p:stCondLst>
                                        <p:cond delay="750"/>
                                      </p:stCondLst>
                                      <p:childTnLst>
                                        <p:set>
                                          <p:cBhvr>
                                            <p:cTn id="116" dur="1" fill="hold">
                                              <p:stCondLst>
                                                <p:cond delay="0"/>
                                              </p:stCondLst>
                                            </p:cTn>
                                            <p:tgtEl>
                                              <p:spTgt spid="78"/>
                                            </p:tgtEl>
                                            <p:attrNameLst>
                                              <p:attrName>style.visibility</p:attrName>
                                            </p:attrNameLst>
                                          </p:cBhvr>
                                          <p:to>
                                            <p:strVal val="visible"/>
                                          </p:to>
                                        </p:set>
                                        <p:anim calcmode="lin" valueType="num" p14:bounceEnd="53000">
                                          <p:cBhvr additive="base">
                                            <p:cTn id="117" dur="1250" fill="hold"/>
                                            <p:tgtEl>
                                              <p:spTgt spid="78"/>
                                            </p:tgtEl>
                                            <p:attrNameLst>
                                              <p:attrName>ppt_x</p:attrName>
                                            </p:attrNameLst>
                                          </p:cBhvr>
                                          <p:tavLst>
                                            <p:tav tm="0">
                                              <p:val>
                                                <p:strVal val="#ppt_x"/>
                                              </p:val>
                                            </p:tav>
                                            <p:tav tm="100000">
                                              <p:val>
                                                <p:strVal val="#ppt_x"/>
                                              </p:val>
                                            </p:tav>
                                          </p:tavLst>
                                        </p:anim>
                                        <p:anim calcmode="lin" valueType="num" p14:bounceEnd="53000">
                                          <p:cBhvr additive="base">
                                            <p:cTn id="118" dur="125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P spid="55" grpId="0" animBg="1"/>
          <p:bldP spid="84" grpId="0"/>
          <p:bldP spid="8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83"/>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additive="base">
                                            <p:cTn id="13" dur="500" fill="hold"/>
                                            <p:tgtEl>
                                              <p:spTgt spid="85"/>
                                            </p:tgtEl>
                                            <p:attrNameLst>
                                              <p:attrName>ppt_x</p:attrName>
                                            </p:attrNameLst>
                                          </p:cBhvr>
                                          <p:tavLst>
                                            <p:tav tm="0">
                                              <p:val>
                                                <p:strVal val="0-#ppt_w/2"/>
                                              </p:val>
                                            </p:tav>
                                            <p:tav tm="100000">
                                              <p:val>
                                                <p:strVal val="#ppt_x"/>
                                              </p:val>
                                            </p:tav>
                                          </p:tavLst>
                                        </p:anim>
                                        <p:anim calcmode="lin" valueType="num">
                                          <p:cBhvr additive="base">
                                            <p:cTn id="14" dur="500" fill="hold"/>
                                            <p:tgtEl>
                                              <p:spTgt spid="8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barn(inVertical)">
                                          <p:cBhvr>
                                            <p:cTn id="19" dur="500"/>
                                            <p:tgtEl>
                                              <p:spTgt spid="84"/>
                                            </p:tgtEl>
                                          </p:cBhvr>
                                        </p:animEffect>
                                      </p:childTnLst>
                                    </p:cTn>
                                  </p:par>
                                  <p:par>
                                    <p:cTn id="20" presetID="47" presetClass="entr" presetSubtype="0" fill="hold" nodeType="withEffect">
                                      <p:stCondLst>
                                        <p:cond delay="25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anim calcmode="lin" valueType="num">
                                          <p:cBhvr>
                                            <p:cTn id="23" dur="500" fill="hold"/>
                                            <p:tgtEl>
                                              <p:spTgt spid="7"/>
                                            </p:tgtEl>
                                            <p:attrNameLst>
                                              <p:attrName>ppt_x</p:attrName>
                                            </p:attrNameLst>
                                          </p:cBhvr>
                                          <p:tavLst>
                                            <p:tav tm="0">
                                              <p:val>
                                                <p:strVal val="#ppt_x"/>
                                              </p:val>
                                            </p:tav>
                                            <p:tav tm="100000">
                                              <p:val>
                                                <p:strVal val="#ppt_x"/>
                                              </p:val>
                                            </p:tav>
                                          </p:tavLst>
                                        </p:anim>
                                        <p:anim calcmode="lin" valueType="num">
                                          <p:cBhvr>
                                            <p:cTn id="24" dur="500" fill="hold"/>
                                            <p:tgtEl>
                                              <p:spTgt spid="7"/>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anim calcmode="lin" valueType="num">
                                          <p:cBhvr>
                                            <p:cTn id="28" dur="500" fill="hold"/>
                                            <p:tgtEl>
                                              <p:spTgt spid="15"/>
                                            </p:tgtEl>
                                            <p:attrNameLst>
                                              <p:attrName>ppt_x</p:attrName>
                                            </p:attrNameLst>
                                          </p:cBhvr>
                                          <p:tavLst>
                                            <p:tav tm="0">
                                              <p:val>
                                                <p:strVal val="#ppt_x"/>
                                              </p:val>
                                            </p:tav>
                                            <p:tav tm="100000">
                                              <p:val>
                                                <p:strVal val="#ppt_x"/>
                                              </p:val>
                                            </p:tav>
                                          </p:tavLst>
                                        </p:anim>
                                        <p:anim calcmode="lin" valueType="num">
                                          <p:cBhvr>
                                            <p:cTn id="29" dur="5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75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anim calcmode="lin" valueType="num">
                                          <p:cBhvr>
                                            <p:cTn id="33" dur="500" fill="hold"/>
                                            <p:tgtEl>
                                              <p:spTgt spid="23"/>
                                            </p:tgtEl>
                                            <p:attrNameLst>
                                              <p:attrName>ppt_x</p:attrName>
                                            </p:attrNameLst>
                                          </p:cBhvr>
                                          <p:tavLst>
                                            <p:tav tm="0">
                                              <p:val>
                                                <p:strVal val="#ppt_x"/>
                                              </p:val>
                                            </p:tav>
                                            <p:tav tm="100000">
                                              <p:val>
                                                <p:strVal val="#ppt_x"/>
                                              </p:val>
                                            </p:tav>
                                          </p:tavLst>
                                        </p:anim>
                                        <p:anim calcmode="lin" valueType="num">
                                          <p:cBhvr>
                                            <p:cTn id="34" dur="500" fill="hold"/>
                                            <p:tgtEl>
                                              <p:spTgt spid="2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100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anim calcmode="lin" valueType="num">
                                          <p:cBhvr>
                                            <p:cTn id="38" dur="500" fill="hold"/>
                                            <p:tgtEl>
                                              <p:spTgt spid="31"/>
                                            </p:tgtEl>
                                            <p:attrNameLst>
                                              <p:attrName>ppt_x</p:attrName>
                                            </p:attrNameLst>
                                          </p:cBhvr>
                                          <p:tavLst>
                                            <p:tav tm="0">
                                              <p:val>
                                                <p:strVal val="#ppt_x"/>
                                              </p:val>
                                            </p:tav>
                                            <p:tav tm="100000">
                                              <p:val>
                                                <p:strVal val="#ppt_x"/>
                                              </p:val>
                                            </p:tav>
                                          </p:tavLst>
                                        </p:anim>
                                        <p:anim calcmode="lin" valueType="num">
                                          <p:cBhvr>
                                            <p:cTn id="39" dur="500" fill="hold"/>
                                            <p:tgtEl>
                                              <p:spTgt spid="31"/>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125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anim calcmode="lin" valueType="num">
                                          <p:cBhvr>
                                            <p:cTn id="43" dur="500" fill="hold"/>
                                            <p:tgtEl>
                                              <p:spTgt spid="39"/>
                                            </p:tgtEl>
                                            <p:attrNameLst>
                                              <p:attrName>ppt_x</p:attrName>
                                            </p:attrNameLst>
                                          </p:cBhvr>
                                          <p:tavLst>
                                            <p:tav tm="0">
                                              <p:val>
                                                <p:strVal val="#ppt_x"/>
                                              </p:val>
                                            </p:tav>
                                            <p:tav tm="100000">
                                              <p:val>
                                                <p:strVal val="#ppt_x"/>
                                              </p:val>
                                            </p:tav>
                                          </p:tavLst>
                                        </p:anim>
                                        <p:anim calcmode="lin" valueType="num">
                                          <p:cBhvr>
                                            <p:cTn id="44" dur="500" fill="hold"/>
                                            <p:tgtEl>
                                              <p:spTgt spid="39"/>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150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500"/>
                                            <p:tgtEl>
                                              <p:spTgt spid="44"/>
                                            </p:tgtEl>
                                          </p:cBhvr>
                                        </p:animEffect>
                                      </p:childTnLst>
                                    </p:cTn>
                                  </p:par>
                                  <p:par>
                                    <p:cTn id="48" presetID="10" presetClass="entr" presetSubtype="0" fill="hold" grpId="0" nodeType="withEffect">
                                      <p:stCondLst>
                                        <p:cond delay="15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grpId="0" nodeType="withEffect">
                                      <p:stCondLst>
                                        <p:cond delay="150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par>
                                    <p:cTn id="54" presetID="10" presetClass="entr" presetSubtype="0" fill="hold" grpId="0" nodeType="withEffect">
                                      <p:stCondLst>
                                        <p:cond delay="150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500"/>
                                            <p:tgtEl>
                                              <p:spTgt spid="47"/>
                                            </p:tgtEl>
                                          </p:cBhvr>
                                        </p:animEffect>
                                      </p:childTnLst>
                                    </p:cTn>
                                  </p:par>
                                  <p:par>
                                    <p:cTn id="57" presetID="10" presetClass="entr" presetSubtype="0" fill="hold" grpId="0" nodeType="withEffect">
                                      <p:stCondLst>
                                        <p:cond delay="150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par>
                                    <p:cTn id="60" presetID="2" presetClass="entr" presetSubtype="4" fill="hold" nodeType="with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additive="base">
                                            <p:cTn id="62" dur="1250" fill="hold"/>
                                            <p:tgtEl>
                                              <p:spTgt spid="4"/>
                                            </p:tgtEl>
                                            <p:attrNameLst>
                                              <p:attrName>ppt_x</p:attrName>
                                            </p:attrNameLst>
                                          </p:cBhvr>
                                          <p:tavLst>
                                            <p:tav tm="0">
                                              <p:val>
                                                <p:strVal val="#ppt_x"/>
                                              </p:val>
                                            </p:tav>
                                            <p:tav tm="100000">
                                              <p:val>
                                                <p:strVal val="#ppt_x"/>
                                              </p:val>
                                            </p:tav>
                                          </p:tavLst>
                                        </p:anim>
                                        <p:anim calcmode="lin" valueType="num">
                                          <p:cBhvr additive="base">
                                            <p:cTn id="63" dur="1250" fill="hold"/>
                                            <p:tgtEl>
                                              <p:spTgt spid="4"/>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250"/>
                                      </p:stCondLst>
                                      <p:childTnLst>
                                        <p:set>
                                          <p:cBhvr>
                                            <p:cTn id="65" dur="1" fill="hold">
                                              <p:stCondLst>
                                                <p:cond delay="0"/>
                                              </p:stCondLst>
                                            </p:cTn>
                                            <p:tgtEl>
                                              <p:spTgt spid="12"/>
                                            </p:tgtEl>
                                            <p:attrNameLst>
                                              <p:attrName>style.visibility</p:attrName>
                                            </p:attrNameLst>
                                          </p:cBhvr>
                                          <p:to>
                                            <p:strVal val="visible"/>
                                          </p:to>
                                        </p:set>
                                        <p:anim calcmode="lin" valueType="num">
                                          <p:cBhvr additive="base">
                                            <p:cTn id="66" dur="1250" fill="hold"/>
                                            <p:tgtEl>
                                              <p:spTgt spid="12"/>
                                            </p:tgtEl>
                                            <p:attrNameLst>
                                              <p:attrName>ppt_x</p:attrName>
                                            </p:attrNameLst>
                                          </p:cBhvr>
                                          <p:tavLst>
                                            <p:tav tm="0">
                                              <p:val>
                                                <p:strVal val="#ppt_x"/>
                                              </p:val>
                                            </p:tav>
                                            <p:tav tm="100000">
                                              <p:val>
                                                <p:strVal val="#ppt_x"/>
                                              </p:val>
                                            </p:tav>
                                          </p:tavLst>
                                        </p:anim>
                                        <p:anim calcmode="lin" valueType="num">
                                          <p:cBhvr additive="base">
                                            <p:cTn id="67" dur="1250" fill="hold"/>
                                            <p:tgtEl>
                                              <p:spTgt spid="12"/>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50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1250" fill="hold"/>
                                            <p:tgtEl>
                                              <p:spTgt spid="20"/>
                                            </p:tgtEl>
                                            <p:attrNameLst>
                                              <p:attrName>ppt_x</p:attrName>
                                            </p:attrNameLst>
                                          </p:cBhvr>
                                          <p:tavLst>
                                            <p:tav tm="0">
                                              <p:val>
                                                <p:strVal val="#ppt_x"/>
                                              </p:val>
                                            </p:tav>
                                            <p:tav tm="100000">
                                              <p:val>
                                                <p:strVal val="#ppt_x"/>
                                              </p:val>
                                            </p:tav>
                                          </p:tavLst>
                                        </p:anim>
                                        <p:anim calcmode="lin" valueType="num">
                                          <p:cBhvr additive="base">
                                            <p:cTn id="71" dur="1250" fill="hold"/>
                                            <p:tgtEl>
                                              <p:spTgt spid="20"/>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75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1250" fill="hold"/>
                                            <p:tgtEl>
                                              <p:spTgt spid="28"/>
                                            </p:tgtEl>
                                            <p:attrNameLst>
                                              <p:attrName>ppt_x</p:attrName>
                                            </p:attrNameLst>
                                          </p:cBhvr>
                                          <p:tavLst>
                                            <p:tav tm="0">
                                              <p:val>
                                                <p:strVal val="#ppt_x"/>
                                              </p:val>
                                            </p:tav>
                                            <p:tav tm="100000">
                                              <p:val>
                                                <p:strVal val="#ppt_x"/>
                                              </p:val>
                                            </p:tav>
                                          </p:tavLst>
                                        </p:anim>
                                        <p:anim calcmode="lin" valueType="num">
                                          <p:cBhvr additive="base">
                                            <p:cTn id="75" dur="1250" fill="hold"/>
                                            <p:tgtEl>
                                              <p:spTgt spid="28"/>
                                            </p:tgtEl>
                                            <p:attrNameLst>
                                              <p:attrName>ppt_y</p:attrName>
                                            </p:attrNameLst>
                                          </p:cBhvr>
                                          <p:tavLst>
                                            <p:tav tm="0">
                                              <p:val>
                                                <p:strVal val="1+#ppt_h/2"/>
                                              </p:val>
                                            </p:tav>
                                            <p:tav tm="100000">
                                              <p:val>
                                                <p:strVal val="#ppt_y"/>
                                              </p:val>
                                            </p:tav>
                                          </p:tavLst>
                                        </p:anim>
                                      </p:childTnLst>
                                    </p:cTn>
                                  </p:par>
                                  <p:par>
                                    <p:cTn id="76" presetID="2" presetClass="entr" presetSubtype="4" fill="hold" nodeType="withEffect">
                                      <p:stCondLst>
                                        <p:cond delay="1000"/>
                                      </p:stCondLst>
                                      <p:childTnLst>
                                        <p:set>
                                          <p:cBhvr>
                                            <p:cTn id="77" dur="1" fill="hold">
                                              <p:stCondLst>
                                                <p:cond delay="0"/>
                                              </p:stCondLst>
                                            </p:cTn>
                                            <p:tgtEl>
                                              <p:spTgt spid="36"/>
                                            </p:tgtEl>
                                            <p:attrNameLst>
                                              <p:attrName>style.visibility</p:attrName>
                                            </p:attrNameLst>
                                          </p:cBhvr>
                                          <p:to>
                                            <p:strVal val="visible"/>
                                          </p:to>
                                        </p:set>
                                        <p:anim calcmode="lin" valueType="num">
                                          <p:cBhvr additive="base">
                                            <p:cTn id="78" dur="1250" fill="hold"/>
                                            <p:tgtEl>
                                              <p:spTgt spid="36"/>
                                            </p:tgtEl>
                                            <p:attrNameLst>
                                              <p:attrName>ppt_x</p:attrName>
                                            </p:attrNameLst>
                                          </p:cBhvr>
                                          <p:tavLst>
                                            <p:tav tm="0">
                                              <p:val>
                                                <p:strVal val="#ppt_x"/>
                                              </p:val>
                                            </p:tav>
                                            <p:tav tm="100000">
                                              <p:val>
                                                <p:strVal val="#ppt_x"/>
                                              </p:val>
                                            </p:tav>
                                          </p:tavLst>
                                        </p:anim>
                                        <p:anim calcmode="lin" valueType="num">
                                          <p:cBhvr additive="base">
                                            <p:cTn id="79" dur="1250" fill="hold"/>
                                            <p:tgtEl>
                                              <p:spTgt spid="36"/>
                                            </p:tgtEl>
                                            <p:attrNameLst>
                                              <p:attrName>ppt_y</p:attrName>
                                            </p:attrNameLst>
                                          </p:cBhvr>
                                          <p:tavLst>
                                            <p:tav tm="0">
                                              <p:val>
                                                <p:strVal val="1+#ppt_h/2"/>
                                              </p:val>
                                            </p:tav>
                                            <p:tav tm="100000">
                                              <p:val>
                                                <p:strVal val="#ppt_y"/>
                                              </p:val>
                                            </p:tav>
                                          </p:tavLst>
                                        </p:anim>
                                      </p:childTnLst>
                                    </p:cTn>
                                  </p:par>
                                  <p:par>
                                    <p:cTn id="80" presetID="10" presetClass="entr" presetSubtype="0" fill="hold" nodeType="withEffect">
                                      <p:stCondLst>
                                        <p:cond delay="1750"/>
                                      </p:stCondLst>
                                      <p:childTnLst>
                                        <p:set>
                                          <p:cBhvr>
                                            <p:cTn id="81" dur="1" fill="hold">
                                              <p:stCondLst>
                                                <p:cond delay="0"/>
                                              </p:stCondLst>
                                            </p:cTn>
                                            <p:tgtEl>
                                              <p:spTgt spid="60"/>
                                            </p:tgtEl>
                                            <p:attrNameLst>
                                              <p:attrName>style.visibility</p:attrName>
                                            </p:attrNameLst>
                                          </p:cBhvr>
                                          <p:to>
                                            <p:strVal val="visible"/>
                                          </p:to>
                                        </p:set>
                                        <p:animEffect transition="in" filter="fade">
                                          <p:cBhvr>
                                            <p:cTn id="82" dur="500"/>
                                            <p:tgtEl>
                                              <p:spTgt spid="60"/>
                                            </p:tgtEl>
                                          </p:cBhvr>
                                        </p:animEffect>
                                      </p:childTnLst>
                                    </p:cTn>
                                  </p:par>
                                  <p:par>
                                    <p:cTn id="83" presetID="10" presetClass="entr" presetSubtype="0" fill="hold" nodeType="withEffect">
                                      <p:stCondLst>
                                        <p:cond delay="1750"/>
                                      </p:stCondLst>
                                      <p:childTnLst>
                                        <p:set>
                                          <p:cBhvr>
                                            <p:cTn id="84" dur="1" fill="hold">
                                              <p:stCondLst>
                                                <p:cond delay="0"/>
                                              </p:stCondLst>
                                            </p:cTn>
                                            <p:tgtEl>
                                              <p:spTgt spid="52"/>
                                            </p:tgtEl>
                                            <p:attrNameLst>
                                              <p:attrName>style.visibility</p:attrName>
                                            </p:attrNameLst>
                                          </p:cBhvr>
                                          <p:to>
                                            <p:strVal val="visible"/>
                                          </p:to>
                                        </p:set>
                                        <p:animEffect transition="in" filter="fade">
                                          <p:cBhvr>
                                            <p:cTn id="85" dur="500"/>
                                            <p:tgtEl>
                                              <p:spTgt spid="52"/>
                                            </p:tgtEl>
                                          </p:cBhvr>
                                        </p:animEffect>
                                      </p:childTnLst>
                                    </p:cTn>
                                  </p:par>
                                  <p:par>
                                    <p:cTn id="86" presetID="10" presetClass="entr" presetSubtype="0" fill="hold" nodeType="withEffect">
                                      <p:stCondLst>
                                        <p:cond delay="1750"/>
                                      </p:stCondLst>
                                      <p:childTnLst>
                                        <p:set>
                                          <p:cBhvr>
                                            <p:cTn id="87" dur="1" fill="hold">
                                              <p:stCondLst>
                                                <p:cond delay="0"/>
                                              </p:stCondLst>
                                            </p:cTn>
                                            <p:tgtEl>
                                              <p:spTgt spid="49"/>
                                            </p:tgtEl>
                                            <p:attrNameLst>
                                              <p:attrName>style.visibility</p:attrName>
                                            </p:attrNameLst>
                                          </p:cBhvr>
                                          <p:to>
                                            <p:strVal val="visible"/>
                                          </p:to>
                                        </p:set>
                                        <p:animEffect transition="in" filter="fade">
                                          <p:cBhvr>
                                            <p:cTn id="88" dur="500"/>
                                            <p:tgtEl>
                                              <p:spTgt spid="49"/>
                                            </p:tgtEl>
                                          </p:cBhvr>
                                        </p:animEffect>
                                      </p:childTnLst>
                                    </p:cTn>
                                  </p:par>
                                  <p:par>
                                    <p:cTn id="89" presetID="10" presetClass="entr" presetSubtype="0" fill="hold" nodeType="withEffect">
                                      <p:stCondLst>
                                        <p:cond delay="175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500"/>
                                            <p:tgtEl>
                                              <p:spTgt spid="56"/>
                                            </p:tgtEl>
                                          </p:cBhvr>
                                        </p:animEffect>
                                      </p:childTnLst>
                                    </p:cTn>
                                  </p:par>
                                  <p:par>
                                    <p:cTn id="92" presetID="10" presetClass="entr" presetSubtype="0" fill="hold" grpId="0" nodeType="withEffect">
                                      <p:stCondLst>
                                        <p:cond delay="175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childTnLst>
                                    </p:cTn>
                                  </p:par>
                                  <p:par>
                                    <p:cTn id="95" presetID="2" presetClass="entr" presetSubtype="4" fill="hold" nodeType="withEffect">
                                      <p:stCondLst>
                                        <p:cond delay="0"/>
                                      </p:stCondLst>
                                      <p:childTnLst>
                                        <p:set>
                                          <p:cBhvr>
                                            <p:cTn id="96" dur="1" fill="hold">
                                              <p:stCondLst>
                                                <p:cond delay="0"/>
                                              </p:stCondLst>
                                            </p:cTn>
                                            <p:tgtEl>
                                              <p:spTgt spid="63"/>
                                            </p:tgtEl>
                                            <p:attrNameLst>
                                              <p:attrName>style.visibility</p:attrName>
                                            </p:attrNameLst>
                                          </p:cBhvr>
                                          <p:to>
                                            <p:strVal val="visible"/>
                                          </p:to>
                                        </p:set>
                                        <p:anim calcmode="lin" valueType="num">
                                          <p:cBhvr additive="base">
                                            <p:cTn id="97" dur="1250" fill="hold"/>
                                            <p:tgtEl>
                                              <p:spTgt spid="63"/>
                                            </p:tgtEl>
                                            <p:attrNameLst>
                                              <p:attrName>ppt_x</p:attrName>
                                            </p:attrNameLst>
                                          </p:cBhvr>
                                          <p:tavLst>
                                            <p:tav tm="0">
                                              <p:val>
                                                <p:strVal val="#ppt_x"/>
                                              </p:val>
                                            </p:tav>
                                            <p:tav tm="100000">
                                              <p:val>
                                                <p:strVal val="#ppt_x"/>
                                              </p:val>
                                            </p:tav>
                                          </p:tavLst>
                                        </p:anim>
                                        <p:anim calcmode="lin" valueType="num">
                                          <p:cBhvr additive="base">
                                            <p:cTn id="98" dur="1250" fill="hold"/>
                                            <p:tgtEl>
                                              <p:spTgt spid="63"/>
                                            </p:tgtEl>
                                            <p:attrNameLst>
                                              <p:attrName>ppt_y</p:attrName>
                                            </p:attrNameLst>
                                          </p:cBhvr>
                                          <p:tavLst>
                                            <p:tav tm="0">
                                              <p:val>
                                                <p:strVal val="1+#ppt_h/2"/>
                                              </p:val>
                                            </p:tav>
                                            <p:tav tm="100000">
                                              <p:val>
                                                <p:strVal val="#ppt_y"/>
                                              </p:val>
                                            </p:tav>
                                          </p:tavLst>
                                        </p:anim>
                                      </p:childTnLst>
                                    </p:cTn>
                                  </p:par>
                                  <p:par>
                                    <p:cTn id="99" presetID="2" presetClass="entr" presetSubtype="4" fill="hold" nodeType="withEffect">
                                      <p:stCondLst>
                                        <p:cond delay="500"/>
                                      </p:stCondLst>
                                      <p:childTnLst>
                                        <p:set>
                                          <p:cBhvr>
                                            <p:cTn id="100" dur="1" fill="hold">
                                              <p:stCondLst>
                                                <p:cond delay="0"/>
                                              </p:stCondLst>
                                            </p:cTn>
                                            <p:tgtEl>
                                              <p:spTgt spid="66"/>
                                            </p:tgtEl>
                                            <p:attrNameLst>
                                              <p:attrName>style.visibility</p:attrName>
                                            </p:attrNameLst>
                                          </p:cBhvr>
                                          <p:to>
                                            <p:strVal val="visible"/>
                                          </p:to>
                                        </p:set>
                                        <p:anim calcmode="lin" valueType="num">
                                          <p:cBhvr additive="base">
                                            <p:cTn id="101" dur="1250" fill="hold"/>
                                            <p:tgtEl>
                                              <p:spTgt spid="66"/>
                                            </p:tgtEl>
                                            <p:attrNameLst>
                                              <p:attrName>ppt_x</p:attrName>
                                            </p:attrNameLst>
                                          </p:cBhvr>
                                          <p:tavLst>
                                            <p:tav tm="0">
                                              <p:val>
                                                <p:strVal val="#ppt_x"/>
                                              </p:val>
                                            </p:tav>
                                            <p:tav tm="100000">
                                              <p:val>
                                                <p:strVal val="#ppt_x"/>
                                              </p:val>
                                            </p:tav>
                                          </p:tavLst>
                                        </p:anim>
                                        <p:anim calcmode="lin" valueType="num">
                                          <p:cBhvr additive="base">
                                            <p:cTn id="102" dur="1250" fill="hold"/>
                                            <p:tgtEl>
                                              <p:spTgt spid="66"/>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50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1250" fill="hold"/>
                                            <p:tgtEl>
                                              <p:spTgt spid="69"/>
                                            </p:tgtEl>
                                            <p:attrNameLst>
                                              <p:attrName>ppt_x</p:attrName>
                                            </p:attrNameLst>
                                          </p:cBhvr>
                                          <p:tavLst>
                                            <p:tav tm="0">
                                              <p:val>
                                                <p:strVal val="#ppt_x"/>
                                              </p:val>
                                            </p:tav>
                                            <p:tav tm="100000">
                                              <p:val>
                                                <p:strVal val="#ppt_x"/>
                                              </p:val>
                                            </p:tav>
                                          </p:tavLst>
                                        </p:anim>
                                        <p:anim calcmode="lin" valueType="num">
                                          <p:cBhvr additive="base">
                                            <p:cTn id="106" dur="1250" fill="hold"/>
                                            <p:tgtEl>
                                              <p:spTgt spid="69"/>
                                            </p:tgtEl>
                                            <p:attrNameLst>
                                              <p:attrName>ppt_y</p:attrName>
                                            </p:attrNameLst>
                                          </p:cBhvr>
                                          <p:tavLst>
                                            <p:tav tm="0">
                                              <p:val>
                                                <p:strVal val="1+#ppt_h/2"/>
                                              </p:val>
                                            </p:tav>
                                            <p:tav tm="100000">
                                              <p:val>
                                                <p:strVal val="#ppt_y"/>
                                              </p:val>
                                            </p:tav>
                                          </p:tavLst>
                                        </p:anim>
                                      </p:childTnLst>
                                    </p:cTn>
                                  </p:par>
                                  <p:par>
                                    <p:cTn id="107" presetID="2" presetClass="entr" presetSubtype="4" fill="hold" nodeType="withEffect">
                                      <p:stCondLst>
                                        <p:cond delay="750"/>
                                      </p:stCondLst>
                                      <p:childTnLst>
                                        <p:set>
                                          <p:cBhvr>
                                            <p:cTn id="108" dur="1" fill="hold">
                                              <p:stCondLst>
                                                <p:cond delay="0"/>
                                              </p:stCondLst>
                                            </p:cTn>
                                            <p:tgtEl>
                                              <p:spTgt spid="72"/>
                                            </p:tgtEl>
                                            <p:attrNameLst>
                                              <p:attrName>style.visibility</p:attrName>
                                            </p:attrNameLst>
                                          </p:cBhvr>
                                          <p:to>
                                            <p:strVal val="visible"/>
                                          </p:to>
                                        </p:set>
                                        <p:anim calcmode="lin" valueType="num">
                                          <p:cBhvr additive="base">
                                            <p:cTn id="109" dur="1250" fill="hold"/>
                                            <p:tgtEl>
                                              <p:spTgt spid="72"/>
                                            </p:tgtEl>
                                            <p:attrNameLst>
                                              <p:attrName>ppt_x</p:attrName>
                                            </p:attrNameLst>
                                          </p:cBhvr>
                                          <p:tavLst>
                                            <p:tav tm="0">
                                              <p:val>
                                                <p:strVal val="#ppt_x"/>
                                              </p:val>
                                            </p:tav>
                                            <p:tav tm="100000">
                                              <p:val>
                                                <p:strVal val="#ppt_x"/>
                                              </p:val>
                                            </p:tav>
                                          </p:tavLst>
                                        </p:anim>
                                        <p:anim calcmode="lin" valueType="num">
                                          <p:cBhvr additive="base">
                                            <p:cTn id="110" dur="1250" fill="hold"/>
                                            <p:tgtEl>
                                              <p:spTgt spid="72"/>
                                            </p:tgtEl>
                                            <p:attrNameLst>
                                              <p:attrName>ppt_y</p:attrName>
                                            </p:attrNameLst>
                                          </p:cBhvr>
                                          <p:tavLst>
                                            <p:tav tm="0">
                                              <p:val>
                                                <p:strVal val="1+#ppt_h/2"/>
                                              </p:val>
                                            </p:tav>
                                            <p:tav tm="100000">
                                              <p:val>
                                                <p:strVal val="#ppt_y"/>
                                              </p:val>
                                            </p:tav>
                                          </p:tavLst>
                                        </p:anim>
                                      </p:childTnLst>
                                    </p:cTn>
                                  </p:par>
                                  <p:par>
                                    <p:cTn id="111" presetID="2" presetClass="entr" presetSubtype="4" fill="hold" nodeType="withEffect">
                                      <p:stCondLst>
                                        <p:cond delay="750"/>
                                      </p:stCondLst>
                                      <p:childTnLst>
                                        <p:set>
                                          <p:cBhvr>
                                            <p:cTn id="112" dur="1" fill="hold">
                                              <p:stCondLst>
                                                <p:cond delay="0"/>
                                              </p:stCondLst>
                                            </p:cTn>
                                            <p:tgtEl>
                                              <p:spTgt spid="75"/>
                                            </p:tgtEl>
                                            <p:attrNameLst>
                                              <p:attrName>style.visibility</p:attrName>
                                            </p:attrNameLst>
                                          </p:cBhvr>
                                          <p:to>
                                            <p:strVal val="visible"/>
                                          </p:to>
                                        </p:set>
                                        <p:anim calcmode="lin" valueType="num">
                                          <p:cBhvr additive="base">
                                            <p:cTn id="113" dur="1250" fill="hold"/>
                                            <p:tgtEl>
                                              <p:spTgt spid="75"/>
                                            </p:tgtEl>
                                            <p:attrNameLst>
                                              <p:attrName>ppt_x</p:attrName>
                                            </p:attrNameLst>
                                          </p:cBhvr>
                                          <p:tavLst>
                                            <p:tav tm="0">
                                              <p:val>
                                                <p:strVal val="#ppt_x"/>
                                              </p:val>
                                            </p:tav>
                                            <p:tav tm="100000">
                                              <p:val>
                                                <p:strVal val="#ppt_x"/>
                                              </p:val>
                                            </p:tav>
                                          </p:tavLst>
                                        </p:anim>
                                        <p:anim calcmode="lin" valueType="num">
                                          <p:cBhvr additive="base">
                                            <p:cTn id="114" dur="1250" fill="hold"/>
                                            <p:tgtEl>
                                              <p:spTgt spid="75"/>
                                            </p:tgtEl>
                                            <p:attrNameLst>
                                              <p:attrName>ppt_y</p:attrName>
                                            </p:attrNameLst>
                                          </p:cBhvr>
                                          <p:tavLst>
                                            <p:tav tm="0">
                                              <p:val>
                                                <p:strVal val="1+#ppt_h/2"/>
                                              </p:val>
                                            </p:tav>
                                            <p:tav tm="100000">
                                              <p:val>
                                                <p:strVal val="#ppt_y"/>
                                              </p:val>
                                            </p:tav>
                                          </p:tavLst>
                                        </p:anim>
                                      </p:childTnLst>
                                    </p:cTn>
                                  </p:par>
                                  <p:par>
                                    <p:cTn id="115" presetID="2" presetClass="entr" presetSubtype="4" fill="hold" nodeType="withEffect">
                                      <p:stCondLst>
                                        <p:cond delay="750"/>
                                      </p:stCondLst>
                                      <p:childTnLst>
                                        <p:set>
                                          <p:cBhvr>
                                            <p:cTn id="116" dur="1" fill="hold">
                                              <p:stCondLst>
                                                <p:cond delay="0"/>
                                              </p:stCondLst>
                                            </p:cTn>
                                            <p:tgtEl>
                                              <p:spTgt spid="78"/>
                                            </p:tgtEl>
                                            <p:attrNameLst>
                                              <p:attrName>style.visibility</p:attrName>
                                            </p:attrNameLst>
                                          </p:cBhvr>
                                          <p:to>
                                            <p:strVal val="visible"/>
                                          </p:to>
                                        </p:set>
                                        <p:anim calcmode="lin" valueType="num">
                                          <p:cBhvr additive="base">
                                            <p:cTn id="117" dur="1250" fill="hold"/>
                                            <p:tgtEl>
                                              <p:spTgt spid="78"/>
                                            </p:tgtEl>
                                            <p:attrNameLst>
                                              <p:attrName>ppt_x</p:attrName>
                                            </p:attrNameLst>
                                          </p:cBhvr>
                                          <p:tavLst>
                                            <p:tav tm="0">
                                              <p:val>
                                                <p:strVal val="#ppt_x"/>
                                              </p:val>
                                            </p:tav>
                                            <p:tav tm="100000">
                                              <p:val>
                                                <p:strVal val="#ppt_x"/>
                                              </p:val>
                                            </p:tav>
                                          </p:tavLst>
                                        </p:anim>
                                        <p:anim calcmode="lin" valueType="num">
                                          <p:cBhvr additive="base">
                                            <p:cTn id="118" dur="125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P spid="55" grpId="0" animBg="1"/>
          <p:bldP spid="84" grpId="0"/>
          <p:bldP spid="85"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duotone>
              <a:prstClr val="black"/>
              <a:srgbClr val="D9C3A5">
                <a:tint val="50000"/>
                <a:satMod val="180000"/>
              </a:srgbClr>
            </a:duotone>
            <a:extLst>
              <a:ext uri="{28A0092B-C50C-407E-A947-70E740481C1C}">
                <a14:useLocalDpi xmlns:a14="http://schemas.microsoft.com/office/drawing/2010/main"/>
              </a:ext>
            </a:extLst>
          </a:blip>
          <a:stretch>
            <a:fillRect/>
          </a:stretch>
        </p:blipFill>
        <p:spPr>
          <a:xfrm>
            <a:off x="295081" y="63383"/>
            <a:ext cx="8151369" cy="5651617"/>
          </a:xfrm>
          <a:prstGeom prst="rect">
            <a:avLst/>
          </a:prstGeom>
          <a:ln>
            <a:noFill/>
          </a:ln>
          <a:effectLst>
            <a:outerShdw blurRad="292100" dist="139700" dir="2700000" algn="tl" rotWithShape="0">
              <a:srgbClr val="333333">
                <a:alpha val="65000"/>
              </a:srgbClr>
            </a:outerShdw>
          </a:effectLst>
        </p:spPr>
      </p:pic>
      <p:sp>
        <p:nvSpPr>
          <p:cNvPr id="3" name="椭圆 7"/>
          <p:cNvSpPr>
            <a:spLocks noChangeArrowheads="1"/>
          </p:cNvSpPr>
          <p:nvPr/>
        </p:nvSpPr>
        <p:spPr bwMode="auto">
          <a:xfrm>
            <a:off x="1218390" y="1518207"/>
            <a:ext cx="2589108" cy="2589108"/>
          </a:xfrm>
          <a:prstGeom prst="ellipse">
            <a:avLst/>
          </a:prstGeom>
          <a:solidFill>
            <a:schemeClr val="accent2"/>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4" name="椭圆 6"/>
          <p:cNvSpPr>
            <a:spLocks noChangeArrowheads="1"/>
          </p:cNvSpPr>
          <p:nvPr/>
        </p:nvSpPr>
        <p:spPr bwMode="auto">
          <a:xfrm>
            <a:off x="1425937" y="1725007"/>
            <a:ext cx="2174015" cy="2175508"/>
          </a:xfrm>
          <a:prstGeom prst="ellipse">
            <a:avLst/>
          </a:prstGeom>
          <a:solidFill>
            <a:schemeClr val="accent1"/>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 name="椭圆 5"/>
          <p:cNvSpPr>
            <a:spLocks noChangeArrowheads="1"/>
          </p:cNvSpPr>
          <p:nvPr/>
        </p:nvSpPr>
        <p:spPr bwMode="auto">
          <a:xfrm>
            <a:off x="1599143" y="1898212"/>
            <a:ext cx="1827606" cy="1829099"/>
          </a:xfrm>
          <a:prstGeom prst="ellipse">
            <a:avLst/>
          </a:prstGeom>
          <a:solidFill>
            <a:schemeClr val="accent3"/>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6" name="椭圆 4"/>
          <p:cNvSpPr>
            <a:spLocks noChangeArrowheads="1"/>
          </p:cNvSpPr>
          <p:nvPr/>
        </p:nvSpPr>
        <p:spPr bwMode="auto">
          <a:xfrm>
            <a:off x="1802210" y="2101279"/>
            <a:ext cx="1421471" cy="1422965"/>
          </a:xfrm>
          <a:prstGeom prst="ellipse">
            <a:avLst/>
          </a:prstGeom>
          <a:solidFill>
            <a:schemeClr val="accent4"/>
          </a:solidFill>
          <a:ln w="76200" cap="flat" cmpd="sng">
            <a:solidFill>
              <a:srgbClr val="F6F6F6"/>
            </a:solidFill>
            <a:round/>
            <a:headEnd/>
            <a:tailEnd/>
          </a:ln>
        </p:spPr>
        <p:txBody>
          <a:bodyPr anchor="ctr"/>
          <a:lstStyle/>
          <a:p>
            <a:pPr defTabSz="910228">
              <a:defRPr/>
            </a:pPr>
            <a:endParaRPr lang="zh-CN" altLang="zh-CN">
              <a:solidFill>
                <a:srgbClr val="FFFFFF"/>
              </a:solidFill>
              <a:latin typeface="宋体" pitchFamily="2" charset="-122"/>
              <a:sym typeface="宋体" pitchFamily="2" charset="-122"/>
            </a:endParaRPr>
          </a:p>
        </p:txBody>
      </p:sp>
      <p:sp>
        <p:nvSpPr>
          <p:cNvPr id="7" name="椭圆 3"/>
          <p:cNvSpPr>
            <a:spLocks noChangeArrowheads="1"/>
          </p:cNvSpPr>
          <p:nvPr/>
        </p:nvSpPr>
        <p:spPr bwMode="auto">
          <a:xfrm>
            <a:off x="2005278" y="2304346"/>
            <a:ext cx="1015337" cy="1016830"/>
          </a:xfrm>
          <a:prstGeom prst="ellipse">
            <a:avLst/>
          </a:prstGeom>
          <a:solidFill>
            <a:schemeClr val="accent5"/>
          </a:solidFill>
          <a:ln w="76200" cap="flat" cmpd="sng">
            <a:solidFill>
              <a:srgbClr val="F6F6F6"/>
            </a:solidFill>
            <a:round/>
            <a:headEnd/>
            <a:tailEnd/>
          </a:ln>
        </p:spPr>
        <p:txBody>
          <a:bodyPr anchor="ctr"/>
          <a:lstStyle/>
          <a:p>
            <a:pPr defTabSz="910228">
              <a:defRPr/>
            </a:pPr>
            <a:r>
              <a:rPr lang="en-US" altLang="zh-CN" sz="7524" dirty="0" smtClean="0">
                <a:solidFill>
                  <a:srgbClr val="F8F8F8"/>
                </a:solidFill>
                <a:sym typeface="Arial" pitchFamily="34" charset="0"/>
              </a:rPr>
              <a:t>2</a:t>
            </a:r>
            <a:endParaRPr lang="zh-CN" altLang="en-US" sz="7524" dirty="0">
              <a:solidFill>
                <a:srgbClr val="F8F8F8"/>
              </a:solidFill>
              <a:sym typeface="Arial" pitchFamily="34" charset="0"/>
            </a:endParaRPr>
          </a:p>
        </p:txBody>
      </p:sp>
      <p:sp>
        <p:nvSpPr>
          <p:cNvPr id="8" name="矩形 7"/>
          <p:cNvSpPr/>
          <p:nvPr/>
        </p:nvSpPr>
        <p:spPr>
          <a:xfrm>
            <a:off x="3807498" y="2238573"/>
            <a:ext cx="2725426" cy="584775"/>
          </a:xfrm>
          <a:prstGeom prst="rect">
            <a:avLst/>
          </a:prstGeom>
        </p:spPr>
        <p:txBody>
          <a:bodyPr wrap="none">
            <a:spAutoFit/>
          </a:bodyPr>
          <a:lstStyle/>
          <a:p>
            <a:r>
              <a:rPr lang="zh-CN" altLang="en-US" sz="2400" b="1" dirty="0"/>
              <a:t> </a:t>
            </a:r>
            <a:r>
              <a:rPr lang="zh-CN" altLang="en-US" sz="3200" b="1" dirty="0"/>
              <a:t>输入您的标题</a:t>
            </a:r>
          </a:p>
        </p:txBody>
      </p:sp>
      <p:sp>
        <p:nvSpPr>
          <p:cNvPr id="10" name="矩形 9"/>
          <p:cNvSpPr/>
          <p:nvPr/>
        </p:nvSpPr>
        <p:spPr>
          <a:xfrm>
            <a:off x="3980703" y="2812761"/>
            <a:ext cx="2350323" cy="461665"/>
          </a:xfrm>
          <a:prstGeom prst="rect">
            <a:avLst/>
          </a:prstGeom>
        </p:spPr>
        <p:txBody>
          <a:bodyPr wrap="none">
            <a:spAutoFit/>
          </a:bodyPr>
          <a:lstStyle/>
          <a:p>
            <a:r>
              <a:rPr lang="zh-CN" altLang="en-US" sz="2400" b="1" dirty="0"/>
              <a:t>请输入您的内容</a:t>
            </a:r>
          </a:p>
        </p:txBody>
      </p:sp>
    </p:spTree>
    <p:extLst>
      <p:ext uri="{BB962C8B-B14F-4D97-AF65-F5344CB8AC3E}">
        <p14:creationId xmlns:p14="http://schemas.microsoft.com/office/powerpoint/2010/main" val="30082385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2000"/>
                                        <p:tgtEl>
                                          <p:spTgt spid="3"/>
                                        </p:tgtEl>
                                      </p:cBhvr>
                                    </p:animEffect>
                                  </p:childTnLst>
                                </p:cTn>
                              </p:par>
                              <p:par>
                                <p:cTn id="13" presetID="21" presetClass="entr" presetSubtype="1"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par>
                                <p:cTn id="16" presetID="21" presetClass="entr" presetSubtype="1" fill="hold" grpId="0" nodeType="withEffect">
                                  <p:stCondLst>
                                    <p:cond delay="100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2000"/>
                                        <p:tgtEl>
                                          <p:spTgt spid="5"/>
                                        </p:tgtEl>
                                      </p:cBhvr>
                                    </p:animEffect>
                                  </p:childTnLst>
                                </p:cTn>
                              </p:par>
                              <p:par>
                                <p:cTn id="19" presetID="21" presetClass="entr" presetSubtype="1" fill="hold" nodeType="withEffect">
                                  <p:stCondLst>
                                    <p:cond delay="1500"/>
                                  </p:stCondLst>
                                  <p:childTnLst>
                                    <p:set>
                                      <p:cBhvr>
                                        <p:cTn id="20" dur="1" fill="hold">
                                          <p:stCondLst>
                                            <p:cond delay="0"/>
                                          </p:stCondLst>
                                        </p:cTn>
                                        <p:tgtEl>
                                          <p:spTgt spid="6"/>
                                        </p:tgtEl>
                                        <p:attrNameLst>
                                          <p:attrName>style.visibility</p:attrName>
                                        </p:attrNameLst>
                                      </p:cBhvr>
                                      <p:to>
                                        <p:strVal val="visible"/>
                                      </p:to>
                                    </p:set>
                                    <p:animEffect transition="in" filter="wheel(1)">
                                      <p:cBhvr>
                                        <p:cTn id="21" dur="2000"/>
                                        <p:tgtEl>
                                          <p:spTgt spid="6"/>
                                        </p:tgtEl>
                                      </p:cBhvr>
                                    </p:animEffect>
                                  </p:childTnLst>
                                </p:cTn>
                              </p:par>
                              <p:par>
                                <p:cTn id="22" presetID="21" presetClass="entr" presetSubtype="1" fill="hold" grpId="0" nodeType="withEffect">
                                  <p:stCondLst>
                                    <p:cond delay="2000"/>
                                  </p:stCondLst>
                                  <p:childTnLst>
                                    <p:set>
                                      <p:cBhvr>
                                        <p:cTn id="23" dur="1" fill="hold">
                                          <p:stCondLst>
                                            <p:cond delay="0"/>
                                          </p:stCondLst>
                                        </p:cTn>
                                        <p:tgtEl>
                                          <p:spTgt spid="7"/>
                                        </p:tgtEl>
                                        <p:attrNameLst>
                                          <p:attrName>style.visibility</p:attrName>
                                        </p:attrNameLst>
                                      </p:cBhvr>
                                      <p:to>
                                        <p:strVal val="visible"/>
                                      </p:to>
                                    </p:set>
                                    <p:animEffect transition="in" filter="wheel(1)">
                                      <p:cBhvr>
                                        <p:cTn id="24" dur="20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arn(inVertical)">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autoUpdateAnimBg="0"/>
      <p:bldP spid="4" grpId="0" bldLvl="0" animBg="1" autoUpdateAnimBg="0"/>
      <p:bldP spid="5" grpId="0" bldLvl="0" animBg="1" autoUpdateAnimBg="0"/>
      <p:bldP spid="7" grpId="0" bldLvl="0" animBg="1" autoUpdateAnimBg="0"/>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5" name="Group 54"/>
          <p:cNvGrpSpPr/>
          <p:nvPr/>
        </p:nvGrpSpPr>
        <p:grpSpPr>
          <a:xfrm>
            <a:off x="3368915" y="2870959"/>
            <a:ext cx="2007360" cy="1568777"/>
            <a:chOff x="4491885" y="3446946"/>
            <a:chExt cx="2676479" cy="2091702"/>
          </a:xfrm>
          <a:effectLst>
            <a:outerShdw dist="38100" dir="5400000" algn="ctr" rotWithShape="0">
              <a:srgbClr val="000000">
                <a:alpha val="10000"/>
              </a:srgbClr>
            </a:outerShdw>
          </a:effectLst>
        </p:grpSpPr>
        <p:sp>
          <p:nvSpPr>
            <p:cNvPr id="35" name="AutoShape 2"/>
            <p:cNvSpPr>
              <a:spLocks/>
            </p:cNvSpPr>
            <p:nvPr/>
          </p:nvSpPr>
          <p:spPr bwMode="auto">
            <a:xfrm>
              <a:off x="4491885" y="3446946"/>
              <a:ext cx="2246508" cy="2091702"/>
            </a:xfrm>
            <a:custGeom>
              <a:avLst/>
              <a:gdLst>
                <a:gd name="T0" fmla="*/ 2147483647 w 18390"/>
                <a:gd name="T1" fmla="*/ 2147483647 h 19232"/>
                <a:gd name="T2" fmla="*/ 2147483647 w 18390"/>
                <a:gd name="T3" fmla="*/ 2147483647 h 19232"/>
                <a:gd name="T4" fmla="*/ 2147483647 w 18390"/>
                <a:gd name="T5" fmla="*/ 2147483647 h 19232"/>
                <a:gd name="T6" fmla="*/ 2147483647 w 18390"/>
                <a:gd name="T7" fmla="*/ 2147483647 h 19232"/>
                <a:gd name="T8" fmla="*/ 2147483647 w 18390"/>
                <a:gd name="T9" fmla="*/ 2147483647 h 19232"/>
                <a:gd name="T10" fmla="*/ 2147483647 w 18390"/>
                <a:gd name="T11" fmla="*/ 2147483647 h 19232"/>
                <a:gd name="T12" fmla="*/ 2147483647 w 18390"/>
                <a:gd name="T13" fmla="*/ 2147483647 h 19232"/>
                <a:gd name="T14" fmla="*/ 2147483647 w 18390"/>
                <a:gd name="T15" fmla="*/ 2147483647 h 1923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390" h="19232">
                  <a:moveTo>
                    <a:pt x="14685" y="14521"/>
                  </a:moveTo>
                  <a:cubicBezTo>
                    <a:pt x="14685" y="14521"/>
                    <a:pt x="13426" y="15793"/>
                    <a:pt x="18303" y="19145"/>
                  </a:cubicBezTo>
                  <a:cubicBezTo>
                    <a:pt x="18303" y="19145"/>
                    <a:pt x="12931" y="19941"/>
                    <a:pt x="9852" y="16726"/>
                  </a:cubicBezTo>
                  <a:cubicBezTo>
                    <a:pt x="9852" y="16726"/>
                    <a:pt x="3716" y="18516"/>
                    <a:pt x="912" y="12526"/>
                  </a:cubicBezTo>
                  <a:cubicBezTo>
                    <a:pt x="-1892" y="6535"/>
                    <a:pt x="2365" y="2325"/>
                    <a:pt x="5667" y="1022"/>
                  </a:cubicBezTo>
                  <a:cubicBezTo>
                    <a:pt x="8968" y="-282"/>
                    <a:pt x="16407" y="-1659"/>
                    <a:pt x="18057" y="5945"/>
                  </a:cubicBezTo>
                  <a:cubicBezTo>
                    <a:pt x="19708" y="13550"/>
                    <a:pt x="14685" y="14521"/>
                    <a:pt x="14685" y="14521"/>
                  </a:cubicBezTo>
                  <a:close/>
                  <a:moveTo>
                    <a:pt x="14685" y="14521"/>
                  </a:moveTo>
                </a:path>
              </a:pathLst>
            </a:custGeom>
            <a:solidFill>
              <a:schemeClr val="accent3"/>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30" name="AutoShape 739"/>
            <p:cNvSpPr>
              <a:spLocks/>
            </p:cNvSpPr>
            <p:nvPr/>
          </p:nvSpPr>
          <p:spPr bwMode="auto">
            <a:xfrm>
              <a:off x="5455000" y="3904653"/>
              <a:ext cx="254354" cy="2176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600" h="21600">
                  <a:moveTo>
                    <a:pt x="21600" y="12615"/>
                  </a:moveTo>
                  <a:cubicBezTo>
                    <a:pt x="21600" y="5649"/>
                    <a:pt x="16765" y="0"/>
                    <a:pt x="10800" y="0"/>
                  </a:cubicBezTo>
                  <a:cubicBezTo>
                    <a:pt x="4836" y="0"/>
                    <a:pt x="0" y="5649"/>
                    <a:pt x="0" y="12615"/>
                  </a:cubicBezTo>
                  <a:cubicBezTo>
                    <a:pt x="0" y="16133"/>
                    <a:pt x="1236" y="19312"/>
                    <a:pt x="3226" y="21600"/>
                  </a:cubicBezTo>
                  <a:cubicBezTo>
                    <a:pt x="3740" y="20481"/>
                    <a:pt x="4430" y="19492"/>
                    <a:pt x="5255" y="18679"/>
                  </a:cubicBezTo>
                  <a:cubicBezTo>
                    <a:pt x="3980" y="17089"/>
                    <a:pt x="3192" y="14960"/>
                    <a:pt x="3192" y="12614"/>
                  </a:cubicBezTo>
                  <a:cubicBezTo>
                    <a:pt x="3192" y="7716"/>
                    <a:pt x="6605" y="3728"/>
                    <a:pt x="10799" y="3728"/>
                  </a:cubicBezTo>
                  <a:cubicBezTo>
                    <a:pt x="14993" y="3728"/>
                    <a:pt x="18408" y="7716"/>
                    <a:pt x="18408" y="12614"/>
                  </a:cubicBezTo>
                  <a:cubicBezTo>
                    <a:pt x="18408" y="14945"/>
                    <a:pt x="17630" y="17061"/>
                    <a:pt x="16369" y="18648"/>
                  </a:cubicBezTo>
                  <a:cubicBezTo>
                    <a:pt x="17197" y="19457"/>
                    <a:pt x="17893" y="20444"/>
                    <a:pt x="18410" y="21560"/>
                  </a:cubicBezTo>
                  <a:cubicBezTo>
                    <a:pt x="20380" y="19275"/>
                    <a:pt x="21600" y="16112"/>
                    <a:pt x="21600" y="12615"/>
                  </a:cubicBezTo>
                  <a:close/>
                  <a:moveTo>
                    <a:pt x="21600" y="12615"/>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solidFill>
                  <a:schemeClr val="bg1"/>
                </a:solidFill>
                <a:latin typeface="Roboto condensed"/>
                <a:cs typeface="Roboto condensed"/>
              </a:endParaRPr>
            </a:p>
          </p:txBody>
        </p:sp>
        <p:sp>
          <p:nvSpPr>
            <p:cNvPr id="31" name="AutoShape 740"/>
            <p:cNvSpPr>
              <a:spLocks/>
            </p:cNvSpPr>
            <p:nvPr/>
          </p:nvSpPr>
          <p:spPr bwMode="auto">
            <a:xfrm>
              <a:off x="5380098" y="3829769"/>
              <a:ext cx="404157" cy="38065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600" h="21600">
                  <a:moveTo>
                    <a:pt x="21600" y="11450"/>
                  </a:moveTo>
                  <a:cubicBezTo>
                    <a:pt x="21600" y="5127"/>
                    <a:pt x="16764" y="0"/>
                    <a:pt x="10800" y="0"/>
                  </a:cubicBezTo>
                  <a:cubicBezTo>
                    <a:pt x="4836" y="0"/>
                    <a:pt x="0" y="5127"/>
                    <a:pt x="0" y="11450"/>
                  </a:cubicBezTo>
                  <a:cubicBezTo>
                    <a:pt x="0" y="15862"/>
                    <a:pt x="2356" y="19689"/>
                    <a:pt x="5804" y="21600"/>
                  </a:cubicBezTo>
                  <a:cubicBezTo>
                    <a:pt x="5573" y="20626"/>
                    <a:pt x="5418" y="19763"/>
                    <a:pt x="5418" y="19239"/>
                  </a:cubicBezTo>
                  <a:cubicBezTo>
                    <a:pt x="5418" y="19139"/>
                    <a:pt x="5427" y="19043"/>
                    <a:pt x="5432" y="18945"/>
                  </a:cubicBezTo>
                  <a:cubicBezTo>
                    <a:pt x="3299" y="17224"/>
                    <a:pt x="1918" y="14505"/>
                    <a:pt x="1918" y="11450"/>
                  </a:cubicBezTo>
                  <a:cubicBezTo>
                    <a:pt x="1918" y="6258"/>
                    <a:pt x="5902" y="2034"/>
                    <a:pt x="10800" y="2034"/>
                  </a:cubicBezTo>
                  <a:cubicBezTo>
                    <a:pt x="15697" y="2034"/>
                    <a:pt x="19682" y="6257"/>
                    <a:pt x="19682" y="11450"/>
                  </a:cubicBezTo>
                  <a:cubicBezTo>
                    <a:pt x="19682" y="14474"/>
                    <a:pt x="18329" y="17167"/>
                    <a:pt x="16233" y="18891"/>
                  </a:cubicBezTo>
                  <a:cubicBezTo>
                    <a:pt x="16240" y="19006"/>
                    <a:pt x="16250" y="19121"/>
                    <a:pt x="16250" y="19238"/>
                  </a:cubicBezTo>
                  <a:cubicBezTo>
                    <a:pt x="16250" y="19754"/>
                    <a:pt x="16099" y="20601"/>
                    <a:pt x="15873" y="21558"/>
                  </a:cubicBezTo>
                  <a:cubicBezTo>
                    <a:pt x="19280" y="19632"/>
                    <a:pt x="21600" y="15829"/>
                    <a:pt x="21600" y="11450"/>
                  </a:cubicBezTo>
                  <a:close/>
                  <a:moveTo>
                    <a:pt x="21600" y="1145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solidFill>
                  <a:schemeClr val="bg1"/>
                </a:solidFill>
                <a:latin typeface="Roboto condensed"/>
                <a:cs typeface="Roboto condensed"/>
              </a:endParaRPr>
            </a:p>
          </p:txBody>
        </p:sp>
        <p:sp>
          <p:nvSpPr>
            <p:cNvPr id="32" name="AutoShape 741"/>
            <p:cNvSpPr>
              <a:spLocks/>
            </p:cNvSpPr>
            <p:nvPr/>
          </p:nvSpPr>
          <p:spPr bwMode="auto">
            <a:xfrm>
              <a:off x="5517418" y="4104343"/>
              <a:ext cx="131078" cy="17550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5227" y="21600"/>
                  </a:moveTo>
                  <a:lnTo>
                    <a:pt x="16371" y="21600"/>
                  </a:lnTo>
                  <a:cubicBezTo>
                    <a:pt x="18815" y="17225"/>
                    <a:pt x="21600" y="9855"/>
                    <a:pt x="21600" y="7895"/>
                  </a:cubicBezTo>
                  <a:cubicBezTo>
                    <a:pt x="21600" y="3596"/>
                    <a:pt x="16853" y="2"/>
                    <a:pt x="10996" y="2"/>
                  </a:cubicBezTo>
                  <a:cubicBezTo>
                    <a:pt x="10938" y="2"/>
                    <a:pt x="10892" y="0"/>
                    <a:pt x="10839" y="0"/>
                  </a:cubicBezTo>
                  <a:cubicBezTo>
                    <a:pt x="10826" y="0"/>
                    <a:pt x="10813" y="1"/>
                    <a:pt x="10798" y="1"/>
                  </a:cubicBezTo>
                  <a:cubicBezTo>
                    <a:pt x="10793" y="1"/>
                    <a:pt x="10786" y="1"/>
                    <a:pt x="10776" y="1"/>
                  </a:cubicBezTo>
                  <a:cubicBezTo>
                    <a:pt x="10723" y="1"/>
                    <a:pt x="10657" y="3"/>
                    <a:pt x="10603" y="3"/>
                  </a:cubicBezTo>
                  <a:cubicBezTo>
                    <a:pt x="4747" y="3"/>
                    <a:pt x="0" y="3583"/>
                    <a:pt x="0" y="7896"/>
                  </a:cubicBezTo>
                  <a:cubicBezTo>
                    <a:pt x="1" y="9861"/>
                    <a:pt x="2786" y="17228"/>
                    <a:pt x="5227" y="21600"/>
                  </a:cubicBezTo>
                  <a:close/>
                  <a:moveTo>
                    <a:pt x="5227"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solidFill>
                  <a:schemeClr val="bg1"/>
                </a:solidFill>
                <a:latin typeface="Roboto condensed"/>
                <a:cs typeface="Roboto condensed"/>
              </a:endParaRPr>
            </a:p>
          </p:txBody>
        </p:sp>
        <p:sp>
          <p:nvSpPr>
            <p:cNvPr id="33" name="AutoShape 742"/>
            <p:cNvSpPr>
              <a:spLocks/>
            </p:cNvSpPr>
            <p:nvPr/>
          </p:nvSpPr>
          <p:spPr bwMode="auto">
            <a:xfrm>
              <a:off x="5536143" y="3979537"/>
              <a:ext cx="94407" cy="9438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10800"/>
                  </a:moveTo>
                  <a:cubicBezTo>
                    <a:pt x="21600" y="4837"/>
                    <a:pt x="16762" y="0"/>
                    <a:pt x="10799" y="0"/>
                  </a:cubicBezTo>
                  <a:cubicBezTo>
                    <a:pt x="4835" y="0"/>
                    <a:pt x="0" y="4836"/>
                    <a:pt x="0" y="10800"/>
                  </a:cubicBezTo>
                  <a:cubicBezTo>
                    <a:pt x="0" y="14681"/>
                    <a:pt x="2055" y="18076"/>
                    <a:pt x="5129" y="19980"/>
                  </a:cubicBezTo>
                  <a:cubicBezTo>
                    <a:pt x="6777" y="21002"/>
                    <a:pt x="8714" y="21600"/>
                    <a:pt x="10798" y="21600"/>
                  </a:cubicBezTo>
                  <a:cubicBezTo>
                    <a:pt x="12908" y="21600"/>
                    <a:pt x="14872" y="20985"/>
                    <a:pt x="16535" y="19937"/>
                  </a:cubicBezTo>
                  <a:cubicBezTo>
                    <a:pt x="19575" y="18025"/>
                    <a:pt x="21600" y="14651"/>
                    <a:pt x="21600" y="10800"/>
                  </a:cubicBezTo>
                  <a:close/>
                  <a:moveTo>
                    <a:pt x="21600" y="108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solidFill>
                  <a:schemeClr val="bg1"/>
                </a:solidFill>
                <a:latin typeface="Roboto condensed"/>
                <a:cs typeface="Roboto condensed"/>
              </a:endParaRPr>
            </a:p>
          </p:txBody>
        </p:sp>
        <p:sp>
          <p:nvSpPr>
            <p:cNvPr id="45" name="Rectangle 44"/>
            <p:cNvSpPr/>
            <p:nvPr/>
          </p:nvSpPr>
          <p:spPr>
            <a:xfrm>
              <a:off x="5069024" y="4531602"/>
              <a:ext cx="2099340" cy="332399"/>
            </a:xfrm>
            <a:prstGeom prst="rect">
              <a:avLst/>
            </a:prstGeom>
          </p:spPr>
          <p:txBody>
            <a:bodyPr wrap="square" lIns="0" rIns="0">
              <a:spAutoFit/>
            </a:bodyPr>
            <a:lstStyle/>
            <a:p>
              <a:pPr>
                <a:lnSpc>
                  <a:spcPct val="85000"/>
                </a:lnSpc>
              </a:pPr>
              <a:r>
                <a:rPr lang="zh-CN" altLang="en-US" sz="1200" b="1" dirty="0"/>
                <a:t>输入您的</a:t>
              </a:r>
              <a:r>
                <a:rPr lang="zh-CN" altLang="en-US" sz="1200" b="1" dirty="0" smtClean="0"/>
                <a:t>标题</a:t>
              </a:r>
              <a:endParaRPr lang="zh-CN" altLang="en-US" sz="1200" b="1" dirty="0"/>
            </a:p>
          </p:txBody>
        </p:sp>
      </p:grpSp>
      <p:grpSp>
        <p:nvGrpSpPr>
          <p:cNvPr id="57" name="Group 56"/>
          <p:cNvGrpSpPr/>
          <p:nvPr/>
        </p:nvGrpSpPr>
        <p:grpSpPr>
          <a:xfrm>
            <a:off x="4000860" y="789171"/>
            <a:ext cx="2524068" cy="2698890"/>
            <a:chOff x="5334480" y="671228"/>
            <a:chExt cx="3365424" cy="3598520"/>
          </a:xfrm>
          <a:effectLst>
            <a:outerShdw dist="38100" dir="5400000" algn="ctr" rotWithShape="0">
              <a:srgbClr val="000000">
                <a:alpha val="10000"/>
              </a:srgbClr>
            </a:outerShdw>
          </a:effectLst>
        </p:grpSpPr>
        <p:sp>
          <p:nvSpPr>
            <p:cNvPr id="36" name="AutoShape 3"/>
            <p:cNvSpPr>
              <a:spLocks/>
            </p:cNvSpPr>
            <p:nvPr/>
          </p:nvSpPr>
          <p:spPr bwMode="auto">
            <a:xfrm>
              <a:off x="5334480" y="671228"/>
              <a:ext cx="3365424" cy="3598520"/>
            </a:xfrm>
            <a:custGeom>
              <a:avLst/>
              <a:gdLst>
                <a:gd name="T0" fmla="*/ 2147483647 w 17248"/>
                <a:gd name="T1" fmla="*/ 2147483647 h 19694"/>
                <a:gd name="T2" fmla="*/ 2147483647 w 17248"/>
                <a:gd name="T3" fmla="*/ 2147483647 h 19694"/>
                <a:gd name="T4" fmla="*/ 2147483647 w 17248"/>
                <a:gd name="T5" fmla="*/ 2147483647 h 19694"/>
                <a:gd name="T6" fmla="*/ 2147483647 w 17248"/>
                <a:gd name="T7" fmla="*/ 2147483647 h 19694"/>
                <a:gd name="T8" fmla="*/ 2147483647 w 17248"/>
                <a:gd name="T9" fmla="*/ 2147483647 h 19694"/>
                <a:gd name="T10" fmla="*/ 2147483647 w 17248"/>
                <a:gd name="T11" fmla="*/ 2147483647 h 19694"/>
                <a:gd name="T12" fmla="*/ 2147483647 w 17248"/>
                <a:gd name="T13" fmla="*/ 2147483647 h 19694"/>
                <a:gd name="T14" fmla="*/ 2147483647 w 17248"/>
                <a:gd name="T15" fmla="*/ 2147483647 h 1969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7248" h="19694">
                  <a:moveTo>
                    <a:pt x="9295" y="16821"/>
                  </a:moveTo>
                  <a:cubicBezTo>
                    <a:pt x="9295" y="16821"/>
                    <a:pt x="10945" y="15948"/>
                    <a:pt x="11315" y="19694"/>
                  </a:cubicBezTo>
                  <a:cubicBezTo>
                    <a:pt x="11315" y="19694"/>
                    <a:pt x="13743" y="16402"/>
                    <a:pt x="13159" y="14664"/>
                  </a:cubicBezTo>
                  <a:cubicBezTo>
                    <a:pt x="13159" y="14664"/>
                    <a:pt x="18964" y="10436"/>
                    <a:pt x="16741" y="4551"/>
                  </a:cubicBezTo>
                  <a:cubicBezTo>
                    <a:pt x="14517" y="-1334"/>
                    <a:pt x="8984" y="-469"/>
                    <a:pt x="6006" y="1392"/>
                  </a:cubicBezTo>
                  <a:cubicBezTo>
                    <a:pt x="3029" y="3253"/>
                    <a:pt x="-2636" y="8390"/>
                    <a:pt x="1403" y="14328"/>
                  </a:cubicBezTo>
                  <a:cubicBezTo>
                    <a:pt x="5443" y="20266"/>
                    <a:pt x="9295" y="16821"/>
                    <a:pt x="9295" y="16821"/>
                  </a:cubicBezTo>
                  <a:close/>
                  <a:moveTo>
                    <a:pt x="9295" y="16821"/>
                  </a:moveTo>
                </a:path>
              </a:pathLst>
            </a:custGeom>
            <a:solidFill>
              <a:schemeClr val="accent1"/>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grpSp>
          <p:nvGrpSpPr>
            <p:cNvPr id="56" name="Group 55"/>
            <p:cNvGrpSpPr/>
            <p:nvPr/>
          </p:nvGrpSpPr>
          <p:grpSpPr>
            <a:xfrm>
              <a:off x="6160405" y="1668194"/>
              <a:ext cx="603138" cy="590912"/>
              <a:chOff x="6160405" y="1668194"/>
              <a:chExt cx="603138" cy="590912"/>
            </a:xfrm>
          </p:grpSpPr>
          <p:sp>
            <p:nvSpPr>
              <p:cNvPr id="24" name="AutoShape 660"/>
              <p:cNvSpPr>
                <a:spLocks/>
              </p:cNvSpPr>
              <p:nvPr/>
            </p:nvSpPr>
            <p:spPr bwMode="auto">
              <a:xfrm>
                <a:off x="6160405" y="1834064"/>
                <a:ext cx="426356" cy="42504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7256" y="0"/>
                    </a:moveTo>
                    <a:lnTo>
                      <a:pt x="0" y="17256"/>
                    </a:lnTo>
                    <a:lnTo>
                      <a:pt x="4344" y="21600"/>
                    </a:lnTo>
                    <a:lnTo>
                      <a:pt x="21600" y="4344"/>
                    </a:lnTo>
                    <a:lnTo>
                      <a:pt x="17256" y="0"/>
                    </a:lnTo>
                    <a:close/>
                    <a:moveTo>
                      <a:pt x="13175" y="6002"/>
                    </a:moveTo>
                    <a:lnTo>
                      <a:pt x="17255" y="1920"/>
                    </a:lnTo>
                    <a:lnTo>
                      <a:pt x="19680" y="4345"/>
                    </a:lnTo>
                    <a:lnTo>
                      <a:pt x="15598" y="8425"/>
                    </a:lnTo>
                    <a:lnTo>
                      <a:pt x="13175" y="6002"/>
                    </a:lnTo>
                    <a:close/>
                    <a:moveTo>
                      <a:pt x="13175" y="6002"/>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25" name="AutoShape 661"/>
              <p:cNvSpPr>
                <a:spLocks/>
              </p:cNvSpPr>
              <p:nvPr/>
            </p:nvSpPr>
            <p:spPr bwMode="auto">
              <a:xfrm>
                <a:off x="6576362" y="1733505"/>
                <a:ext cx="113348" cy="11403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6204" y="0"/>
                    </a:moveTo>
                    <a:lnTo>
                      <a:pt x="21600" y="5399"/>
                    </a:lnTo>
                    <a:lnTo>
                      <a:pt x="5396" y="21600"/>
                    </a:lnTo>
                    <a:lnTo>
                      <a:pt x="0" y="16201"/>
                    </a:lnTo>
                    <a:lnTo>
                      <a:pt x="16204" y="0"/>
                    </a:lnTo>
                    <a:close/>
                    <a:moveTo>
                      <a:pt x="16204"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26" name="AutoShape 662"/>
              <p:cNvSpPr>
                <a:spLocks/>
              </p:cNvSpPr>
              <p:nvPr/>
            </p:nvSpPr>
            <p:spPr bwMode="auto">
              <a:xfrm>
                <a:off x="6576362" y="1991641"/>
                <a:ext cx="113348" cy="1129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6200" y="21600"/>
                    </a:moveTo>
                    <a:lnTo>
                      <a:pt x="0" y="5398"/>
                    </a:lnTo>
                    <a:lnTo>
                      <a:pt x="5400" y="0"/>
                    </a:lnTo>
                    <a:lnTo>
                      <a:pt x="21600" y="16202"/>
                    </a:lnTo>
                    <a:lnTo>
                      <a:pt x="16200" y="21600"/>
                    </a:lnTo>
                    <a:close/>
                    <a:moveTo>
                      <a:pt x="16200"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27" name="AutoShape 663"/>
              <p:cNvSpPr>
                <a:spLocks/>
              </p:cNvSpPr>
              <p:nvPr/>
            </p:nvSpPr>
            <p:spPr bwMode="auto">
              <a:xfrm>
                <a:off x="6318469" y="1742836"/>
                <a:ext cx="113348" cy="1129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5397" y="0"/>
                    </a:moveTo>
                    <a:lnTo>
                      <a:pt x="21600" y="16203"/>
                    </a:lnTo>
                    <a:lnTo>
                      <a:pt x="16203" y="21600"/>
                    </a:lnTo>
                    <a:lnTo>
                      <a:pt x="0" y="5397"/>
                    </a:lnTo>
                    <a:lnTo>
                      <a:pt x="5397" y="0"/>
                    </a:lnTo>
                    <a:close/>
                    <a:moveTo>
                      <a:pt x="5397"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28" name="Rectangle 664"/>
              <p:cNvSpPr>
                <a:spLocks/>
              </p:cNvSpPr>
              <p:nvPr/>
            </p:nvSpPr>
            <p:spPr bwMode="auto">
              <a:xfrm>
                <a:off x="6484852" y="1668194"/>
                <a:ext cx="39516" cy="120256"/>
              </a:xfrm>
              <a:prstGeom prst="rect">
                <a:avLst/>
              </a:prstGeom>
              <a:solidFill>
                <a:srgbClr val="FFFFFF"/>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1200">
                  <a:latin typeface="Roboto condensed"/>
                  <a:cs typeface="Roboto condensed"/>
                </a:endParaRPr>
              </a:p>
            </p:txBody>
          </p:sp>
          <p:sp>
            <p:nvSpPr>
              <p:cNvPr id="29" name="Rectangle 665"/>
              <p:cNvSpPr>
                <a:spLocks/>
              </p:cNvSpPr>
              <p:nvPr/>
            </p:nvSpPr>
            <p:spPr bwMode="auto">
              <a:xfrm>
                <a:off x="6641876" y="1900412"/>
                <a:ext cx="121667" cy="39394"/>
              </a:xfrm>
              <a:prstGeom prst="rect">
                <a:avLst/>
              </a:prstGeom>
              <a:solidFill>
                <a:srgbClr val="FFFFFF"/>
              </a:solid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1200">
                  <a:latin typeface="Roboto condensed"/>
                  <a:cs typeface="Roboto condensed"/>
                </a:endParaRPr>
              </a:p>
            </p:txBody>
          </p:sp>
        </p:grpSp>
        <p:sp>
          <p:nvSpPr>
            <p:cNvPr id="46" name="Rectangle 45"/>
            <p:cNvSpPr/>
            <p:nvPr/>
          </p:nvSpPr>
          <p:spPr>
            <a:xfrm>
              <a:off x="5532212" y="2557261"/>
              <a:ext cx="2105417" cy="402161"/>
            </a:xfrm>
            <a:prstGeom prst="rect">
              <a:avLst/>
            </a:prstGeom>
          </p:spPr>
          <p:txBody>
            <a:bodyPr wrap="square" lIns="0" rIns="0">
              <a:spAutoFit/>
            </a:bodyPr>
            <a:lstStyle/>
            <a:p>
              <a:pPr>
                <a:lnSpc>
                  <a:spcPct val="85000"/>
                </a:lnSpc>
              </a:pPr>
              <a:r>
                <a:rPr lang="zh-CN" altLang="en-US" b="1" dirty="0"/>
                <a:t>输入您的标题</a:t>
              </a:r>
            </a:p>
          </p:txBody>
        </p:sp>
      </p:grpSp>
      <p:grpSp>
        <p:nvGrpSpPr>
          <p:cNvPr id="58" name="Group 57"/>
          <p:cNvGrpSpPr/>
          <p:nvPr/>
        </p:nvGrpSpPr>
        <p:grpSpPr>
          <a:xfrm>
            <a:off x="5376273" y="1160919"/>
            <a:ext cx="2117950" cy="2220265"/>
            <a:chOff x="7168364" y="1166892"/>
            <a:chExt cx="2823933" cy="2960353"/>
          </a:xfrm>
          <a:effectLst>
            <a:outerShdw dist="38100" dir="5400000" algn="ctr" rotWithShape="0">
              <a:srgbClr val="000000">
                <a:alpha val="10000"/>
              </a:srgbClr>
            </a:outerShdw>
          </a:effectLst>
        </p:grpSpPr>
        <p:sp>
          <p:nvSpPr>
            <p:cNvPr id="37" name="AutoShape 4"/>
            <p:cNvSpPr>
              <a:spLocks/>
            </p:cNvSpPr>
            <p:nvPr/>
          </p:nvSpPr>
          <p:spPr bwMode="auto">
            <a:xfrm>
              <a:off x="7168364" y="1166892"/>
              <a:ext cx="2823933" cy="2960353"/>
            </a:xfrm>
            <a:custGeom>
              <a:avLst/>
              <a:gdLst>
                <a:gd name="T0" fmla="*/ 2147483647 w 19415"/>
                <a:gd name="T1" fmla="*/ 2147483647 h 20101"/>
                <a:gd name="T2" fmla="*/ 2147483647 w 19415"/>
                <a:gd name="T3" fmla="*/ 2147483647 h 20101"/>
                <a:gd name="T4" fmla="*/ 2147483647 w 19415"/>
                <a:gd name="T5" fmla="*/ 2147483647 h 20101"/>
                <a:gd name="T6" fmla="*/ 2147483647 w 19415"/>
                <a:gd name="T7" fmla="*/ 2147483647 h 20101"/>
                <a:gd name="T8" fmla="*/ 2147483647 w 19415"/>
                <a:gd name="T9" fmla="*/ 2147483647 h 20101"/>
                <a:gd name="T10" fmla="*/ 2147483647 w 19415"/>
                <a:gd name="T11" fmla="*/ 2147483647 h 20101"/>
                <a:gd name="T12" fmla="*/ 2147483647 w 19415"/>
                <a:gd name="T13" fmla="*/ 2147483647 h 2010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415" h="20101">
                  <a:moveTo>
                    <a:pt x="437" y="10901"/>
                  </a:moveTo>
                  <a:cubicBezTo>
                    <a:pt x="437" y="10901"/>
                    <a:pt x="-1790" y="4368"/>
                    <a:pt x="3813" y="1434"/>
                  </a:cubicBezTo>
                  <a:cubicBezTo>
                    <a:pt x="9415" y="-1499"/>
                    <a:pt x="19000" y="-232"/>
                    <a:pt x="19405" y="8034"/>
                  </a:cubicBezTo>
                  <a:cubicBezTo>
                    <a:pt x="19810" y="16301"/>
                    <a:pt x="8268" y="20101"/>
                    <a:pt x="7255" y="20101"/>
                  </a:cubicBezTo>
                  <a:cubicBezTo>
                    <a:pt x="7255" y="20101"/>
                    <a:pt x="8537" y="18434"/>
                    <a:pt x="8807" y="17101"/>
                  </a:cubicBezTo>
                  <a:cubicBezTo>
                    <a:pt x="8807" y="17101"/>
                    <a:pt x="1585" y="17301"/>
                    <a:pt x="437" y="10901"/>
                  </a:cubicBezTo>
                  <a:close/>
                  <a:moveTo>
                    <a:pt x="437" y="10901"/>
                  </a:moveTo>
                </a:path>
              </a:pathLst>
            </a:custGeom>
            <a:solidFill>
              <a:schemeClr val="accent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20" name="AutoShape 348"/>
            <p:cNvSpPr>
              <a:spLocks/>
            </p:cNvSpPr>
            <p:nvPr/>
          </p:nvSpPr>
          <p:spPr bwMode="auto">
            <a:xfrm>
              <a:off x="8192000" y="1696394"/>
              <a:ext cx="413343" cy="413343"/>
            </a:xfrm>
            <a:custGeom>
              <a:avLst/>
              <a:gdLst>
                <a:gd name="T0" fmla="*/ 0 w 20932"/>
                <a:gd name="T1" fmla="*/ 0 h 20930"/>
                <a:gd name="T2" fmla="*/ 0 w 20932"/>
                <a:gd name="T3" fmla="*/ 0 h 20930"/>
                <a:gd name="T4" fmla="*/ 0 w 20932"/>
                <a:gd name="T5" fmla="*/ 0 h 20930"/>
                <a:gd name="T6" fmla="*/ 0 w 20932"/>
                <a:gd name="T7" fmla="*/ 0 h 20930"/>
                <a:gd name="T8" fmla="*/ 0 w 20932"/>
                <a:gd name="T9" fmla="*/ 0 h 20930"/>
                <a:gd name="T10" fmla="*/ 0 w 20932"/>
                <a:gd name="T11" fmla="*/ 0 h 20930"/>
                <a:gd name="T12" fmla="*/ 0 w 20932"/>
                <a:gd name="T13" fmla="*/ 0 h 20930"/>
                <a:gd name="T14" fmla="*/ 0 w 20932"/>
                <a:gd name="T15" fmla="*/ 0 h 20930"/>
                <a:gd name="T16" fmla="*/ 0 w 20932"/>
                <a:gd name="T17" fmla="*/ 0 h 20930"/>
                <a:gd name="T18" fmla="*/ 0 w 20932"/>
                <a:gd name="T19" fmla="*/ 0 h 20930"/>
                <a:gd name="T20" fmla="*/ 0 w 20932"/>
                <a:gd name="T21" fmla="*/ 0 h 20930"/>
                <a:gd name="T22" fmla="*/ 0 w 20932"/>
                <a:gd name="T23" fmla="*/ 0 h 20930"/>
                <a:gd name="T24" fmla="*/ 0 w 20932"/>
                <a:gd name="T25" fmla="*/ 0 h 20930"/>
                <a:gd name="T26" fmla="*/ 0 w 20932"/>
                <a:gd name="T27" fmla="*/ 0 h 20930"/>
                <a:gd name="T28" fmla="*/ 0 w 20932"/>
                <a:gd name="T29" fmla="*/ 0 h 20930"/>
                <a:gd name="T30" fmla="*/ 0 w 20932"/>
                <a:gd name="T31" fmla="*/ 0 h 20930"/>
                <a:gd name="T32" fmla="*/ 0 w 20932"/>
                <a:gd name="T33" fmla="*/ 0 h 20930"/>
                <a:gd name="T34" fmla="*/ 0 w 20932"/>
                <a:gd name="T35" fmla="*/ 0 h 20930"/>
                <a:gd name="T36" fmla="*/ 0 w 20932"/>
                <a:gd name="T37" fmla="*/ 0 h 20930"/>
                <a:gd name="T38" fmla="*/ 0 w 20932"/>
                <a:gd name="T39" fmla="*/ 0 h 209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32" h="20930">
                  <a:moveTo>
                    <a:pt x="20723" y="16794"/>
                  </a:moveTo>
                  <a:lnTo>
                    <a:pt x="16124" y="14084"/>
                  </a:lnTo>
                  <a:cubicBezTo>
                    <a:pt x="15885" y="13962"/>
                    <a:pt x="15534" y="14017"/>
                    <a:pt x="15344" y="14207"/>
                  </a:cubicBezTo>
                  <a:lnTo>
                    <a:pt x="13991" y="15561"/>
                  </a:lnTo>
                  <a:cubicBezTo>
                    <a:pt x="13801" y="15750"/>
                    <a:pt x="13427" y="15908"/>
                    <a:pt x="13158" y="15911"/>
                  </a:cubicBezTo>
                  <a:cubicBezTo>
                    <a:pt x="13158" y="15911"/>
                    <a:pt x="11429" y="15931"/>
                    <a:pt x="8214" y="12715"/>
                  </a:cubicBezTo>
                  <a:cubicBezTo>
                    <a:pt x="4998" y="9499"/>
                    <a:pt x="5014" y="7764"/>
                    <a:pt x="5014" y="7764"/>
                  </a:cubicBezTo>
                  <a:cubicBezTo>
                    <a:pt x="5016" y="7495"/>
                    <a:pt x="5173" y="7121"/>
                    <a:pt x="5363" y="6931"/>
                  </a:cubicBezTo>
                  <a:lnTo>
                    <a:pt x="6516" y="5778"/>
                  </a:lnTo>
                  <a:cubicBezTo>
                    <a:pt x="6706" y="5588"/>
                    <a:pt x="6770" y="5233"/>
                    <a:pt x="6658" y="4989"/>
                  </a:cubicBezTo>
                  <a:lnTo>
                    <a:pt x="4121" y="216"/>
                  </a:lnTo>
                  <a:cubicBezTo>
                    <a:pt x="4008" y="-28"/>
                    <a:pt x="3762" y="-72"/>
                    <a:pt x="3572" y="117"/>
                  </a:cubicBezTo>
                  <a:lnTo>
                    <a:pt x="426" y="3257"/>
                  </a:lnTo>
                  <a:cubicBezTo>
                    <a:pt x="236" y="3446"/>
                    <a:pt x="51" y="3819"/>
                    <a:pt x="16" y="4085"/>
                  </a:cubicBezTo>
                  <a:cubicBezTo>
                    <a:pt x="16" y="4085"/>
                    <a:pt x="-598" y="8672"/>
                    <a:pt x="5829" y="15100"/>
                  </a:cubicBezTo>
                  <a:cubicBezTo>
                    <a:pt x="12255" y="21528"/>
                    <a:pt x="16842" y="20914"/>
                    <a:pt x="16842" y="20914"/>
                  </a:cubicBezTo>
                  <a:cubicBezTo>
                    <a:pt x="17108" y="20878"/>
                    <a:pt x="17480" y="20694"/>
                    <a:pt x="17670" y="20505"/>
                  </a:cubicBezTo>
                  <a:lnTo>
                    <a:pt x="20812" y="17361"/>
                  </a:lnTo>
                  <a:cubicBezTo>
                    <a:pt x="21002" y="17171"/>
                    <a:pt x="20962" y="16916"/>
                    <a:pt x="20723" y="16794"/>
                  </a:cubicBezTo>
                  <a:close/>
                  <a:moveTo>
                    <a:pt x="20723" y="16794"/>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21" name="AutoShape 349"/>
            <p:cNvSpPr>
              <a:spLocks/>
            </p:cNvSpPr>
            <p:nvPr/>
          </p:nvSpPr>
          <p:spPr bwMode="auto">
            <a:xfrm>
              <a:off x="8381778" y="1834415"/>
              <a:ext cx="81950" cy="8195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6567"/>
                  </a:moveTo>
                  <a:cubicBezTo>
                    <a:pt x="3494" y="7443"/>
                    <a:pt x="6807" y="9229"/>
                    <a:pt x="9539" y="11969"/>
                  </a:cubicBezTo>
                  <a:cubicBezTo>
                    <a:pt x="12286" y="14725"/>
                    <a:pt x="14072" y="18072"/>
                    <a:pt x="14940" y="21600"/>
                  </a:cubicBezTo>
                  <a:lnTo>
                    <a:pt x="21600" y="21600"/>
                  </a:lnTo>
                  <a:cubicBezTo>
                    <a:pt x="20909" y="16135"/>
                    <a:pt x="18474" y="11082"/>
                    <a:pt x="14550" y="7129"/>
                  </a:cubicBezTo>
                  <a:cubicBezTo>
                    <a:pt x="10581" y="3127"/>
                    <a:pt x="5495" y="661"/>
                    <a:pt x="2" y="0"/>
                  </a:cubicBezTo>
                  <a:lnTo>
                    <a:pt x="2" y="6567"/>
                  </a:lnTo>
                  <a:lnTo>
                    <a:pt x="0" y="6567"/>
                  </a:lnTo>
                  <a:close/>
                  <a:moveTo>
                    <a:pt x="0" y="6567"/>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22" name="AutoShape 350"/>
            <p:cNvSpPr>
              <a:spLocks/>
            </p:cNvSpPr>
            <p:nvPr/>
          </p:nvSpPr>
          <p:spPr bwMode="auto">
            <a:xfrm>
              <a:off x="8381778" y="1696394"/>
              <a:ext cx="219970" cy="219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672" y="21600"/>
                  </a:moveTo>
                  <a:lnTo>
                    <a:pt x="21600" y="21599"/>
                  </a:lnTo>
                  <a:cubicBezTo>
                    <a:pt x="21387" y="10396"/>
                    <a:pt x="11173" y="170"/>
                    <a:pt x="1" y="0"/>
                  </a:cubicBezTo>
                  <a:lnTo>
                    <a:pt x="0" y="2871"/>
                  </a:lnTo>
                  <a:cubicBezTo>
                    <a:pt x="10018" y="3430"/>
                    <a:pt x="18072" y="11518"/>
                    <a:pt x="18672" y="21600"/>
                  </a:cubicBezTo>
                  <a:close/>
                  <a:moveTo>
                    <a:pt x="18672"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23" name="AutoShape 351"/>
            <p:cNvSpPr>
              <a:spLocks/>
            </p:cNvSpPr>
            <p:nvPr/>
          </p:nvSpPr>
          <p:spPr bwMode="auto">
            <a:xfrm>
              <a:off x="8381778" y="1765404"/>
              <a:ext cx="150960" cy="15096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7333" y="21599"/>
                  </a:moveTo>
                  <a:lnTo>
                    <a:pt x="21600" y="21600"/>
                  </a:lnTo>
                  <a:cubicBezTo>
                    <a:pt x="20745" y="10040"/>
                    <a:pt x="11513" y="794"/>
                    <a:pt x="0" y="0"/>
                  </a:cubicBezTo>
                  <a:lnTo>
                    <a:pt x="0" y="4302"/>
                  </a:lnTo>
                  <a:cubicBezTo>
                    <a:pt x="9167" y="5080"/>
                    <a:pt x="16498" y="12409"/>
                    <a:pt x="17333" y="21599"/>
                  </a:cubicBezTo>
                  <a:close/>
                  <a:moveTo>
                    <a:pt x="17333" y="21599"/>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47" name="Rectangle 46"/>
            <p:cNvSpPr/>
            <p:nvPr/>
          </p:nvSpPr>
          <p:spPr>
            <a:xfrm>
              <a:off x="7517723" y="2170581"/>
              <a:ext cx="2125214" cy="437043"/>
            </a:xfrm>
            <a:prstGeom prst="rect">
              <a:avLst/>
            </a:prstGeom>
          </p:spPr>
          <p:txBody>
            <a:bodyPr wrap="square" lIns="0" rIns="0">
              <a:spAutoFit/>
            </a:bodyPr>
            <a:lstStyle/>
            <a:p>
              <a:pPr>
                <a:lnSpc>
                  <a:spcPct val="85000"/>
                </a:lnSpc>
              </a:pPr>
              <a:r>
                <a:rPr lang="zh-CN" altLang="en-US" sz="1800" b="1" dirty="0"/>
                <a:t>输入您的标题</a:t>
              </a:r>
            </a:p>
          </p:txBody>
        </p:sp>
      </p:grpSp>
      <p:grpSp>
        <p:nvGrpSpPr>
          <p:cNvPr id="59" name="Group 58"/>
          <p:cNvGrpSpPr/>
          <p:nvPr/>
        </p:nvGrpSpPr>
        <p:grpSpPr>
          <a:xfrm>
            <a:off x="6655035" y="2053114"/>
            <a:ext cx="1832645" cy="1587364"/>
            <a:chOff x="8873380" y="2356485"/>
            <a:chExt cx="2443526" cy="2116485"/>
          </a:xfrm>
          <a:effectLst>
            <a:outerShdw dist="38100" dir="5400000" algn="ctr" rotWithShape="0">
              <a:srgbClr val="000000">
                <a:alpha val="10000"/>
              </a:srgbClr>
            </a:outerShdw>
          </a:effectLst>
        </p:grpSpPr>
        <p:sp>
          <p:nvSpPr>
            <p:cNvPr id="38" name="AutoShape 5"/>
            <p:cNvSpPr>
              <a:spLocks/>
            </p:cNvSpPr>
            <p:nvPr/>
          </p:nvSpPr>
          <p:spPr bwMode="auto">
            <a:xfrm>
              <a:off x="8873380" y="2356485"/>
              <a:ext cx="2443526" cy="2116485"/>
            </a:xfrm>
            <a:custGeom>
              <a:avLst/>
              <a:gdLst>
                <a:gd name="T0" fmla="*/ 2147483647 w 18559"/>
                <a:gd name="T1" fmla="*/ 2147483647 h 19570"/>
                <a:gd name="T2" fmla="*/ 2147483647 w 18559"/>
                <a:gd name="T3" fmla="*/ 2147483647 h 19570"/>
                <a:gd name="T4" fmla="*/ 2147483647 w 18559"/>
                <a:gd name="T5" fmla="*/ 2147483647 h 19570"/>
                <a:gd name="T6" fmla="*/ 2147483647 w 18559"/>
                <a:gd name="T7" fmla="*/ 2147483647 h 19570"/>
                <a:gd name="T8" fmla="*/ 2147483647 w 18559"/>
                <a:gd name="T9" fmla="*/ 2147483647 h 19570"/>
                <a:gd name="T10" fmla="*/ 2147483647 w 18559"/>
                <a:gd name="T11" fmla="*/ 2147483647 h 19570"/>
                <a:gd name="T12" fmla="*/ 2147483647 w 18559"/>
                <a:gd name="T13" fmla="*/ 2147483647 h 1957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559" h="19570">
                  <a:moveTo>
                    <a:pt x="12386" y="18458"/>
                  </a:moveTo>
                  <a:cubicBezTo>
                    <a:pt x="12386" y="18458"/>
                    <a:pt x="16654" y="17189"/>
                    <a:pt x="18101" y="12617"/>
                  </a:cubicBezTo>
                  <a:cubicBezTo>
                    <a:pt x="19548" y="8045"/>
                    <a:pt x="17894" y="566"/>
                    <a:pt x="8357" y="18"/>
                  </a:cubicBezTo>
                  <a:cubicBezTo>
                    <a:pt x="-1179" y="-530"/>
                    <a:pt x="-2052" y="11715"/>
                    <a:pt x="3201" y="16146"/>
                  </a:cubicBezTo>
                  <a:cubicBezTo>
                    <a:pt x="3201" y="16146"/>
                    <a:pt x="2335" y="18065"/>
                    <a:pt x="1014" y="18264"/>
                  </a:cubicBezTo>
                  <a:cubicBezTo>
                    <a:pt x="1014" y="18265"/>
                    <a:pt x="6453" y="21070"/>
                    <a:pt x="12386" y="18458"/>
                  </a:cubicBezTo>
                  <a:close/>
                  <a:moveTo>
                    <a:pt x="12386" y="18458"/>
                  </a:moveTo>
                </a:path>
              </a:pathLst>
            </a:custGeom>
            <a:solidFill>
              <a:schemeClr val="accent4"/>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14" name="AutoShape 597"/>
            <p:cNvSpPr>
              <a:spLocks/>
            </p:cNvSpPr>
            <p:nvPr/>
          </p:nvSpPr>
          <p:spPr bwMode="auto">
            <a:xfrm>
              <a:off x="9787157" y="2673530"/>
              <a:ext cx="410282" cy="410282"/>
            </a:xfrm>
            <a:custGeom>
              <a:avLst/>
              <a:gdLst>
                <a:gd name="T0" fmla="*/ 197530295 w 21599"/>
                <a:gd name="T1" fmla="*/ 172950408 h 21600"/>
                <a:gd name="T2" fmla="*/ 143127996 w 21599"/>
                <a:gd name="T3" fmla="*/ 118530734 h 21600"/>
                <a:gd name="T4" fmla="*/ 154889968 w 21599"/>
                <a:gd name="T5" fmla="*/ 77505851 h 21600"/>
                <a:gd name="T6" fmla="*/ 77445028 w 21599"/>
                <a:gd name="T7" fmla="*/ 0 h 21600"/>
                <a:gd name="T8" fmla="*/ 0 w 21599"/>
                <a:gd name="T9" fmla="*/ 77505851 h 21600"/>
                <a:gd name="T10" fmla="*/ 77445028 w 21599"/>
                <a:gd name="T11" fmla="*/ 154973590 h 21600"/>
                <a:gd name="T12" fmla="*/ 118656171 w 21599"/>
                <a:gd name="T13" fmla="*/ 143092820 h 21600"/>
                <a:gd name="T14" fmla="*/ 173020355 w 21599"/>
                <a:gd name="T15" fmla="*/ 197484751 h 21600"/>
                <a:gd name="T16" fmla="*/ 186522015 w 21599"/>
                <a:gd name="T17" fmla="*/ 203194979 h 21600"/>
                <a:gd name="T18" fmla="*/ 186587973 w 21599"/>
                <a:gd name="T19" fmla="*/ 203194979 h 21600"/>
                <a:gd name="T20" fmla="*/ 198387292 w 21599"/>
                <a:gd name="T21" fmla="*/ 198396947 h 21600"/>
                <a:gd name="T22" fmla="*/ 203223198 w 21599"/>
                <a:gd name="T23" fmla="*/ 186477975 h 21600"/>
                <a:gd name="T24" fmla="*/ 197530295 w 21599"/>
                <a:gd name="T25" fmla="*/ 172950408 h 21600"/>
                <a:gd name="T26" fmla="*/ 120631759 w 21599"/>
                <a:gd name="T27" fmla="*/ 77505851 h 21600"/>
                <a:gd name="T28" fmla="*/ 77445028 w 21599"/>
                <a:gd name="T29" fmla="*/ 120712436 h 21600"/>
                <a:gd name="T30" fmla="*/ 34258209 w 21599"/>
                <a:gd name="T31" fmla="*/ 77505851 h 21600"/>
                <a:gd name="T32" fmla="*/ 77445028 w 21599"/>
                <a:gd name="T33" fmla="*/ 34279285 h 21600"/>
                <a:gd name="T34" fmla="*/ 120631759 w 21599"/>
                <a:gd name="T35" fmla="*/ 77505851 h 21600"/>
                <a:gd name="T36" fmla="*/ 120631759 w 21599"/>
                <a:gd name="T37" fmla="*/ 7750585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599" h="21600">
                  <a:moveTo>
                    <a:pt x="20994" y="18385"/>
                  </a:moveTo>
                  <a:lnTo>
                    <a:pt x="15212" y="12600"/>
                  </a:lnTo>
                  <a:cubicBezTo>
                    <a:pt x="16003" y="11336"/>
                    <a:pt x="16462" y="9839"/>
                    <a:pt x="16462" y="8239"/>
                  </a:cubicBezTo>
                  <a:cubicBezTo>
                    <a:pt x="16462" y="3689"/>
                    <a:pt x="12777" y="0"/>
                    <a:pt x="8231" y="0"/>
                  </a:cubicBezTo>
                  <a:cubicBezTo>
                    <a:pt x="3686" y="0"/>
                    <a:pt x="0" y="3689"/>
                    <a:pt x="0" y="8239"/>
                  </a:cubicBezTo>
                  <a:cubicBezTo>
                    <a:pt x="0" y="12787"/>
                    <a:pt x="3686" y="16474"/>
                    <a:pt x="8231" y="16474"/>
                  </a:cubicBezTo>
                  <a:cubicBezTo>
                    <a:pt x="9839" y="16474"/>
                    <a:pt x="11342" y="16011"/>
                    <a:pt x="12611" y="15211"/>
                  </a:cubicBezTo>
                  <a:lnTo>
                    <a:pt x="18389" y="20993"/>
                  </a:lnTo>
                  <a:cubicBezTo>
                    <a:pt x="18787" y="21391"/>
                    <a:pt x="19307" y="21600"/>
                    <a:pt x="19824" y="21600"/>
                  </a:cubicBezTo>
                  <a:cubicBezTo>
                    <a:pt x="19827" y="21600"/>
                    <a:pt x="19829" y="21600"/>
                    <a:pt x="19831" y="21600"/>
                  </a:cubicBezTo>
                  <a:cubicBezTo>
                    <a:pt x="20281" y="21600"/>
                    <a:pt x="20740" y="21433"/>
                    <a:pt x="21085" y="21090"/>
                  </a:cubicBezTo>
                  <a:cubicBezTo>
                    <a:pt x="21434" y="20740"/>
                    <a:pt x="21600" y="20278"/>
                    <a:pt x="21599" y="19823"/>
                  </a:cubicBezTo>
                  <a:cubicBezTo>
                    <a:pt x="21598" y="19304"/>
                    <a:pt x="21391" y="18783"/>
                    <a:pt x="20994" y="18385"/>
                  </a:cubicBezTo>
                  <a:close/>
                  <a:moveTo>
                    <a:pt x="12821" y="8239"/>
                  </a:moveTo>
                  <a:cubicBezTo>
                    <a:pt x="12817" y="10769"/>
                    <a:pt x="10761" y="12827"/>
                    <a:pt x="8231" y="12832"/>
                  </a:cubicBezTo>
                  <a:cubicBezTo>
                    <a:pt x="5701" y="12827"/>
                    <a:pt x="3645" y="10769"/>
                    <a:pt x="3641" y="8239"/>
                  </a:cubicBezTo>
                  <a:cubicBezTo>
                    <a:pt x="3645" y="5707"/>
                    <a:pt x="5701" y="3648"/>
                    <a:pt x="8231" y="3644"/>
                  </a:cubicBezTo>
                  <a:cubicBezTo>
                    <a:pt x="10761" y="3648"/>
                    <a:pt x="12817" y="5707"/>
                    <a:pt x="12821" y="8239"/>
                  </a:cubicBezTo>
                  <a:close/>
                  <a:moveTo>
                    <a:pt x="12821" y="8239"/>
                  </a:moveTo>
                </a:path>
              </a:pathLst>
            </a:custGeom>
            <a:solidFill>
              <a:srgbClr val="FFFFFF"/>
            </a:solidFill>
            <a:ln>
              <a:noFill/>
            </a:ln>
          </p:spPr>
          <p:txBody>
            <a:bodyPr lIns="0" tIns="0" rIns="0" bIns="0"/>
            <a:lstStyle/>
            <a:p>
              <a:endParaRPr lang="en-US" sz="1200">
                <a:latin typeface="Roboto condensed"/>
                <a:cs typeface="Roboto condensed"/>
              </a:endParaRPr>
            </a:p>
          </p:txBody>
        </p:sp>
        <p:sp>
          <p:nvSpPr>
            <p:cNvPr id="48" name="Rectangle 47"/>
            <p:cNvSpPr/>
            <p:nvPr/>
          </p:nvSpPr>
          <p:spPr>
            <a:xfrm>
              <a:off x="9229483" y="3202420"/>
              <a:ext cx="2087423" cy="437043"/>
            </a:xfrm>
            <a:prstGeom prst="rect">
              <a:avLst/>
            </a:prstGeom>
          </p:spPr>
          <p:txBody>
            <a:bodyPr wrap="square" lIns="0" rIns="0">
              <a:spAutoFit/>
            </a:bodyPr>
            <a:lstStyle/>
            <a:p>
              <a:pPr>
                <a:lnSpc>
                  <a:spcPct val="85000"/>
                </a:lnSpc>
              </a:pPr>
              <a:r>
                <a:rPr lang="zh-CN" altLang="en-US" sz="1800" b="1" dirty="0"/>
                <a:t>输入您的标题</a:t>
              </a:r>
            </a:p>
          </p:txBody>
        </p:sp>
      </p:grpSp>
      <p:sp>
        <p:nvSpPr>
          <p:cNvPr id="34" name="AutoShape 1"/>
          <p:cNvSpPr>
            <a:spLocks/>
          </p:cNvSpPr>
          <p:nvPr/>
        </p:nvSpPr>
        <p:spPr bwMode="auto">
          <a:xfrm>
            <a:off x="5085393" y="3502932"/>
            <a:ext cx="1893052" cy="2642198"/>
          </a:xfrm>
          <a:custGeom>
            <a:avLst/>
            <a:gdLst>
              <a:gd name="T0" fmla="*/ 2147483647 w 21100"/>
              <a:gd name="T1" fmla="*/ 2147483647 h 21585"/>
              <a:gd name="T2" fmla="*/ 2147483647 w 21100"/>
              <a:gd name="T3" fmla="*/ 2147483647 h 21585"/>
              <a:gd name="T4" fmla="*/ 2147483647 w 21100"/>
              <a:gd name="T5" fmla="*/ 2147483647 h 21585"/>
              <a:gd name="T6" fmla="*/ 2147483647 w 21100"/>
              <a:gd name="T7" fmla="*/ 2147483647 h 21585"/>
              <a:gd name="T8" fmla="*/ 2147483647 w 21100"/>
              <a:gd name="T9" fmla="*/ 2147483647 h 21585"/>
              <a:gd name="T10" fmla="*/ 2147483647 w 21100"/>
              <a:gd name="T11" fmla="*/ 2147483647 h 21585"/>
              <a:gd name="T12" fmla="*/ 2147483647 w 21100"/>
              <a:gd name="T13" fmla="*/ 2147483647 h 21585"/>
              <a:gd name="T14" fmla="*/ 2147483647 w 21100"/>
              <a:gd name="T15" fmla="*/ 2147483647 h 21585"/>
              <a:gd name="T16" fmla="*/ 2147483647 w 21100"/>
              <a:gd name="T17" fmla="*/ 2147483647 h 21585"/>
              <a:gd name="T18" fmla="*/ 2147483647 w 21100"/>
              <a:gd name="T19" fmla="*/ 2147483647 h 21585"/>
              <a:gd name="T20" fmla="*/ 2147483647 w 21100"/>
              <a:gd name="T21" fmla="*/ 2147483647 h 21585"/>
              <a:gd name="T22" fmla="*/ 2147483647 w 21100"/>
              <a:gd name="T23" fmla="*/ 0 h 21585"/>
              <a:gd name="T24" fmla="*/ 2147483647 w 21100"/>
              <a:gd name="T25" fmla="*/ 2147483647 h 21585"/>
              <a:gd name="T26" fmla="*/ 2147483647 w 21100"/>
              <a:gd name="T27" fmla="*/ 2147483647 h 21585"/>
              <a:gd name="T28" fmla="*/ 2147483647 w 21100"/>
              <a:gd name="T29" fmla="*/ 2147483647 h 21585"/>
              <a:gd name="T30" fmla="*/ 2147483647 w 21100"/>
              <a:gd name="T31" fmla="*/ 2147483647 h 21585"/>
              <a:gd name="T32" fmla="*/ 2147483647 w 21100"/>
              <a:gd name="T33" fmla="*/ 2147483647 h 21585"/>
              <a:gd name="T34" fmla="*/ 2147483647 w 21100"/>
              <a:gd name="T35" fmla="*/ 2147483647 h 21585"/>
              <a:gd name="T36" fmla="*/ 2147483647 w 21100"/>
              <a:gd name="T37" fmla="*/ 2147483647 h 21585"/>
              <a:gd name="T38" fmla="*/ 2147483647 w 21100"/>
              <a:gd name="T39" fmla="*/ 2147483647 h 21585"/>
              <a:gd name="T40" fmla="*/ 2147483647 w 21100"/>
              <a:gd name="T41" fmla="*/ 2147483647 h 21585"/>
              <a:gd name="T42" fmla="*/ 2147483647 w 21100"/>
              <a:gd name="T43" fmla="*/ 2147483647 h 21585"/>
              <a:gd name="T44" fmla="*/ 2147483647 w 21100"/>
              <a:gd name="T45" fmla="*/ 2147483647 h 21585"/>
              <a:gd name="T46" fmla="*/ 2147483647 w 21100"/>
              <a:gd name="T47" fmla="*/ 2147483647 h 21585"/>
              <a:gd name="T48" fmla="*/ 2147483647 w 21100"/>
              <a:gd name="T49" fmla="*/ 2147483647 h 21585"/>
              <a:gd name="T50" fmla="*/ 2147483647 w 21100"/>
              <a:gd name="T51" fmla="*/ 2147483647 h 21585"/>
              <a:gd name="T52" fmla="*/ 2147483647 w 21100"/>
              <a:gd name="T53" fmla="*/ 2147483647 h 21585"/>
              <a:gd name="T54" fmla="*/ 2147483647 w 21100"/>
              <a:gd name="T55" fmla="*/ 2147483647 h 21585"/>
              <a:gd name="T56" fmla="*/ 2147483647 w 21100"/>
              <a:gd name="T57" fmla="*/ 2147483647 h 2158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100" h="21585">
                <a:moveTo>
                  <a:pt x="15779" y="14939"/>
                </a:moveTo>
                <a:cubicBezTo>
                  <a:pt x="17449" y="12449"/>
                  <a:pt x="17163" y="10816"/>
                  <a:pt x="17518" y="9433"/>
                </a:cubicBezTo>
                <a:cubicBezTo>
                  <a:pt x="17872" y="8049"/>
                  <a:pt x="18914" y="6820"/>
                  <a:pt x="19457" y="6253"/>
                </a:cubicBezTo>
                <a:cubicBezTo>
                  <a:pt x="20109" y="5571"/>
                  <a:pt x="21310" y="4087"/>
                  <a:pt x="21069" y="3665"/>
                </a:cubicBezTo>
                <a:cubicBezTo>
                  <a:pt x="20586" y="2820"/>
                  <a:pt x="19082" y="4762"/>
                  <a:pt x="18047" y="5800"/>
                </a:cubicBezTo>
                <a:cubicBezTo>
                  <a:pt x="17013" y="6839"/>
                  <a:pt x="16013" y="7392"/>
                  <a:pt x="15676" y="7336"/>
                </a:cubicBezTo>
                <a:cubicBezTo>
                  <a:pt x="15339" y="7279"/>
                  <a:pt x="16042" y="5788"/>
                  <a:pt x="16586" y="4429"/>
                </a:cubicBezTo>
                <a:cubicBezTo>
                  <a:pt x="17486" y="2184"/>
                  <a:pt x="17991" y="1201"/>
                  <a:pt x="17018" y="1037"/>
                </a:cubicBezTo>
                <a:cubicBezTo>
                  <a:pt x="15815" y="835"/>
                  <a:pt x="15305" y="3299"/>
                  <a:pt x="14636" y="4620"/>
                </a:cubicBezTo>
                <a:cubicBezTo>
                  <a:pt x="14016" y="5844"/>
                  <a:pt x="13613" y="6486"/>
                  <a:pt x="12961" y="6446"/>
                </a:cubicBezTo>
                <a:cubicBezTo>
                  <a:pt x="12691" y="6429"/>
                  <a:pt x="12517" y="5483"/>
                  <a:pt x="12465" y="3504"/>
                </a:cubicBezTo>
                <a:cubicBezTo>
                  <a:pt x="12388" y="605"/>
                  <a:pt x="12306" y="-15"/>
                  <a:pt x="11710" y="0"/>
                </a:cubicBezTo>
                <a:cubicBezTo>
                  <a:pt x="10303" y="36"/>
                  <a:pt x="10565" y="1771"/>
                  <a:pt x="10493" y="3260"/>
                </a:cubicBezTo>
                <a:cubicBezTo>
                  <a:pt x="10421" y="4748"/>
                  <a:pt x="10648" y="6288"/>
                  <a:pt x="10472" y="6345"/>
                </a:cubicBezTo>
                <a:cubicBezTo>
                  <a:pt x="9700" y="6597"/>
                  <a:pt x="9172" y="4712"/>
                  <a:pt x="8418" y="3344"/>
                </a:cubicBezTo>
                <a:cubicBezTo>
                  <a:pt x="7665" y="1976"/>
                  <a:pt x="7130" y="38"/>
                  <a:pt x="5980" y="942"/>
                </a:cubicBezTo>
                <a:cubicBezTo>
                  <a:pt x="5158" y="1588"/>
                  <a:pt x="6308" y="4172"/>
                  <a:pt x="7188" y="5764"/>
                </a:cubicBezTo>
                <a:cubicBezTo>
                  <a:pt x="8069" y="7355"/>
                  <a:pt x="8456" y="8633"/>
                  <a:pt x="7542" y="9287"/>
                </a:cubicBezTo>
                <a:cubicBezTo>
                  <a:pt x="6289" y="10185"/>
                  <a:pt x="5462" y="9515"/>
                  <a:pt x="3982" y="8833"/>
                </a:cubicBezTo>
                <a:cubicBezTo>
                  <a:pt x="2502" y="8151"/>
                  <a:pt x="1095" y="8116"/>
                  <a:pt x="402" y="8693"/>
                </a:cubicBezTo>
                <a:cubicBezTo>
                  <a:pt x="-290" y="9269"/>
                  <a:pt x="42" y="9844"/>
                  <a:pt x="430" y="9736"/>
                </a:cubicBezTo>
                <a:cubicBezTo>
                  <a:pt x="818" y="9628"/>
                  <a:pt x="1371" y="9751"/>
                  <a:pt x="2569" y="10327"/>
                </a:cubicBezTo>
                <a:cubicBezTo>
                  <a:pt x="3767" y="10904"/>
                  <a:pt x="4379" y="11844"/>
                  <a:pt x="6187" y="12610"/>
                </a:cubicBezTo>
                <a:cubicBezTo>
                  <a:pt x="7995" y="13376"/>
                  <a:pt x="8519" y="13839"/>
                  <a:pt x="9019" y="14760"/>
                </a:cubicBezTo>
                <a:cubicBezTo>
                  <a:pt x="9518" y="15682"/>
                  <a:pt x="9456" y="18549"/>
                  <a:pt x="9456" y="18549"/>
                </a:cubicBezTo>
                <a:cubicBezTo>
                  <a:pt x="9469" y="19552"/>
                  <a:pt x="9461" y="20567"/>
                  <a:pt x="9436" y="21585"/>
                </a:cubicBezTo>
                <a:lnTo>
                  <a:pt x="15294" y="21585"/>
                </a:lnTo>
                <a:cubicBezTo>
                  <a:pt x="15522" y="17543"/>
                  <a:pt x="15779" y="14939"/>
                  <a:pt x="15779" y="14939"/>
                </a:cubicBezTo>
                <a:close/>
                <a:moveTo>
                  <a:pt x="15779" y="14939"/>
                </a:moveTo>
              </a:path>
            </a:pathLst>
          </a:custGeom>
          <a:solidFill>
            <a:schemeClr val="accent3"/>
          </a:solidFill>
          <a:ln>
            <a:noFill/>
          </a:ln>
          <a:effectLst>
            <a:outerShdw dist="38100" dir="5400000" algn="ctr" rotWithShape="0">
              <a:srgbClr val="000000">
                <a:alpha val="10000"/>
              </a:srgbClr>
            </a:outerShdw>
          </a:effectLst>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grpSp>
        <p:nvGrpSpPr>
          <p:cNvPr id="60" name="Group 59"/>
          <p:cNvGrpSpPr/>
          <p:nvPr/>
        </p:nvGrpSpPr>
        <p:grpSpPr>
          <a:xfrm>
            <a:off x="7073760" y="3172832"/>
            <a:ext cx="1283801" cy="1046471"/>
            <a:chOff x="9431680" y="3849443"/>
            <a:chExt cx="1711734" cy="1395294"/>
          </a:xfrm>
          <a:effectLst>
            <a:outerShdw dist="38100" dir="5400000" algn="ctr" rotWithShape="0">
              <a:srgbClr val="000000">
                <a:alpha val="10000"/>
              </a:srgbClr>
            </a:outerShdw>
          </a:effectLst>
        </p:grpSpPr>
        <p:sp>
          <p:nvSpPr>
            <p:cNvPr id="39" name="AutoShape 6"/>
            <p:cNvSpPr>
              <a:spLocks/>
            </p:cNvSpPr>
            <p:nvPr/>
          </p:nvSpPr>
          <p:spPr bwMode="auto">
            <a:xfrm>
              <a:off x="9431680" y="3849443"/>
              <a:ext cx="1504279" cy="1395294"/>
            </a:xfrm>
            <a:custGeom>
              <a:avLst/>
              <a:gdLst>
                <a:gd name="T0" fmla="*/ 2147483647 w 18178"/>
                <a:gd name="T1" fmla="*/ 2147483647 h 17410"/>
                <a:gd name="T2" fmla="*/ 2147483647 w 18178"/>
                <a:gd name="T3" fmla="*/ 2147483647 h 17410"/>
                <a:gd name="T4" fmla="*/ 2147483647 w 18178"/>
                <a:gd name="T5" fmla="*/ 2147483647 h 17410"/>
                <a:gd name="T6" fmla="*/ 2147483647 w 18178"/>
                <a:gd name="T7" fmla="*/ 2147483647 h 17410"/>
                <a:gd name="T8" fmla="*/ 0 w 18178"/>
                <a:gd name="T9" fmla="*/ 2147483647 h 17410"/>
                <a:gd name="T10" fmla="*/ 2147483647 w 18178"/>
                <a:gd name="T11" fmla="*/ 2147483647 h 17410"/>
                <a:gd name="T12" fmla="*/ 2147483647 w 18178"/>
                <a:gd name="T13" fmla="*/ 2147483647 h 174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178" h="17410">
                  <a:moveTo>
                    <a:pt x="2654" y="12934"/>
                  </a:moveTo>
                  <a:cubicBezTo>
                    <a:pt x="2654" y="12934"/>
                    <a:pt x="-552" y="9844"/>
                    <a:pt x="1225" y="4932"/>
                  </a:cubicBezTo>
                  <a:cubicBezTo>
                    <a:pt x="3003" y="21"/>
                    <a:pt x="7865" y="-1104"/>
                    <a:pt x="12856" y="1029"/>
                  </a:cubicBezTo>
                  <a:cubicBezTo>
                    <a:pt x="17846" y="3162"/>
                    <a:pt x="21048" y="7098"/>
                    <a:pt x="14457" y="15320"/>
                  </a:cubicBezTo>
                  <a:cubicBezTo>
                    <a:pt x="8192" y="20496"/>
                    <a:pt x="0" y="14427"/>
                    <a:pt x="0" y="14427"/>
                  </a:cubicBezTo>
                  <a:cubicBezTo>
                    <a:pt x="0" y="14427"/>
                    <a:pt x="2302" y="14370"/>
                    <a:pt x="2654" y="12934"/>
                  </a:cubicBezTo>
                  <a:close/>
                  <a:moveTo>
                    <a:pt x="2654" y="12934"/>
                  </a:moveTo>
                </a:path>
              </a:pathLst>
            </a:custGeom>
            <a:solidFill>
              <a:schemeClr val="accent5"/>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18" name="AutoShape 417"/>
            <p:cNvSpPr>
              <a:spLocks/>
            </p:cNvSpPr>
            <p:nvPr/>
          </p:nvSpPr>
          <p:spPr bwMode="auto">
            <a:xfrm>
              <a:off x="9966572" y="4017453"/>
              <a:ext cx="307412" cy="2195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0951" y="2571"/>
                  </a:moveTo>
                  <a:lnTo>
                    <a:pt x="16628" y="2571"/>
                  </a:lnTo>
                  <a:cubicBezTo>
                    <a:pt x="16624" y="2562"/>
                    <a:pt x="16623" y="2553"/>
                    <a:pt x="16620" y="2544"/>
                  </a:cubicBezTo>
                  <a:lnTo>
                    <a:pt x="16000" y="811"/>
                  </a:lnTo>
                  <a:cubicBezTo>
                    <a:pt x="15840" y="365"/>
                    <a:pt x="15418" y="0"/>
                    <a:pt x="15061" y="0"/>
                  </a:cubicBezTo>
                  <a:lnTo>
                    <a:pt x="6740" y="0"/>
                  </a:lnTo>
                  <a:cubicBezTo>
                    <a:pt x="6383" y="0"/>
                    <a:pt x="5961" y="365"/>
                    <a:pt x="5801" y="811"/>
                  </a:cubicBezTo>
                  <a:lnTo>
                    <a:pt x="5181" y="2544"/>
                  </a:lnTo>
                  <a:cubicBezTo>
                    <a:pt x="5178" y="2553"/>
                    <a:pt x="5176" y="2562"/>
                    <a:pt x="5173" y="2571"/>
                  </a:cubicBezTo>
                  <a:lnTo>
                    <a:pt x="648" y="2571"/>
                  </a:lnTo>
                  <a:cubicBezTo>
                    <a:pt x="292" y="2571"/>
                    <a:pt x="0" y="2979"/>
                    <a:pt x="0" y="3477"/>
                  </a:cubicBezTo>
                  <a:lnTo>
                    <a:pt x="0" y="20693"/>
                  </a:lnTo>
                  <a:cubicBezTo>
                    <a:pt x="0" y="21192"/>
                    <a:pt x="292" y="21600"/>
                    <a:pt x="648" y="21600"/>
                  </a:cubicBezTo>
                  <a:lnTo>
                    <a:pt x="20952" y="21600"/>
                  </a:lnTo>
                  <a:cubicBezTo>
                    <a:pt x="21308" y="21600"/>
                    <a:pt x="21600" y="21192"/>
                    <a:pt x="21600" y="20693"/>
                  </a:cubicBezTo>
                  <a:lnTo>
                    <a:pt x="21600" y="3477"/>
                  </a:lnTo>
                  <a:cubicBezTo>
                    <a:pt x="21599" y="2978"/>
                    <a:pt x="21308" y="2571"/>
                    <a:pt x="20951" y="2571"/>
                  </a:cubicBezTo>
                  <a:close/>
                  <a:moveTo>
                    <a:pt x="10812" y="18989"/>
                  </a:moveTo>
                  <a:cubicBezTo>
                    <a:pt x="8001" y="18989"/>
                    <a:pt x="5722" y="15802"/>
                    <a:pt x="5722" y="11869"/>
                  </a:cubicBezTo>
                  <a:cubicBezTo>
                    <a:pt x="5722" y="7938"/>
                    <a:pt x="8001" y="4751"/>
                    <a:pt x="10812" y="4751"/>
                  </a:cubicBezTo>
                  <a:cubicBezTo>
                    <a:pt x="13623" y="4751"/>
                    <a:pt x="15903" y="7938"/>
                    <a:pt x="15903" y="11869"/>
                  </a:cubicBezTo>
                  <a:cubicBezTo>
                    <a:pt x="15903" y="15802"/>
                    <a:pt x="13623" y="18989"/>
                    <a:pt x="10812" y="18989"/>
                  </a:cubicBezTo>
                  <a:close/>
                  <a:moveTo>
                    <a:pt x="10812" y="18989"/>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19" name="AutoShape 418"/>
            <p:cNvSpPr>
              <a:spLocks/>
            </p:cNvSpPr>
            <p:nvPr/>
          </p:nvSpPr>
          <p:spPr bwMode="auto">
            <a:xfrm>
              <a:off x="10073498" y="4090112"/>
              <a:ext cx="93560" cy="9349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0799" y="0"/>
                  </a:moveTo>
                  <a:cubicBezTo>
                    <a:pt x="4845" y="0"/>
                    <a:pt x="0" y="4844"/>
                    <a:pt x="0" y="10798"/>
                  </a:cubicBezTo>
                  <a:cubicBezTo>
                    <a:pt x="0" y="16754"/>
                    <a:pt x="4845" y="21600"/>
                    <a:pt x="10799" y="21600"/>
                  </a:cubicBezTo>
                  <a:cubicBezTo>
                    <a:pt x="16755" y="21600"/>
                    <a:pt x="21600" y="16754"/>
                    <a:pt x="21600" y="10798"/>
                  </a:cubicBezTo>
                  <a:cubicBezTo>
                    <a:pt x="21600" y="4844"/>
                    <a:pt x="16755" y="0"/>
                    <a:pt x="10799" y="0"/>
                  </a:cubicBezTo>
                  <a:close/>
                  <a:moveTo>
                    <a:pt x="10799"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1200">
                <a:latin typeface="Roboto condensed"/>
                <a:cs typeface="Roboto condensed"/>
              </a:endParaRPr>
            </a:p>
          </p:txBody>
        </p:sp>
        <p:sp>
          <p:nvSpPr>
            <p:cNvPr id="49" name="Rectangle 48"/>
            <p:cNvSpPr/>
            <p:nvPr/>
          </p:nvSpPr>
          <p:spPr>
            <a:xfrm>
              <a:off x="9552783" y="4393588"/>
              <a:ext cx="1590631" cy="332399"/>
            </a:xfrm>
            <a:prstGeom prst="rect">
              <a:avLst/>
            </a:prstGeom>
          </p:spPr>
          <p:txBody>
            <a:bodyPr wrap="square" lIns="0" rIns="0">
              <a:spAutoFit/>
            </a:bodyPr>
            <a:lstStyle/>
            <a:p>
              <a:pPr>
                <a:lnSpc>
                  <a:spcPct val="85000"/>
                </a:lnSpc>
              </a:pPr>
              <a:r>
                <a:rPr lang="zh-CN" altLang="en-US" sz="1200" b="1" dirty="0"/>
                <a:t>输入您的标题</a:t>
              </a:r>
            </a:p>
          </p:txBody>
        </p:sp>
      </p:grpSp>
      <p:sp>
        <p:nvSpPr>
          <p:cNvPr id="50" name="Rectangle 49"/>
          <p:cNvSpPr/>
          <p:nvPr/>
        </p:nvSpPr>
        <p:spPr>
          <a:xfrm>
            <a:off x="880821" y="1018873"/>
            <a:ext cx="2153653" cy="892552"/>
          </a:xfrm>
          <a:prstGeom prst="rect">
            <a:avLst/>
          </a:prstGeom>
        </p:spPr>
        <p:txBody>
          <a:bodyPr wrap="square" lIns="0" rIns="0">
            <a:spAutoFit/>
          </a:bodyPr>
          <a:lstStyle/>
          <a:p>
            <a:r>
              <a:rPr lang="zh-CN" altLang="en-US" b="1" dirty="0"/>
              <a:t>输入您的标题</a:t>
            </a:r>
          </a:p>
          <a:p>
            <a:r>
              <a:rPr lang="zh-CN" altLang="en-US" sz="900" dirty="0"/>
              <a:t>点击添加文本内容点击添加文本内容点击添加文本内容点击添加文本内容点击添加文本内容点击</a:t>
            </a:r>
            <a:endParaRPr lang="en-US" altLang="zh-CN" sz="900" dirty="0"/>
          </a:p>
          <a:p>
            <a:r>
              <a:rPr lang="en-US" sz="900" dirty="0" smtClean="0"/>
              <a:t>.</a:t>
            </a:r>
            <a:endParaRPr lang="en-US" sz="900" dirty="0"/>
          </a:p>
        </p:txBody>
      </p:sp>
      <p:sp>
        <p:nvSpPr>
          <p:cNvPr id="51" name="Rectangle 50"/>
          <p:cNvSpPr/>
          <p:nvPr/>
        </p:nvSpPr>
        <p:spPr>
          <a:xfrm>
            <a:off x="880821" y="1766325"/>
            <a:ext cx="2153653" cy="754053"/>
          </a:xfrm>
          <a:prstGeom prst="rect">
            <a:avLst/>
          </a:prstGeom>
        </p:spPr>
        <p:txBody>
          <a:bodyPr wrap="square" lIns="0" rIns="0">
            <a:spAutoFit/>
          </a:bodyPr>
          <a:lstStyle/>
          <a:p>
            <a:r>
              <a:rPr lang="zh-CN" altLang="en-US" b="1" dirty="0"/>
              <a:t>输入您的标题</a:t>
            </a:r>
          </a:p>
          <a:p>
            <a:r>
              <a:rPr lang="zh-CN" altLang="en-US" sz="900" dirty="0"/>
              <a:t>点击添加文本内容点击添加文本内容点击添加文本内容点击添加文本内容点击添加文本内容点击</a:t>
            </a:r>
            <a:endParaRPr lang="en-US" altLang="zh-CN" sz="900" dirty="0"/>
          </a:p>
        </p:txBody>
      </p:sp>
      <p:sp>
        <p:nvSpPr>
          <p:cNvPr id="52" name="Rectangle 51"/>
          <p:cNvSpPr/>
          <p:nvPr/>
        </p:nvSpPr>
        <p:spPr>
          <a:xfrm>
            <a:off x="867488" y="2634342"/>
            <a:ext cx="2153653" cy="754053"/>
          </a:xfrm>
          <a:prstGeom prst="rect">
            <a:avLst/>
          </a:prstGeom>
        </p:spPr>
        <p:txBody>
          <a:bodyPr wrap="square" lIns="0" rIns="0">
            <a:spAutoFit/>
          </a:bodyPr>
          <a:lstStyle/>
          <a:p>
            <a:r>
              <a:rPr lang="zh-CN" altLang="en-US" b="1" dirty="0"/>
              <a:t>输入您的标题</a:t>
            </a:r>
          </a:p>
          <a:p>
            <a:r>
              <a:rPr lang="zh-CN" altLang="en-US" sz="900" dirty="0"/>
              <a:t>点击添加文本内容点击添加文本内容点击添加文本内容点击添加文本内容点击添加文本内容点击</a:t>
            </a:r>
            <a:endParaRPr lang="en-US" altLang="zh-CN" sz="900" dirty="0"/>
          </a:p>
        </p:txBody>
      </p:sp>
      <p:sp>
        <p:nvSpPr>
          <p:cNvPr id="53" name="Rectangle 52"/>
          <p:cNvSpPr/>
          <p:nvPr/>
        </p:nvSpPr>
        <p:spPr>
          <a:xfrm>
            <a:off x="820954" y="3423342"/>
            <a:ext cx="2153653" cy="754053"/>
          </a:xfrm>
          <a:prstGeom prst="rect">
            <a:avLst/>
          </a:prstGeom>
        </p:spPr>
        <p:txBody>
          <a:bodyPr wrap="square" lIns="0" rIns="0">
            <a:spAutoFit/>
          </a:bodyPr>
          <a:lstStyle/>
          <a:p>
            <a:r>
              <a:rPr lang="zh-CN" altLang="en-US" b="1" dirty="0"/>
              <a:t>输入您的标题</a:t>
            </a:r>
          </a:p>
          <a:p>
            <a:r>
              <a:rPr lang="zh-CN" altLang="en-US" sz="900" dirty="0"/>
              <a:t>点击添加文本内容点击添加文本内容点击添加文本内容点击添加文本内容点击添加文本内容点击</a:t>
            </a:r>
            <a:endParaRPr lang="en-US" altLang="zh-CN" sz="900" dirty="0"/>
          </a:p>
        </p:txBody>
      </p:sp>
      <p:sp>
        <p:nvSpPr>
          <p:cNvPr id="54" name="Rectangle 53"/>
          <p:cNvSpPr/>
          <p:nvPr/>
        </p:nvSpPr>
        <p:spPr>
          <a:xfrm>
            <a:off x="820953" y="4259911"/>
            <a:ext cx="2153653" cy="754053"/>
          </a:xfrm>
          <a:prstGeom prst="rect">
            <a:avLst/>
          </a:prstGeom>
        </p:spPr>
        <p:txBody>
          <a:bodyPr wrap="square" lIns="0" rIns="0">
            <a:spAutoFit/>
          </a:bodyPr>
          <a:lstStyle/>
          <a:p>
            <a:r>
              <a:rPr lang="zh-CN" altLang="en-US" b="1" dirty="0"/>
              <a:t>输入您的标题</a:t>
            </a:r>
          </a:p>
          <a:p>
            <a:r>
              <a:rPr lang="zh-CN" altLang="en-US" sz="900" dirty="0" smtClean="0"/>
              <a:t>点击添加文本内容点击添加文本内容点击添加文本内容点击添加文本内容点击添加文本内容点击</a:t>
            </a:r>
            <a:endParaRPr lang="en-US" sz="900" dirty="0"/>
          </a:p>
        </p:txBody>
      </p:sp>
      <p:pic>
        <p:nvPicPr>
          <p:cNvPr id="41" name="图片 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90559">
            <a:off x="231585" y="53730"/>
            <a:ext cx="772568" cy="564199"/>
          </a:xfrm>
          <a:prstGeom prst="rect">
            <a:avLst/>
          </a:prstGeom>
        </p:spPr>
      </p:pic>
      <p:sp>
        <p:nvSpPr>
          <p:cNvPr id="42" name="矩形 41"/>
          <p:cNvSpPr/>
          <p:nvPr/>
        </p:nvSpPr>
        <p:spPr>
          <a:xfrm>
            <a:off x="831802" y="183663"/>
            <a:ext cx="1770036" cy="400110"/>
          </a:xfrm>
          <a:prstGeom prst="rect">
            <a:avLst/>
          </a:prstGeom>
        </p:spPr>
        <p:txBody>
          <a:bodyPr wrap="none">
            <a:spAutoFit/>
          </a:bodyPr>
          <a:lstStyle/>
          <a:p>
            <a:r>
              <a:rPr lang="zh-CN" altLang="en-US" dirty="0"/>
              <a:t> </a:t>
            </a:r>
            <a:r>
              <a:rPr lang="zh-CN" altLang="en-US" sz="2000" b="1" dirty="0"/>
              <a:t>输入您的标题</a:t>
            </a:r>
          </a:p>
        </p:txBody>
      </p:sp>
      <p:sp>
        <p:nvSpPr>
          <p:cNvPr id="43" name="右箭头 42"/>
          <p:cNvSpPr/>
          <p:nvPr/>
        </p:nvSpPr>
        <p:spPr>
          <a:xfrm>
            <a:off x="148122" y="583465"/>
            <a:ext cx="8746067" cy="11436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301143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41"/>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500" fill="hold"/>
                                            <p:tgtEl>
                                              <p:spTgt spid="43"/>
                                            </p:tgtEl>
                                            <p:attrNameLst>
                                              <p:attrName>ppt_x</p:attrName>
                                            </p:attrNameLst>
                                          </p:cBhvr>
                                          <p:tavLst>
                                            <p:tav tm="0">
                                              <p:val>
                                                <p:strVal val="0-#ppt_w/2"/>
                                              </p:val>
                                            </p:tav>
                                            <p:tav tm="100000">
                                              <p:val>
                                                <p:strVal val="#ppt_x"/>
                                              </p:val>
                                            </p:tav>
                                          </p:tavLst>
                                        </p:anim>
                                        <p:anim calcmode="lin" valueType="num">
                                          <p:cBhvr additive="base">
                                            <p:cTn id="14"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barn(inVertical)">
                                          <p:cBhvr>
                                            <p:cTn id="19" dur="500"/>
                                            <p:tgtEl>
                                              <p:spTgt spid="42"/>
                                            </p:tgtEl>
                                          </p:cBhvr>
                                        </p:animEffect>
                                      </p:childTnLst>
                                    </p:cTn>
                                  </p:par>
                                  <p:par>
                                    <p:cTn id="20" presetID="10" presetClass="entr" presetSubtype="0" fill="hold" grpId="0" nodeType="withEffect">
                                      <p:stCondLst>
                                        <p:cond delay="225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par>
                                    <p:cTn id="23" presetID="10" presetClass="entr" presetSubtype="0" fill="hold" grpId="0" nodeType="withEffect">
                                      <p:stCondLst>
                                        <p:cond delay="225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par>
                                    <p:cTn id="26" presetID="10" presetClass="entr" presetSubtype="0" fill="hold" grpId="0" nodeType="withEffect">
                                      <p:stCondLst>
                                        <p:cond delay="225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500"/>
                                            <p:tgtEl>
                                              <p:spTgt spid="52"/>
                                            </p:tgtEl>
                                          </p:cBhvr>
                                        </p:animEffect>
                                      </p:childTnLst>
                                    </p:cTn>
                                  </p:par>
                                  <p:par>
                                    <p:cTn id="29" presetID="10" presetClass="entr" presetSubtype="0" fill="hold" grpId="0" nodeType="withEffect">
                                      <p:stCondLst>
                                        <p:cond delay="225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childTnLst>
                                    </p:cTn>
                                  </p:par>
                                  <p:par>
                                    <p:cTn id="32" presetID="10" presetClass="entr" presetSubtype="0" fill="hold" grpId="0" nodeType="withEffect">
                                      <p:stCondLst>
                                        <p:cond delay="225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par>
                                    <p:cTn id="35" presetID="2" presetClass="entr" presetSubtype="4" decel="7000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1+#ppt_h/2"/>
                                              </p:val>
                                            </p:tav>
                                            <p:tav tm="100000">
                                              <p:val>
                                                <p:strVal val="#ppt_y"/>
                                              </p:val>
                                            </p:tav>
                                          </p:tavLst>
                                        </p:anim>
                                      </p:childTnLst>
                                    </p:cTn>
                                  </p:par>
                                  <p:par>
                                    <p:cTn id="39" presetID="2" presetClass="entr" presetSubtype="1" fill="hold" nodeType="withEffect" p14:presetBounceEnd="53000">
                                      <p:stCondLst>
                                        <p:cond delay="250"/>
                                      </p:stCondLst>
                                      <p:childTnLst>
                                        <p:set>
                                          <p:cBhvr>
                                            <p:cTn id="40" dur="1" fill="hold">
                                              <p:stCondLst>
                                                <p:cond delay="0"/>
                                              </p:stCondLst>
                                            </p:cTn>
                                            <p:tgtEl>
                                              <p:spTgt spid="55"/>
                                            </p:tgtEl>
                                            <p:attrNameLst>
                                              <p:attrName>style.visibility</p:attrName>
                                            </p:attrNameLst>
                                          </p:cBhvr>
                                          <p:to>
                                            <p:strVal val="visible"/>
                                          </p:to>
                                        </p:set>
                                        <p:anim calcmode="lin" valueType="num" p14:bounceEnd="53000">
                                          <p:cBhvr additive="base">
                                            <p:cTn id="41" dur="1250" fill="hold"/>
                                            <p:tgtEl>
                                              <p:spTgt spid="55"/>
                                            </p:tgtEl>
                                            <p:attrNameLst>
                                              <p:attrName>ppt_x</p:attrName>
                                            </p:attrNameLst>
                                          </p:cBhvr>
                                          <p:tavLst>
                                            <p:tav tm="0">
                                              <p:val>
                                                <p:strVal val="#ppt_x"/>
                                              </p:val>
                                            </p:tav>
                                            <p:tav tm="100000">
                                              <p:val>
                                                <p:strVal val="#ppt_x"/>
                                              </p:val>
                                            </p:tav>
                                          </p:tavLst>
                                        </p:anim>
                                        <p:anim calcmode="lin" valueType="num" p14:bounceEnd="53000">
                                          <p:cBhvr additive="base">
                                            <p:cTn id="42" dur="1250" fill="hold"/>
                                            <p:tgtEl>
                                              <p:spTgt spid="55"/>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14:presetBounceEnd="53000">
                                      <p:stCondLst>
                                        <p:cond delay="500"/>
                                      </p:stCondLst>
                                      <p:childTnLst>
                                        <p:set>
                                          <p:cBhvr>
                                            <p:cTn id="44" dur="1" fill="hold">
                                              <p:stCondLst>
                                                <p:cond delay="0"/>
                                              </p:stCondLst>
                                            </p:cTn>
                                            <p:tgtEl>
                                              <p:spTgt spid="57"/>
                                            </p:tgtEl>
                                            <p:attrNameLst>
                                              <p:attrName>style.visibility</p:attrName>
                                            </p:attrNameLst>
                                          </p:cBhvr>
                                          <p:to>
                                            <p:strVal val="visible"/>
                                          </p:to>
                                        </p:set>
                                        <p:anim calcmode="lin" valueType="num" p14:bounceEnd="53000">
                                          <p:cBhvr additive="base">
                                            <p:cTn id="45" dur="1250" fill="hold"/>
                                            <p:tgtEl>
                                              <p:spTgt spid="57"/>
                                            </p:tgtEl>
                                            <p:attrNameLst>
                                              <p:attrName>ppt_x</p:attrName>
                                            </p:attrNameLst>
                                          </p:cBhvr>
                                          <p:tavLst>
                                            <p:tav tm="0">
                                              <p:val>
                                                <p:strVal val="#ppt_x"/>
                                              </p:val>
                                            </p:tav>
                                            <p:tav tm="100000">
                                              <p:val>
                                                <p:strVal val="#ppt_x"/>
                                              </p:val>
                                            </p:tav>
                                          </p:tavLst>
                                        </p:anim>
                                        <p:anim calcmode="lin" valueType="num" p14:bounceEnd="53000">
                                          <p:cBhvr additive="base">
                                            <p:cTn id="46" dur="1250" fill="hold"/>
                                            <p:tgtEl>
                                              <p:spTgt spid="57"/>
                                            </p:tgtEl>
                                            <p:attrNameLst>
                                              <p:attrName>ppt_y</p:attrName>
                                            </p:attrNameLst>
                                          </p:cBhvr>
                                          <p:tavLst>
                                            <p:tav tm="0">
                                              <p:val>
                                                <p:strVal val="0-#ppt_h/2"/>
                                              </p:val>
                                            </p:tav>
                                            <p:tav tm="100000">
                                              <p:val>
                                                <p:strVal val="#ppt_y"/>
                                              </p:val>
                                            </p:tav>
                                          </p:tavLst>
                                        </p:anim>
                                      </p:childTnLst>
                                    </p:cTn>
                                  </p:par>
                                  <p:par>
                                    <p:cTn id="47" presetID="2" presetClass="entr" presetSubtype="1" fill="hold" nodeType="withEffect" p14:presetBounceEnd="53000">
                                      <p:stCondLst>
                                        <p:cond delay="750"/>
                                      </p:stCondLst>
                                      <p:childTnLst>
                                        <p:set>
                                          <p:cBhvr>
                                            <p:cTn id="48" dur="1" fill="hold">
                                              <p:stCondLst>
                                                <p:cond delay="0"/>
                                              </p:stCondLst>
                                            </p:cTn>
                                            <p:tgtEl>
                                              <p:spTgt spid="58"/>
                                            </p:tgtEl>
                                            <p:attrNameLst>
                                              <p:attrName>style.visibility</p:attrName>
                                            </p:attrNameLst>
                                          </p:cBhvr>
                                          <p:to>
                                            <p:strVal val="visible"/>
                                          </p:to>
                                        </p:set>
                                        <p:anim calcmode="lin" valueType="num" p14:bounceEnd="53000">
                                          <p:cBhvr additive="base">
                                            <p:cTn id="49" dur="1250" fill="hold"/>
                                            <p:tgtEl>
                                              <p:spTgt spid="58"/>
                                            </p:tgtEl>
                                            <p:attrNameLst>
                                              <p:attrName>ppt_x</p:attrName>
                                            </p:attrNameLst>
                                          </p:cBhvr>
                                          <p:tavLst>
                                            <p:tav tm="0">
                                              <p:val>
                                                <p:strVal val="#ppt_x"/>
                                              </p:val>
                                            </p:tav>
                                            <p:tav tm="100000">
                                              <p:val>
                                                <p:strVal val="#ppt_x"/>
                                              </p:val>
                                            </p:tav>
                                          </p:tavLst>
                                        </p:anim>
                                        <p:anim calcmode="lin" valueType="num" p14:bounceEnd="53000">
                                          <p:cBhvr additive="base">
                                            <p:cTn id="50" dur="1250" fill="hold"/>
                                            <p:tgtEl>
                                              <p:spTgt spid="58"/>
                                            </p:tgtEl>
                                            <p:attrNameLst>
                                              <p:attrName>ppt_y</p:attrName>
                                            </p:attrNameLst>
                                          </p:cBhvr>
                                          <p:tavLst>
                                            <p:tav tm="0">
                                              <p:val>
                                                <p:strVal val="0-#ppt_h/2"/>
                                              </p:val>
                                            </p:tav>
                                            <p:tav tm="100000">
                                              <p:val>
                                                <p:strVal val="#ppt_y"/>
                                              </p:val>
                                            </p:tav>
                                          </p:tavLst>
                                        </p:anim>
                                      </p:childTnLst>
                                    </p:cTn>
                                  </p:par>
                                  <p:par>
                                    <p:cTn id="51" presetID="2" presetClass="entr" presetSubtype="1" fill="hold" nodeType="withEffect" p14:presetBounceEnd="53000">
                                      <p:stCondLst>
                                        <p:cond delay="1000"/>
                                      </p:stCondLst>
                                      <p:childTnLst>
                                        <p:set>
                                          <p:cBhvr>
                                            <p:cTn id="52" dur="1" fill="hold">
                                              <p:stCondLst>
                                                <p:cond delay="0"/>
                                              </p:stCondLst>
                                            </p:cTn>
                                            <p:tgtEl>
                                              <p:spTgt spid="59"/>
                                            </p:tgtEl>
                                            <p:attrNameLst>
                                              <p:attrName>style.visibility</p:attrName>
                                            </p:attrNameLst>
                                          </p:cBhvr>
                                          <p:to>
                                            <p:strVal val="visible"/>
                                          </p:to>
                                        </p:set>
                                        <p:anim calcmode="lin" valueType="num" p14:bounceEnd="53000">
                                          <p:cBhvr additive="base">
                                            <p:cTn id="53" dur="1250" fill="hold"/>
                                            <p:tgtEl>
                                              <p:spTgt spid="59"/>
                                            </p:tgtEl>
                                            <p:attrNameLst>
                                              <p:attrName>ppt_x</p:attrName>
                                            </p:attrNameLst>
                                          </p:cBhvr>
                                          <p:tavLst>
                                            <p:tav tm="0">
                                              <p:val>
                                                <p:strVal val="#ppt_x"/>
                                              </p:val>
                                            </p:tav>
                                            <p:tav tm="100000">
                                              <p:val>
                                                <p:strVal val="#ppt_x"/>
                                              </p:val>
                                            </p:tav>
                                          </p:tavLst>
                                        </p:anim>
                                        <p:anim calcmode="lin" valueType="num" p14:bounceEnd="53000">
                                          <p:cBhvr additive="base">
                                            <p:cTn id="54" dur="1250" fill="hold"/>
                                            <p:tgtEl>
                                              <p:spTgt spid="59"/>
                                            </p:tgtEl>
                                            <p:attrNameLst>
                                              <p:attrName>ppt_y</p:attrName>
                                            </p:attrNameLst>
                                          </p:cBhvr>
                                          <p:tavLst>
                                            <p:tav tm="0">
                                              <p:val>
                                                <p:strVal val="0-#ppt_h/2"/>
                                              </p:val>
                                            </p:tav>
                                            <p:tav tm="100000">
                                              <p:val>
                                                <p:strVal val="#ppt_y"/>
                                              </p:val>
                                            </p:tav>
                                          </p:tavLst>
                                        </p:anim>
                                      </p:childTnLst>
                                    </p:cTn>
                                  </p:par>
                                  <p:par>
                                    <p:cTn id="55" presetID="2" presetClass="entr" presetSubtype="1" fill="hold" nodeType="withEffect" p14:presetBounceEnd="53000">
                                      <p:stCondLst>
                                        <p:cond delay="1250"/>
                                      </p:stCondLst>
                                      <p:childTnLst>
                                        <p:set>
                                          <p:cBhvr>
                                            <p:cTn id="56" dur="1" fill="hold">
                                              <p:stCondLst>
                                                <p:cond delay="0"/>
                                              </p:stCondLst>
                                            </p:cTn>
                                            <p:tgtEl>
                                              <p:spTgt spid="60"/>
                                            </p:tgtEl>
                                            <p:attrNameLst>
                                              <p:attrName>style.visibility</p:attrName>
                                            </p:attrNameLst>
                                          </p:cBhvr>
                                          <p:to>
                                            <p:strVal val="visible"/>
                                          </p:to>
                                        </p:set>
                                        <p:anim calcmode="lin" valueType="num" p14:bounceEnd="53000">
                                          <p:cBhvr additive="base">
                                            <p:cTn id="57" dur="1250" fill="hold"/>
                                            <p:tgtEl>
                                              <p:spTgt spid="60"/>
                                            </p:tgtEl>
                                            <p:attrNameLst>
                                              <p:attrName>ppt_x</p:attrName>
                                            </p:attrNameLst>
                                          </p:cBhvr>
                                          <p:tavLst>
                                            <p:tav tm="0">
                                              <p:val>
                                                <p:strVal val="#ppt_x"/>
                                              </p:val>
                                            </p:tav>
                                            <p:tav tm="100000">
                                              <p:val>
                                                <p:strVal val="#ppt_x"/>
                                              </p:val>
                                            </p:tav>
                                          </p:tavLst>
                                        </p:anim>
                                        <p:anim calcmode="lin" valueType="num" p14:bounceEnd="53000">
                                          <p:cBhvr additive="base">
                                            <p:cTn id="58" dur="1250" fill="hold"/>
                                            <p:tgtEl>
                                              <p:spTgt spid="6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50" grpId="0"/>
          <p:bldP spid="51" grpId="0"/>
          <p:bldP spid="52" grpId="0"/>
          <p:bldP spid="53" grpId="0"/>
          <p:bldP spid="54" grpId="0"/>
          <p:bldP spid="42" grpId="0"/>
          <p:bldP spid="4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0.19288 -0.00194 L 0.87223 -0.00389 " pathEditMode="relative" rAng="0" ptsTypes="AA">
                                          <p:cBhvr>
                                            <p:cTn id="10" dur="2000" fill="hold"/>
                                            <p:tgtEl>
                                              <p:spTgt spid="41"/>
                                            </p:tgtEl>
                                            <p:attrNameLst>
                                              <p:attrName>ppt_x</p:attrName>
                                              <p:attrName>ppt_y</p:attrName>
                                            </p:attrNameLst>
                                          </p:cBhvr>
                                          <p:rCtr x="53247" y="-111"/>
                                        </p:animMotion>
                                      </p:childTnLst>
                                    </p:cTn>
                                  </p:par>
                                  <p:par>
                                    <p:cTn id="11" presetID="2" presetClass="entr" presetSubtype="8"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500" fill="hold"/>
                                            <p:tgtEl>
                                              <p:spTgt spid="43"/>
                                            </p:tgtEl>
                                            <p:attrNameLst>
                                              <p:attrName>ppt_x</p:attrName>
                                            </p:attrNameLst>
                                          </p:cBhvr>
                                          <p:tavLst>
                                            <p:tav tm="0">
                                              <p:val>
                                                <p:strVal val="0-#ppt_w/2"/>
                                              </p:val>
                                            </p:tav>
                                            <p:tav tm="100000">
                                              <p:val>
                                                <p:strVal val="#ppt_x"/>
                                              </p:val>
                                            </p:tav>
                                          </p:tavLst>
                                        </p:anim>
                                        <p:anim calcmode="lin" valueType="num">
                                          <p:cBhvr additive="base">
                                            <p:cTn id="14"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barn(inVertical)">
                                          <p:cBhvr>
                                            <p:cTn id="19" dur="500"/>
                                            <p:tgtEl>
                                              <p:spTgt spid="42"/>
                                            </p:tgtEl>
                                          </p:cBhvr>
                                        </p:animEffect>
                                      </p:childTnLst>
                                    </p:cTn>
                                  </p:par>
                                  <p:par>
                                    <p:cTn id="20" presetID="10" presetClass="entr" presetSubtype="0" fill="hold" grpId="0" nodeType="withEffect">
                                      <p:stCondLst>
                                        <p:cond delay="225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par>
                                    <p:cTn id="23" presetID="10" presetClass="entr" presetSubtype="0" fill="hold" grpId="0" nodeType="withEffect">
                                      <p:stCondLst>
                                        <p:cond delay="225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childTnLst>
                                    </p:cTn>
                                  </p:par>
                                  <p:par>
                                    <p:cTn id="26" presetID="10" presetClass="entr" presetSubtype="0" fill="hold" grpId="0" nodeType="withEffect">
                                      <p:stCondLst>
                                        <p:cond delay="225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500"/>
                                            <p:tgtEl>
                                              <p:spTgt spid="52"/>
                                            </p:tgtEl>
                                          </p:cBhvr>
                                        </p:animEffect>
                                      </p:childTnLst>
                                    </p:cTn>
                                  </p:par>
                                  <p:par>
                                    <p:cTn id="29" presetID="10" presetClass="entr" presetSubtype="0" fill="hold" grpId="0" nodeType="withEffect">
                                      <p:stCondLst>
                                        <p:cond delay="225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childTnLst>
                                    </p:cTn>
                                  </p:par>
                                  <p:par>
                                    <p:cTn id="32" presetID="10" presetClass="entr" presetSubtype="0" fill="hold" grpId="0" nodeType="withEffect">
                                      <p:stCondLst>
                                        <p:cond delay="225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par>
                                    <p:cTn id="35" presetID="2" presetClass="entr" presetSubtype="4" decel="7000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1+#ppt_h/2"/>
                                              </p:val>
                                            </p:tav>
                                            <p:tav tm="100000">
                                              <p:val>
                                                <p:strVal val="#ppt_y"/>
                                              </p:val>
                                            </p:tav>
                                          </p:tavLst>
                                        </p:anim>
                                      </p:childTnLst>
                                    </p:cTn>
                                  </p:par>
                                  <p:par>
                                    <p:cTn id="39" presetID="2" presetClass="entr" presetSubtype="1" fill="hold" nodeType="withEffect">
                                      <p:stCondLst>
                                        <p:cond delay="250"/>
                                      </p:stCondLst>
                                      <p:childTnLst>
                                        <p:set>
                                          <p:cBhvr>
                                            <p:cTn id="40" dur="1" fill="hold">
                                              <p:stCondLst>
                                                <p:cond delay="0"/>
                                              </p:stCondLst>
                                            </p:cTn>
                                            <p:tgtEl>
                                              <p:spTgt spid="55"/>
                                            </p:tgtEl>
                                            <p:attrNameLst>
                                              <p:attrName>style.visibility</p:attrName>
                                            </p:attrNameLst>
                                          </p:cBhvr>
                                          <p:to>
                                            <p:strVal val="visible"/>
                                          </p:to>
                                        </p:set>
                                        <p:anim calcmode="lin" valueType="num">
                                          <p:cBhvr additive="base">
                                            <p:cTn id="41" dur="1250" fill="hold"/>
                                            <p:tgtEl>
                                              <p:spTgt spid="55"/>
                                            </p:tgtEl>
                                            <p:attrNameLst>
                                              <p:attrName>ppt_x</p:attrName>
                                            </p:attrNameLst>
                                          </p:cBhvr>
                                          <p:tavLst>
                                            <p:tav tm="0">
                                              <p:val>
                                                <p:strVal val="#ppt_x"/>
                                              </p:val>
                                            </p:tav>
                                            <p:tav tm="100000">
                                              <p:val>
                                                <p:strVal val="#ppt_x"/>
                                              </p:val>
                                            </p:tav>
                                          </p:tavLst>
                                        </p:anim>
                                        <p:anim calcmode="lin" valueType="num">
                                          <p:cBhvr additive="base">
                                            <p:cTn id="42" dur="1250" fill="hold"/>
                                            <p:tgtEl>
                                              <p:spTgt spid="55"/>
                                            </p:tgtEl>
                                            <p:attrNameLst>
                                              <p:attrName>ppt_y</p:attrName>
                                            </p:attrNameLst>
                                          </p:cBhvr>
                                          <p:tavLst>
                                            <p:tav tm="0">
                                              <p:val>
                                                <p:strVal val="0-#ppt_h/2"/>
                                              </p:val>
                                            </p:tav>
                                            <p:tav tm="100000">
                                              <p:val>
                                                <p:strVal val="#ppt_y"/>
                                              </p:val>
                                            </p:tav>
                                          </p:tavLst>
                                        </p:anim>
                                      </p:childTnLst>
                                    </p:cTn>
                                  </p:par>
                                  <p:par>
                                    <p:cTn id="43" presetID="2" presetClass="entr" presetSubtype="1" fill="hold" nodeType="withEffect">
                                      <p:stCondLst>
                                        <p:cond delay="500"/>
                                      </p:stCondLst>
                                      <p:childTnLst>
                                        <p:set>
                                          <p:cBhvr>
                                            <p:cTn id="44" dur="1" fill="hold">
                                              <p:stCondLst>
                                                <p:cond delay="0"/>
                                              </p:stCondLst>
                                            </p:cTn>
                                            <p:tgtEl>
                                              <p:spTgt spid="57"/>
                                            </p:tgtEl>
                                            <p:attrNameLst>
                                              <p:attrName>style.visibility</p:attrName>
                                            </p:attrNameLst>
                                          </p:cBhvr>
                                          <p:to>
                                            <p:strVal val="visible"/>
                                          </p:to>
                                        </p:set>
                                        <p:anim calcmode="lin" valueType="num">
                                          <p:cBhvr additive="base">
                                            <p:cTn id="45" dur="1250" fill="hold"/>
                                            <p:tgtEl>
                                              <p:spTgt spid="57"/>
                                            </p:tgtEl>
                                            <p:attrNameLst>
                                              <p:attrName>ppt_x</p:attrName>
                                            </p:attrNameLst>
                                          </p:cBhvr>
                                          <p:tavLst>
                                            <p:tav tm="0">
                                              <p:val>
                                                <p:strVal val="#ppt_x"/>
                                              </p:val>
                                            </p:tav>
                                            <p:tav tm="100000">
                                              <p:val>
                                                <p:strVal val="#ppt_x"/>
                                              </p:val>
                                            </p:tav>
                                          </p:tavLst>
                                        </p:anim>
                                        <p:anim calcmode="lin" valueType="num">
                                          <p:cBhvr additive="base">
                                            <p:cTn id="46" dur="1250" fill="hold"/>
                                            <p:tgtEl>
                                              <p:spTgt spid="57"/>
                                            </p:tgtEl>
                                            <p:attrNameLst>
                                              <p:attrName>ppt_y</p:attrName>
                                            </p:attrNameLst>
                                          </p:cBhvr>
                                          <p:tavLst>
                                            <p:tav tm="0">
                                              <p:val>
                                                <p:strVal val="0-#ppt_h/2"/>
                                              </p:val>
                                            </p:tav>
                                            <p:tav tm="100000">
                                              <p:val>
                                                <p:strVal val="#ppt_y"/>
                                              </p:val>
                                            </p:tav>
                                          </p:tavLst>
                                        </p:anim>
                                      </p:childTnLst>
                                    </p:cTn>
                                  </p:par>
                                  <p:par>
                                    <p:cTn id="47" presetID="2" presetClass="entr" presetSubtype="1" fill="hold" nodeType="withEffect">
                                      <p:stCondLst>
                                        <p:cond delay="750"/>
                                      </p:stCondLst>
                                      <p:childTnLst>
                                        <p:set>
                                          <p:cBhvr>
                                            <p:cTn id="48" dur="1" fill="hold">
                                              <p:stCondLst>
                                                <p:cond delay="0"/>
                                              </p:stCondLst>
                                            </p:cTn>
                                            <p:tgtEl>
                                              <p:spTgt spid="58"/>
                                            </p:tgtEl>
                                            <p:attrNameLst>
                                              <p:attrName>style.visibility</p:attrName>
                                            </p:attrNameLst>
                                          </p:cBhvr>
                                          <p:to>
                                            <p:strVal val="visible"/>
                                          </p:to>
                                        </p:set>
                                        <p:anim calcmode="lin" valueType="num">
                                          <p:cBhvr additive="base">
                                            <p:cTn id="49" dur="1250" fill="hold"/>
                                            <p:tgtEl>
                                              <p:spTgt spid="58"/>
                                            </p:tgtEl>
                                            <p:attrNameLst>
                                              <p:attrName>ppt_x</p:attrName>
                                            </p:attrNameLst>
                                          </p:cBhvr>
                                          <p:tavLst>
                                            <p:tav tm="0">
                                              <p:val>
                                                <p:strVal val="#ppt_x"/>
                                              </p:val>
                                            </p:tav>
                                            <p:tav tm="100000">
                                              <p:val>
                                                <p:strVal val="#ppt_x"/>
                                              </p:val>
                                            </p:tav>
                                          </p:tavLst>
                                        </p:anim>
                                        <p:anim calcmode="lin" valueType="num">
                                          <p:cBhvr additive="base">
                                            <p:cTn id="50" dur="1250" fill="hold"/>
                                            <p:tgtEl>
                                              <p:spTgt spid="58"/>
                                            </p:tgtEl>
                                            <p:attrNameLst>
                                              <p:attrName>ppt_y</p:attrName>
                                            </p:attrNameLst>
                                          </p:cBhvr>
                                          <p:tavLst>
                                            <p:tav tm="0">
                                              <p:val>
                                                <p:strVal val="0-#ppt_h/2"/>
                                              </p:val>
                                            </p:tav>
                                            <p:tav tm="100000">
                                              <p:val>
                                                <p:strVal val="#ppt_y"/>
                                              </p:val>
                                            </p:tav>
                                          </p:tavLst>
                                        </p:anim>
                                      </p:childTnLst>
                                    </p:cTn>
                                  </p:par>
                                  <p:par>
                                    <p:cTn id="51" presetID="2" presetClass="entr" presetSubtype="1" fill="hold" nodeType="withEffect">
                                      <p:stCondLst>
                                        <p:cond delay="100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1250" fill="hold"/>
                                            <p:tgtEl>
                                              <p:spTgt spid="59"/>
                                            </p:tgtEl>
                                            <p:attrNameLst>
                                              <p:attrName>ppt_x</p:attrName>
                                            </p:attrNameLst>
                                          </p:cBhvr>
                                          <p:tavLst>
                                            <p:tav tm="0">
                                              <p:val>
                                                <p:strVal val="#ppt_x"/>
                                              </p:val>
                                            </p:tav>
                                            <p:tav tm="100000">
                                              <p:val>
                                                <p:strVal val="#ppt_x"/>
                                              </p:val>
                                            </p:tav>
                                          </p:tavLst>
                                        </p:anim>
                                        <p:anim calcmode="lin" valueType="num">
                                          <p:cBhvr additive="base">
                                            <p:cTn id="54" dur="1250" fill="hold"/>
                                            <p:tgtEl>
                                              <p:spTgt spid="59"/>
                                            </p:tgtEl>
                                            <p:attrNameLst>
                                              <p:attrName>ppt_y</p:attrName>
                                            </p:attrNameLst>
                                          </p:cBhvr>
                                          <p:tavLst>
                                            <p:tav tm="0">
                                              <p:val>
                                                <p:strVal val="0-#ppt_h/2"/>
                                              </p:val>
                                            </p:tav>
                                            <p:tav tm="100000">
                                              <p:val>
                                                <p:strVal val="#ppt_y"/>
                                              </p:val>
                                            </p:tav>
                                          </p:tavLst>
                                        </p:anim>
                                      </p:childTnLst>
                                    </p:cTn>
                                  </p:par>
                                  <p:par>
                                    <p:cTn id="55" presetID="2" presetClass="entr" presetSubtype="1" fill="hold" nodeType="withEffect">
                                      <p:stCondLst>
                                        <p:cond delay="1250"/>
                                      </p:stCondLst>
                                      <p:childTnLst>
                                        <p:set>
                                          <p:cBhvr>
                                            <p:cTn id="56" dur="1" fill="hold">
                                              <p:stCondLst>
                                                <p:cond delay="0"/>
                                              </p:stCondLst>
                                            </p:cTn>
                                            <p:tgtEl>
                                              <p:spTgt spid="60"/>
                                            </p:tgtEl>
                                            <p:attrNameLst>
                                              <p:attrName>style.visibility</p:attrName>
                                            </p:attrNameLst>
                                          </p:cBhvr>
                                          <p:to>
                                            <p:strVal val="visible"/>
                                          </p:to>
                                        </p:set>
                                        <p:anim calcmode="lin" valueType="num">
                                          <p:cBhvr additive="base">
                                            <p:cTn id="57" dur="1250" fill="hold"/>
                                            <p:tgtEl>
                                              <p:spTgt spid="60"/>
                                            </p:tgtEl>
                                            <p:attrNameLst>
                                              <p:attrName>ppt_x</p:attrName>
                                            </p:attrNameLst>
                                          </p:cBhvr>
                                          <p:tavLst>
                                            <p:tav tm="0">
                                              <p:val>
                                                <p:strVal val="#ppt_x"/>
                                              </p:val>
                                            </p:tav>
                                            <p:tav tm="100000">
                                              <p:val>
                                                <p:strVal val="#ppt_x"/>
                                              </p:val>
                                            </p:tav>
                                          </p:tavLst>
                                        </p:anim>
                                        <p:anim calcmode="lin" valueType="num">
                                          <p:cBhvr additive="base">
                                            <p:cTn id="58" dur="1250" fill="hold"/>
                                            <p:tgtEl>
                                              <p:spTgt spid="6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50" grpId="0"/>
          <p:bldP spid="51" grpId="0"/>
          <p:bldP spid="52" grpId="0"/>
          <p:bldP spid="53" grpId="0"/>
          <p:bldP spid="54" grpId="0"/>
          <p:bldP spid="42" grpId="0"/>
          <p:bldP spid="43"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3af6dc92b2c29526a814869c7d16e50aad42f85"/>
</p:tagLst>
</file>

<file path=ppt/theme/theme1.xml><?xml version="1.0" encoding="utf-8"?>
<a:theme xmlns:a="http://schemas.openxmlformats.org/drawingml/2006/main" name="第一PPT，www.1ppt.com">
  <a:themeElements>
    <a:clrScheme name="中性">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3525</TotalTime>
  <Words>3437</Words>
  <Application>Microsoft Office PowerPoint</Application>
  <PresentationFormat>全屏显示(16:10)</PresentationFormat>
  <Paragraphs>353</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儿童美术</dc:title>
  <dc:creator>第一PPT</dc:creator>
  <cp:keywords>www.1ppt.com</cp:keywords>
  <cp:lastModifiedBy>Windows User</cp:lastModifiedBy>
  <cp:revision>1687</cp:revision>
  <dcterms:created xsi:type="dcterms:W3CDTF">2015-06-05T17:51:08Z</dcterms:created>
  <dcterms:modified xsi:type="dcterms:W3CDTF">2018-12-25T04:17:41Z</dcterms:modified>
</cp:coreProperties>
</file>